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48" r:id="rId2"/>
    <p:sldMasterId id="2147483649" r:id="rId3"/>
    <p:sldMasterId id="2147483650" r:id="rId4"/>
  </p:sldMasterIdLst>
  <p:notesMasterIdLst>
    <p:notesMasterId r:id="rId48"/>
  </p:notesMasterIdLst>
  <p:sldIdLst>
    <p:sldId id="267" r:id="rId5"/>
    <p:sldId id="365" r:id="rId6"/>
    <p:sldId id="449" r:id="rId7"/>
    <p:sldId id="270" r:id="rId8"/>
    <p:sldId id="256" r:id="rId9"/>
    <p:sldId id="431" r:id="rId10"/>
    <p:sldId id="297" r:id="rId11"/>
    <p:sldId id="432" r:id="rId12"/>
    <p:sldId id="433" r:id="rId13"/>
    <p:sldId id="272" r:id="rId14"/>
    <p:sldId id="342" r:id="rId15"/>
    <p:sldId id="434" r:id="rId16"/>
    <p:sldId id="346" r:id="rId17"/>
    <p:sldId id="435" r:id="rId18"/>
    <p:sldId id="273" r:id="rId19"/>
    <p:sldId id="436" r:id="rId20"/>
    <p:sldId id="300" r:id="rId21"/>
    <p:sldId id="437" r:id="rId22"/>
    <p:sldId id="351" r:id="rId23"/>
    <p:sldId id="438" r:id="rId24"/>
    <p:sldId id="331" r:id="rId25"/>
    <p:sldId id="439" r:id="rId26"/>
    <p:sldId id="277" r:id="rId27"/>
    <p:sldId id="440" r:id="rId28"/>
    <p:sldId id="318" r:id="rId29"/>
    <p:sldId id="441" r:id="rId30"/>
    <p:sldId id="356" r:id="rId31"/>
    <p:sldId id="442" r:id="rId32"/>
    <p:sldId id="261" r:id="rId33"/>
    <p:sldId id="443" r:id="rId34"/>
    <p:sldId id="444" r:id="rId35"/>
    <p:sldId id="421" r:id="rId36"/>
    <p:sldId id="377" r:id="rId37"/>
    <p:sldId id="445" r:id="rId38"/>
    <p:sldId id="326" r:id="rId39"/>
    <p:sldId id="446" r:id="rId40"/>
    <p:sldId id="447" r:id="rId41"/>
    <p:sldId id="423" r:id="rId42"/>
    <p:sldId id="424" r:id="rId43"/>
    <p:sldId id="448" r:id="rId44"/>
    <p:sldId id="292" r:id="rId45"/>
    <p:sldId id="450" r:id="rId46"/>
    <p:sldId id="286" r:id="rId47"/>
  </p:sldIdLst>
  <p:sldSz cx="9144000" cy="6858000" type="screen4x3"/>
  <p:notesSz cx="7102475" cy="10233025"/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FF"/>
    <a:srgbClr val="0000FF"/>
    <a:srgbClr val="91D5FE"/>
    <a:srgbClr val="59EB71"/>
    <a:srgbClr val="29E548"/>
    <a:srgbClr val="E3F5E7"/>
    <a:srgbClr val="54E86D"/>
    <a:srgbClr val="54E8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837" autoAdjust="0"/>
    <p:restoredTop sz="95000" autoAdjust="0"/>
  </p:normalViewPr>
  <p:slideViewPr>
    <p:cSldViewPr snapToGrid="0">
      <p:cViewPr varScale="1">
        <p:scale>
          <a:sx n="78" d="100"/>
          <a:sy n="78" d="100"/>
        </p:scale>
        <p:origin x="974" y="7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25" d="100"/>
        <a:sy n="25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viewProps" Target="viewProps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notesMaster" Target="notesMasters/notesMaster1.xml"/><Relationship Id="rId8" Type="http://schemas.openxmlformats.org/officeDocument/2006/relationships/slide" Target="slides/slide4.xml"/><Relationship Id="rId51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4ED08AD5-C8EC-4DAC-96A9-0BAF32CD1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7E55BFD9-6C0E-49B1-AA0D-3549C39C268E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4022725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768BD64F-4C5B-4729-A6AC-6C967450F8FC}" type="datetimeFigureOut">
              <a:rPr lang="de-DE"/>
              <a:pPr>
                <a:defRPr/>
              </a:pPr>
              <a:t>08.11.2023</a:t>
            </a:fld>
            <a:endParaRPr lang="de-DE"/>
          </a:p>
        </p:txBody>
      </p:sp>
      <p:sp>
        <p:nvSpPr>
          <p:cNvPr id="4" name="Folienbildplatzhalter 3">
            <a:extLst>
              <a:ext uri="{FF2B5EF4-FFF2-40B4-BE49-F238E27FC236}">
                <a16:creationId xmlns:a16="http://schemas.microsoft.com/office/drawing/2014/main" id="{6FE901DF-A16F-4F0F-ADC9-17C340FC9B5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249363" y="1279525"/>
            <a:ext cx="4603750" cy="34528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de-DE" noProof="0"/>
          </a:p>
        </p:txBody>
      </p:sp>
      <p:sp>
        <p:nvSpPr>
          <p:cNvPr id="5" name="Notizenplatzhalter 4">
            <a:extLst>
              <a:ext uri="{FF2B5EF4-FFF2-40B4-BE49-F238E27FC236}">
                <a16:creationId xmlns:a16="http://schemas.microsoft.com/office/drawing/2014/main" id="{E4067694-A748-4EA7-80AE-037508FDA3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924425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noProof="0"/>
              <a:t>Mastertextformat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41E6080-D7CF-4D77-ACF7-61C679746E2C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EF18287-75BB-40F0-A596-77F1F190E7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4022725" y="9720263"/>
            <a:ext cx="3078163" cy="5127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B17F495B-A3EB-41F3-93DC-C5DC3A6F5393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Folienbildplatzhalter 1">
            <a:extLst>
              <a:ext uri="{FF2B5EF4-FFF2-40B4-BE49-F238E27FC236}">
                <a16:creationId xmlns:a16="http://schemas.microsoft.com/office/drawing/2014/main" id="{21C43FC2-EF68-4078-AD6B-E8D96782CCB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71" name="Notizenplatzhalter 2">
            <a:extLst>
              <a:ext uri="{FF2B5EF4-FFF2-40B4-BE49-F238E27FC236}">
                <a16:creationId xmlns:a16="http://schemas.microsoft.com/office/drawing/2014/main" id="{3292EBF4-BBBB-44D5-BD45-E359317C9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de-DE" altLang="de-DE"/>
          </a:p>
        </p:txBody>
      </p:sp>
      <p:sp>
        <p:nvSpPr>
          <p:cNvPr id="7172" name="Foliennummernplatzhalter 3">
            <a:extLst>
              <a:ext uri="{FF2B5EF4-FFF2-40B4-BE49-F238E27FC236}">
                <a16:creationId xmlns:a16="http://schemas.microsoft.com/office/drawing/2014/main" id="{540B4612-C23C-4C58-91EE-B17B1BB0854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0B09E70-8306-47CB-8510-8E085BCFB277}" type="slidenum">
              <a:rPr lang="de-DE" altLang="de-DE" smtClean="0"/>
              <a:pPr/>
              <a:t>2</a:t>
            </a:fld>
            <a:endParaRPr lang="de-DE" alt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3978482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2034062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855503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3194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6030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5829070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5758155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426244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6051493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080188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7721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76483969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472605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678100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66047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05037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3665472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32865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 sz="quarter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quarter" idx="1"/>
          </p:nvPr>
        </p:nvSpPr>
        <p:spPr>
          <a:xfrm>
            <a:off x="62865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62865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9457866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442485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791717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6655866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2963638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9636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415010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5542363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68659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144923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948221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13900904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575989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/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58118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906936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636318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0493220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/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875355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4708410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684106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2698909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9563004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40022616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232157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1163428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56523370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331144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/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/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/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687365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/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  <a:prstGeom prst="rect">
            <a:avLst/>
          </a:prstGeo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/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762625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219099591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/>
          </p:cNvPr>
          <p:cNvSpPr>
            <a:spLocks noGrp="1"/>
          </p:cNvSpPr>
          <p:nvPr>
            <p:ph sz="quarter" idx="2"/>
          </p:nvPr>
        </p:nvSpPr>
        <p:spPr>
          <a:xfrm>
            <a:off x="4648200" y="1825625"/>
            <a:ext cx="3867150" cy="20986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Inhaltsplatzhalter 4">
            <a:extLst/>
          </p:cNvPr>
          <p:cNvSpPr>
            <a:spLocks noGrp="1"/>
          </p:cNvSpPr>
          <p:nvPr>
            <p:ph sz="quarter" idx="3"/>
          </p:nvPr>
        </p:nvSpPr>
        <p:spPr>
          <a:xfrm>
            <a:off x="4648200" y="4076700"/>
            <a:ext cx="3867150" cy="21002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12277448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3317835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4102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/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3546405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/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/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/>
          </a:p>
        </p:txBody>
      </p:sp>
      <p:sp>
        <p:nvSpPr>
          <p:cNvPr id="4" name="Textplatzhalter 3">
            <a:extLst/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764564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image" Target="../media/image2.jpeg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1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Freeform 9">
            <a:extLst>
              <a:ext uri="{FF2B5EF4-FFF2-40B4-BE49-F238E27FC236}">
                <a16:creationId xmlns:a16="http://schemas.microsoft.com/office/drawing/2014/main" id="{35ADD0DF-5408-4518-95B9-F427991EC2E7}"/>
              </a:ext>
            </a:extLst>
          </p:cNvPr>
          <p:cNvSpPr>
            <a:spLocks/>
          </p:cNvSpPr>
          <p:nvPr userDrawn="1"/>
        </p:nvSpPr>
        <p:spPr bwMode="auto">
          <a:xfrm>
            <a:off x="5300663" y="3082925"/>
            <a:ext cx="11112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1027" name="Picture 418" descr="Masteer F3A">
            <a:extLst>
              <a:ext uri="{FF2B5EF4-FFF2-40B4-BE49-F238E27FC236}">
                <a16:creationId xmlns:a16="http://schemas.microsoft.com/office/drawing/2014/main" id="{36656565-C842-4746-905D-C1C6D866EDF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Freeform 9">
            <a:extLst>
              <a:ext uri="{FF2B5EF4-FFF2-40B4-BE49-F238E27FC236}">
                <a16:creationId xmlns:a16="http://schemas.microsoft.com/office/drawing/2014/main" id="{38F85D73-82C6-4EE8-9444-0C66E27607F6}"/>
              </a:ext>
            </a:extLst>
          </p:cNvPr>
          <p:cNvSpPr>
            <a:spLocks/>
          </p:cNvSpPr>
          <p:nvPr userDrawn="1"/>
        </p:nvSpPr>
        <p:spPr bwMode="auto">
          <a:xfrm>
            <a:off x="5259388" y="3055938"/>
            <a:ext cx="9525" cy="1587"/>
          </a:xfrm>
          <a:custGeom>
            <a:avLst/>
            <a:gdLst>
              <a:gd name="T0" fmla="*/ 2147483646 w 8"/>
              <a:gd name="T1" fmla="*/ 0 h 1587"/>
              <a:gd name="T2" fmla="*/ 0 w 8"/>
              <a:gd name="T3" fmla="*/ 0 h 1587"/>
              <a:gd name="T4" fmla="*/ 2147483646 w 8"/>
              <a:gd name="T5" fmla="*/ 0 h 1587"/>
              <a:gd name="T6" fmla="*/ 2147483646 w 8"/>
              <a:gd name="T7" fmla="*/ 0 h 15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7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2051" name="Picture 450" descr="Masteer F3A_r">
            <a:extLst>
              <a:ext uri="{FF2B5EF4-FFF2-40B4-BE49-F238E27FC236}">
                <a16:creationId xmlns:a16="http://schemas.microsoft.com/office/drawing/2014/main" id="{0A2451BA-E301-4664-B2B1-B1BF9D93FEB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  <p:sldLayoutId id="2147483689" r:id="rId12"/>
    <p:sldLayoutId id="21474836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Freeform 9">
            <a:extLst>
              <a:ext uri="{FF2B5EF4-FFF2-40B4-BE49-F238E27FC236}">
                <a16:creationId xmlns:a16="http://schemas.microsoft.com/office/drawing/2014/main" id="{3406AA55-9B61-43A6-A25B-DDFCE0159BAD}"/>
              </a:ext>
            </a:extLst>
          </p:cNvPr>
          <p:cNvSpPr>
            <a:spLocks/>
          </p:cNvSpPr>
          <p:nvPr userDrawn="1"/>
        </p:nvSpPr>
        <p:spPr bwMode="auto">
          <a:xfrm>
            <a:off x="5246688" y="3095625"/>
            <a:ext cx="9525" cy="1588"/>
          </a:xfrm>
          <a:custGeom>
            <a:avLst/>
            <a:gdLst>
              <a:gd name="T0" fmla="*/ 2147483646 w 8"/>
              <a:gd name="T1" fmla="*/ 0 h 1588"/>
              <a:gd name="T2" fmla="*/ 0 w 8"/>
              <a:gd name="T3" fmla="*/ 0 h 1588"/>
              <a:gd name="T4" fmla="*/ 2147483646 w 8"/>
              <a:gd name="T5" fmla="*/ 0 h 1588"/>
              <a:gd name="T6" fmla="*/ 2147483646 w 8"/>
              <a:gd name="T7" fmla="*/ 0 h 15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58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pic>
        <p:nvPicPr>
          <p:cNvPr id="3075" name="Picture 420" descr="Masteer F3A_l">
            <a:extLst>
              <a:ext uri="{FF2B5EF4-FFF2-40B4-BE49-F238E27FC236}">
                <a16:creationId xmlns:a16="http://schemas.microsoft.com/office/drawing/2014/main" id="{1B986CF8-3783-4431-8616-2FCD4A9342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  <p:sldLayoutId id="214748370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wmf"/><Relationship Id="rId2" Type="http://schemas.openxmlformats.org/officeDocument/2006/relationships/image" Target="../media/image9.wmf"/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3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slideLayout" Target="../slideLayouts/slideLayout2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8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hyperlink" Target="https://www.youtube.com/watch?v=CgP6oTX69ww" TargetMode="Externa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01" descr="rt_linie">
            <a:extLst>
              <a:ext uri="{FF2B5EF4-FFF2-40B4-BE49-F238E27FC236}">
                <a16:creationId xmlns:a16="http://schemas.microsoft.com/office/drawing/2014/main" id="{5433C2E6-CD1D-4BF9-AE02-363839AF4B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202" descr="rt_linie">
            <a:extLst>
              <a:ext uri="{FF2B5EF4-FFF2-40B4-BE49-F238E27FC236}">
                <a16:creationId xmlns:a16="http://schemas.microsoft.com/office/drawing/2014/main" id="{E30EBC7F-95CD-4344-B9B6-824975877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332" descr="rt_linie">
            <a:extLst>
              <a:ext uri="{FF2B5EF4-FFF2-40B4-BE49-F238E27FC236}">
                <a16:creationId xmlns:a16="http://schemas.microsoft.com/office/drawing/2014/main" id="{89ED4C38-B264-48D0-9778-89A47A2737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" y="1916113"/>
            <a:ext cx="9144000" cy="46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" name="Picture 333" descr="rt_linie">
            <a:extLst>
              <a:ext uri="{FF2B5EF4-FFF2-40B4-BE49-F238E27FC236}">
                <a16:creationId xmlns:a16="http://schemas.microsoft.com/office/drawing/2014/main" id="{4C75BF6C-4FDD-4E17-ACEB-40BB1D95B9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4925" y="4953000"/>
            <a:ext cx="9144000" cy="4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8" name="Group 338">
            <a:extLst>
              <a:ext uri="{FF2B5EF4-FFF2-40B4-BE49-F238E27FC236}">
                <a16:creationId xmlns:a16="http://schemas.microsoft.com/office/drawing/2014/main" id="{5CFAF0D0-F1BF-41B9-9BFD-38FAD02173C2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989138"/>
            <a:ext cx="6502400" cy="2889250"/>
            <a:chOff x="748" y="1253"/>
            <a:chExt cx="4096" cy="1820"/>
          </a:xfrm>
        </p:grpSpPr>
        <p:sp>
          <p:nvSpPr>
            <p:cNvPr id="5129" name="AutoShape 339">
              <a:extLst>
                <a:ext uri="{FF2B5EF4-FFF2-40B4-BE49-F238E27FC236}">
                  <a16:creationId xmlns:a16="http://schemas.microsoft.com/office/drawing/2014/main" id="{7E8A0539-4F3A-4F96-933C-50053DD5EA4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130" name="Group 340">
              <a:extLst>
                <a:ext uri="{FF2B5EF4-FFF2-40B4-BE49-F238E27FC236}">
                  <a16:creationId xmlns:a16="http://schemas.microsoft.com/office/drawing/2014/main" id="{9968F292-7E3A-4BA3-8463-DF4BDD624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5290" name="Freeform 341">
                <a:extLst>
                  <a:ext uri="{FF2B5EF4-FFF2-40B4-BE49-F238E27FC236}">
                    <a16:creationId xmlns:a16="http://schemas.microsoft.com/office/drawing/2014/main" id="{F46E47D2-1B20-45FA-8622-6639BA95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1" name="Freeform 342">
                <a:extLst>
                  <a:ext uri="{FF2B5EF4-FFF2-40B4-BE49-F238E27FC236}">
                    <a16:creationId xmlns:a16="http://schemas.microsoft.com/office/drawing/2014/main" id="{4759A1C1-ED65-4715-8541-FEBCFC913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2" name="Freeform 343">
                <a:extLst>
                  <a:ext uri="{FF2B5EF4-FFF2-40B4-BE49-F238E27FC236}">
                    <a16:creationId xmlns:a16="http://schemas.microsoft.com/office/drawing/2014/main" id="{7B9F9AED-3D8E-469D-85D9-BD63F4BAD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3" name="Freeform 344">
                <a:extLst>
                  <a:ext uri="{FF2B5EF4-FFF2-40B4-BE49-F238E27FC236}">
                    <a16:creationId xmlns:a16="http://schemas.microsoft.com/office/drawing/2014/main" id="{A9A66914-DC73-4DE9-BEC7-75231244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4" name="Freeform 345">
                <a:extLst>
                  <a:ext uri="{FF2B5EF4-FFF2-40B4-BE49-F238E27FC236}">
                    <a16:creationId xmlns:a16="http://schemas.microsoft.com/office/drawing/2014/main" id="{3332F97E-7377-4BA0-93C8-342E7A68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5" name="Freeform 346">
                <a:extLst>
                  <a:ext uri="{FF2B5EF4-FFF2-40B4-BE49-F238E27FC236}">
                    <a16:creationId xmlns:a16="http://schemas.microsoft.com/office/drawing/2014/main" id="{EDB60FE9-0566-4DDE-A0F9-3A5FD169F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6" name="Freeform 347">
                <a:extLst>
                  <a:ext uri="{FF2B5EF4-FFF2-40B4-BE49-F238E27FC236}">
                    <a16:creationId xmlns:a16="http://schemas.microsoft.com/office/drawing/2014/main" id="{346D7E44-0EA9-48AF-A312-9EFB2123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7" name="Freeform 348">
                <a:extLst>
                  <a:ext uri="{FF2B5EF4-FFF2-40B4-BE49-F238E27FC236}">
                    <a16:creationId xmlns:a16="http://schemas.microsoft.com/office/drawing/2014/main" id="{84781B6A-66B6-4B93-BB2E-12F942A79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8" name="Freeform 349">
                <a:extLst>
                  <a:ext uri="{FF2B5EF4-FFF2-40B4-BE49-F238E27FC236}">
                    <a16:creationId xmlns:a16="http://schemas.microsoft.com/office/drawing/2014/main" id="{66110A19-5E24-4CB5-9B43-6DD6B565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99" name="Freeform 350">
                <a:extLst>
                  <a:ext uri="{FF2B5EF4-FFF2-40B4-BE49-F238E27FC236}">
                    <a16:creationId xmlns:a16="http://schemas.microsoft.com/office/drawing/2014/main" id="{E6F55D3F-A406-409A-AE96-7C64B111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0" name="Freeform 351">
                <a:extLst>
                  <a:ext uri="{FF2B5EF4-FFF2-40B4-BE49-F238E27FC236}">
                    <a16:creationId xmlns:a16="http://schemas.microsoft.com/office/drawing/2014/main" id="{79F74EC9-27F4-4398-ABB7-C274D8676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1" name="Freeform 352">
                <a:extLst>
                  <a:ext uri="{FF2B5EF4-FFF2-40B4-BE49-F238E27FC236}">
                    <a16:creationId xmlns:a16="http://schemas.microsoft.com/office/drawing/2014/main" id="{65881BE0-CE90-4B50-8B10-0B444BBC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2" name="Freeform 353">
                <a:extLst>
                  <a:ext uri="{FF2B5EF4-FFF2-40B4-BE49-F238E27FC236}">
                    <a16:creationId xmlns:a16="http://schemas.microsoft.com/office/drawing/2014/main" id="{227D5BA8-6E44-4650-84F9-36000C4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3" name="Freeform 354">
                <a:extLst>
                  <a:ext uri="{FF2B5EF4-FFF2-40B4-BE49-F238E27FC236}">
                    <a16:creationId xmlns:a16="http://schemas.microsoft.com/office/drawing/2014/main" id="{E621F868-B297-4A2D-8F61-B6964BA0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4" name="Freeform 355">
                <a:extLst>
                  <a:ext uri="{FF2B5EF4-FFF2-40B4-BE49-F238E27FC236}">
                    <a16:creationId xmlns:a16="http://schemas.microsoft.com/office/drawing/2014/main" id="{0DBBAF1C-3502-4BB7-AE7A-178260B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5" name="Freeform 356">
                <a:extLst>
                  <a:ext uri="{FF2B5EF4-FFF2-40B4-BE49-F238E27FC236}">
                    <a16:creationId xmlns:a16="http://schemas.microsoft.com/office/drawing/2014/main" id="{ECBB22B3-FFC1-406A-A681-EADA2FB4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6" name="Freeform 357">
                <a:extLst>
                  <a:ext uri="{FF2B5EF4-FFF2-40B4-BE49-F238E27FC236}">
                    <a16:creationId xmlns:a16="http://schemas.microsoft.com/office/drawing/2014/main" id="{949CC757-C218-4F29-83C2-E821EFD8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7" name="Freeform 358">
                <a:extLst>
                  <a:ext uri="{FF2B5EF4-FFF2-40B4-BE49-F238E27FC236}">
                    <a16:creationId xmlns:a16="http://schemas.microsoft.com/office/drawing/2014/main" id="{C51D5F76-B5B4-4135-BFC2-01B2EFB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8" name="Freeform 359">
                <a:extLst>
                  <a:ext uri="{FF2B5EF4-FFF2-40B4-BE49-F238E27FC236}">
                    <a16:creationId xmlns:a16="http://schemas.microsoft.com/office/drawing/2014/main" id="{5D64958F-904A-47A5-B225-05221C1FD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09" name="Freeform 360">
                <a:extLst>
                  <a:ext uri="{FF2B5EF4-FFF2-40B4-BE49-F238E27FC236}">
                    <a16:creationId xmlns:a16="http://schemas.microsoft.com/office/drawing/2014/main" id="{FBD03901-3BBB-413E-AA72-FF6FF895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0" name="Freeform 361">
                <a:extLst>
                  <a:ext uri="{FF2B5EF4-FFF2-40B4-BE49-F238E27FC236}">
                    <a16:creationId xmlns:a16="http://schemas.microsoft.com/office/drawing/2014/main" id="{689DF9AE-CB2A-47D7-8B65-2D476B95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1" name="Freeform 362">
                <a:extLst>
                  <a:ext uri="{FF2B5EF4-FFF2-40B4-BE49-F238E27FC236}">
                    <a16:creationId xmlns:a16="http://schemas.microsoft.com/office/drawing/2014/main" id="{128C4E4C-EF4F-4DC3-8094-867BA409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2" name="Freeform 363">
                <a:extLst>
                  <a:ext uri="{FF2B5EF4-FFF2-40B4-BE49-F238E27FC236}">
                    <a16:creationId xmlns:a16="http://schemas.microsoft.com/office/drawing/2014/main" id="{039C6F42-9B67-4C8E-A0D9-2021383AB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3" name="Freeform 364">
                <a:extLst>
                  <a:ext uri="{FF2B5EF4-FFF2-40B4-BE49-F238E27FC236}">
                    <a16:creationId xmlns:a16="http://schemas.microsoft.com/office/drawing/2014/main" id="{9A201BC3-A4C4-48AD-A2A5-74CE72AC6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4" name="Freeform 365">
                <a:extLst>
                  <a:ext uri="{FF2B5EF4-FFF2-40B4-BE49-F238E27FC236}">
                    <a16:creationId xmlns:a16="http://schemas.microsoft.com/office/drawing/2014/main" id="{7FDC1F94-2453-4FA2-9B62-9E9E88C4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5" name="Freeform 366">
                <a:extLst>
                  <a:ext uri="{FF2B5EF4-FFF2-40B4-BE49-F238E27FC236}">
                    <a16:creationId xmlns:a16="http://schemas.microsoft.com/office/drawing/2014/main" id="{4F451F03-7E23-40B5-BDC1-ABFCAFE49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6" name="Freeform 367">
                <a:extLst>
                  <a:ext uri="{FF2B5EF4-FFF2-40B4-BE49-F238E27FC236}">
                    <a16:creationId xmlns:a16="http://schemas.microsoft.com/office/drawing/2014/main" id="{1961CE3E-1C18-49E9-BB0C-1F47DE869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7" name="Freeform 368">
                <a:extLst>
                  <a:ext uri="{FF2B5EF4-FFF2-40B4-BE49-F238E27FC236}">
                    <a16:creationId xmlns:a16="http://schemas.microsoft.com/office/drawing/2014/main" id="{E77AEE65-8525-4D0A-AC60-FD8BD98F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8" name="Freeform 369">
                <a:extLst>
                  <a:ext uri="{FF2B5EF4-FFF2-40B4-BE49-F238E27FC236}">
                    <a16:creationId xmlns:a16="http://schemas.microsoft.com/office/drawing/2014/main" id="{E67406F0-AFFA-4148-9C2C-14C53EE45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19" name="Freeform 370">
                <a:extLst>
                  <a:ext uri="{FF2B5EF4-FFF2-40B4-BE49-F238E27FC236}">
                    <a16:creationId xmlns:a16="http://schemas.microsoft.com/office/drawing/2014/main" id="{C531ED73-68F4-49B5-80B1-9CEA984FF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0" name="Freeform 371">
                <a:extLst>
                  <a:ext uri="{FF2B5EF4-FFF2-40B4-BE49-F238E27FC236}">
                    <a16:creationId xmlns:a16="http://schemas.microsoft.com/office/drawing/2014/main" id="{6B23B221-F563-4309-A35A-545F1B25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1" name="Freeform 372">
                <a:extLst>
                  <a:ext uri="{FF2B5EF4-FFF2-40B4-BE49-F238E27FC236}">
                    <a16:creationId xmlns:a16="http://schemas.microsoft.com/office/drawing/2014/main" id="{B7ABE8B6-0776-448E-920A-5DA4DDE73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2" name="Freeform 373">
                <a:extLst>
                  <a:ext uri="{FF2B5EF4-FFF2-40B4-BE49-F238E27FC236}">
                    <a16:creationId xmlns:a16="http://schemas.microsoft.com/office/drawing/2014/main" id="{59DAB18B-3945-4B78-932F-2CBC281E4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3" name="Freeform 374">
                <a:extLst>
                  <a:ext uri="{FF2B5EF4-FFF2-40B4-BE49-F238E27FC236}">
                    <a16:creationId xmlns:a16="http://schemas.microsoft.com/office/drawing/2014/main" id="{37FC7B09-50F2-4A67-9EA7-B22694352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4" name="Freeform 375">
                <a:extLst>
                  <a:ext uri="{FF2B5EF4-FFF2-40B4-BE49-F238E27FC236}">
                    <a16:creationId xmlns:a16="http://schemas.microsoft.com/office/drawing/2014/main" id="{032E4275-736B-4390-956B-432817F5C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5" name="Freeform 376">
                <a:extLst>
                  <a:ext uri="{FF2B5EF4-FFF2-40B4-BE49-F238E27FC236}">
                    <a16:creationId xmlns:a16="http://schemas.microsoft.com/office/drawing/2014/main" id="{96C3E4D9-25FE-4715-986D-096CC23827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6" name="Freeform 377">
                <a:extLst>
                  <a:ext uri="{FF2B5EF4-FFF2-40B4-BE49-F238E27FC236}">
                    <a16:creationId xmlns:a16="http://schemas.microsoft.com/office/drawing/2014/main" id="{73145531-413D-42CD-B0E6-AC1DF834C4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7" name="Freeform 378">
                <a:extLst>
                  <a:ext uri="{FF2B5EF4-FFF2-40B4-BE49-F238E27FC236}">
                    <a16:creationId xmlns:a16="http://schemas.microsoft.com/office/drawing/2014/main" id="{2F78C80C-3A83-466A-806A-9E9DACD69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8" name="Freeform 379">
                <a:extLst>
                  <a:ext uri="{FF2B5EF4-FFF2-40B4-BE49-F238E27FC236}">
                    <a16:creationId xmlns:a16="http://schemas.microsoft.com/office/drawing/2014/main" id="{E4AFBEED-325C-44BF-8435-A8B0BC254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29" name="Freeform 380">
                <a:extLst>
                  <a:ext uri="{FF2B5EF4-FFF2-40B4-BE49-F238E27FC236}">
                    <a16:creationId xmlns:a16="http://schemas.microsoft.com/office/drawing/2014/main" id="{E7B682F7-44A3-4B39-A3BC-CBFA1EBAA9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0" name="Freeform 381">
                <a:extLst>
                  <a:ext uri="{FF2B5EF4-FFF2-40B4-BE49-F238E27FC236}">
                    <a16:creationId xmlns:a16="http://schemas.microsoft.com/office/drawing/2014/main" id="{B1E5F850-07A6-4245-B8B0-C09553BFB3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1" name="Freeform 382">
                <a:extLst>
                  <a:ext uri="{FF2B5EF4-FFF2-40B4-BE49-F238E27FC236}">
                    <a16:creationId xmlns:a16="http://schemas.microsoft.com/office/drawing/2014/main" id="{DD9DA726-21A2-43C4-B4F5-148C7A99F0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2" name="Freeform 383">
                <a:extLst>
                  <a:ext uri="{FF2B5EF4-FFF2-40B4-BE49-F238E27FC236}">
                    <a16:creationId xmlns:a16="http://schemas.microsoft.com/office/drawing/2014/main" id="{0E3C924F-CDA1-499C-A77D-D090182FDE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3" name="Freeform 384">
                <a:extLst>
                  <a:ext uri="{FF2B5EF4-FFF2-40B4-BE49-F238E27FC236}">
                    <a16:creationId xmlns:a16="http://schemas.microsoft.com/office/drawing/2014/main" id="{1E52C320-B4EF-45E3-8933-DC36AFB40A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4" name="Freeform 385">
                <a:extLst>
                  <a:ext uri="{FF2B5EF4-FFF2-40B4-BE49-F238E27FC236}">
                    <a16:creationId xmlns:a16="http://schemas.microsoft.com/office/drawing/2014/main" id="{97145AD3-0940-4BB8-BFD3-9C207B0907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5" name="Freeform 386">
                <a:extLst>
                  <a:ext uri="{FF2B5EF4-FFF2-40B4-BE49-F238E27FC236}">
                    <a16:creationId xmlns:a16="http://schemas.microsoft.com/office/drawing/2014/main" id="{870629AE-96A8-4532-B3C2-128D18A213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6" name="Freeform 387">
                <a:extLst>
                  <a:ext uri="{FF2B5EF4-FFF2-40B4-BE49-F238E27FC236}">
                    <a16:creationId xmlns:a16="http://schemas.microsoft.com/office/drawing/2014/main" id="{E075EA7E-EDF5-40F8-9428-FFC64AEC6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7" name="Freeform 388">
                <a:extLst>
                  <a:ext uri="{FF2B5EF4-FFF2-40B4-BE49-F238E27FC236}">
                    <a16:creationId xmlns:a16="http://schemas.microsoft.com/office/drawing/2014/main" id="{DFCDCC7E-FED9-4D8A-9A33-AB3F3E476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8" name="Freeform 389">
                <a:extLst>
                  <a:ext uri="{FF2B5EF4-FFF2-40B4-BE49-F238E27FC236}">
                    <a16:creationId xmlns:a16="http://schemas.microsoft.com/office/drawing/2014/main" id="{5DBC1F7A-4DAA-4502-8B0B-106BBB1891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39" name="Freeform 390">
                <a:extLst>
                  <a:ext uri="{FF2B5EF4-FFF2-40B4-BE49-F238E27FC236}">
                    <a16:creationId xmlns:a16="http://schemas.microsoft.com/office/drawing/2014/main" id="{7560400F-80E6-47EB-83D1-340364AFD9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0" name="Freeform 391">
                <a:extLst>
                  <a:ext uri="{FF2B5EF4-FFF2-40B4-BE49-F238E27FC236}">
                    <a16:creationId xmlns:a16="http://schemas.microsoft.com/office/drawing/2014/main" id="{FDE19698-721F-4675-A0BA-3A66E2431D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1" name="Freeform 392">
                <a:extLst>
                  <a:ext uri="{FF2B5EF4-FFF2-40B4-BE49-F238E27FC236}">
                    <a16:creationId xmlns:a16="http://schemas.microsoft.com/office/drawing/2014/main" id="{22CB784C-81AA-45D9-B0C9-08CEDB95D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2" name="Freeform 393">
                <a:extLst>
                  <a:ext uri="{FF2B5EF4-FFF2-40B4-BE49-F238E27FC236}">
                    <a16:creationId xmlns:a16="http://schemas.microsoft.com/office/drawing/2014/main" id="{127DF003-2DE4-46AD-8733-B029334CE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3" name="Freeform 394">
                <a:extLst>
                  <a:ext uri="{FF2B5EF4-FFF2-40B4-BE49-F238E27FC236}">
                    <a16:creationId xmlns:a16="http://schemas.microsoft.com/office/drawing/2014/main" id="{E93DE8FB-BF73-4245-BF2F-AC49B447F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4" name="Freeform 395">
                <a:extLst>
                  <a:ext uri="{FF2B5EF4-FFF2-40B4-BE49-F238E27FC236}">
                    <a16:creationId xmlns:a16="http://schemas.microsoft.com/office/drawing/2014/main" id="{B48CBBA3-54D6-45A2-B587-01073C857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5" name="Freeform 396">
                <a:extLst>
                  <a:ext uri="{FF2B5EF4-FFF2-40B4-BE49-F238E27FC236}">
                    <a16:creationId xmlns:a16="http://schemas.microsoft.com/office/drawing/2014/main" id="{99F0B222-EFD0-4CAB-A083-CB760F57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6" name="Freeform 397">
                <a:extLst>
                  <a:ext uri="{FF2B5EF4-FFF2-40B4-BE49-F238E27FC236}">
                    <a16:creationId xmlns:a16="http://schemas.microsoft.com/office/drawing/2014/main" id="{89F2CAB7-007A-4C0B-AF7B-C0A609A8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7" name="Freeform 398">
                <a:extLst>
                  <a:ext uri="{FF2B5EF4-FFF2-40B4-BE49-F238E27FC236}">
                    <a16:creationId xmlns:a16="http://schemas.microsoft.com/office/drawing/2014/main" id="{C54CD282-7E0C-4D88-A421-9A83A93AA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8" name="Freeform 399">
                <a:extLst>
                  <a:ext uri="{FF2B5EF4-FFF2-40B4-BE49-F238E27FC236}">
                    <a16:creationId xmlns:a16="http://schemas.microsoft.com/office/drawing/2014/main" id="{D26621CC-2CD6-41BE-B0CC-4B7F7C6F4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49" name="Freeform 400">
                <a:extLst>
                  <a:ext uri="{FF2B5EF4-FFF2-40B4-BE49-F238E27FC236}">
                    <a16:creationId xmlns:a16="http://schemas.microsoft.com/office/drawing/2014/main" id="{1962B142-C0BE-4641-A7BB-B4B8B8C0A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0" name="Freeform 401">
                <a:extLst>
                  <a:ext uri="{FF2B5EF4-FFF2-40B4-BE49-F238E27FC236}">
                    <a16:creationId xmlns:a16="http://schemas.microsoft.com/office/drawing/2014/main" id="{E6F10B79-31CC-48DA-A025-85A41F48D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1" name="Freeform 402">
                <a:extLst>
                  <a:ext uri="{FF2B5EF4-FFF2-40B4-BE49-F238E27FC236}">
                    <a16:creationId xmlns:a16="http://schemas.microsoft.com/office/drawing/2014/main" id="{3B0611EE-EF30-43D5-B5BD-6415113E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2" name="Freeform 403">
                <a:extLst>
                  <a:ext uri="{FF2B5EF4-FFF2-40B4-BE49-F238E27FC236}">
                    <a16:creationId xmlns:a16="http://schemas.microsoft.com/office/drawing/2014/main" id="{B5ED7AB1-C9FB-4C01-9A13-47DF0BEC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3" name="Freeform 404">
                <a:extLst>
                  <a:ext uri="{FF2B5EF4-FFF2-40B4-BE49-F238E27FC236}">
                    <a16:creationId xmlns:a16="http://schemas.microsoft.com/office/drawing/2014/main" id="{9AF71C0A-49A3-4433-898E-553B52F2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4" name="Freeform 405">
                <a:extLst>
                  <a:ext uri="{FF2B5EF4-FFF2-40B4-BE49-F238E27FC236}">
                    <a16:creationId xmlns:a16="http://schemas.microsoft.com/office/drawing/2014/main" id="{91358984-5FBE-421A-A9B8-F1AD9933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5" name="Freeform 406">
                <a:extLst>
                  <a:ext uri="{FF2B5EF4-FFF2-40B4-BE49-F238E27FC236}">
                    <a16:creationId xmlns:a16="http://schemas.microsoft.com/office/drawing/2014/main" id="{293249E9-9CC6-4C0A-8C8F-074D23A59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6" name="Freeform 407">
                <a:extLst>
                  <a:ext uri="{FF2B5EF4-FFF2-40B4-BE49-F238E27FC236}">
                    <a16:creationId xmlns:a16="http://schemas.microsoft.com/office/drawing/2014/main" id="{C446A621-EF6F-4864-A486-81415098E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7" name="Freeform 408">
                <a:extLst>
                  <a:ext uri="{FF2B5EF4-FFF2-40B4-BE49-F238E27FC236}">
                    <a16:creationId xmlns:a16="http://schemas.microsoft.com/office/drawing/2014/main" id="{3BD7DB95-AE23-4623-B9A9-D17DA6A78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8" name="Freeform 409">
                <a:extLst>
                  <a:ext uri="{FF2B5EF4-FFF2-40B4-BE49-F238E27FC236}">
                    <a16:creationId xmlns:a16="http://schemas.microsoft.com/office/drawing/2014/main" id="{D87DE039-BFFC-42D6-80C2-66FF08761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59" name="Freeform 410">
                <a:extLst>
                  <a:ext uri="{FF2B5EF4-FFF2-40B4-BE49-F238E27FC236}">
                    <a16:creationId xmlns:a16="http://schemas.microsoft.com/office/drawing/2014/main" id="{D7898D80-979E-4A20-9AE7-33E7B27E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0" name="Freeform 411">
                <a:extLst>
                  <a:ext uri="{FF2B5EF4-FFF2-40B4-BE49-F238E27FC236}">
                    <a16:creationId xmlns:a16="http://schemas.microsoft.com/office/drawing/2014/main" id="{48F806D4-C260-484F-AB54-4A324AED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1" name="Freeform 412">
                <a:extLst>
                  <a:ext uri="{FF2B5EF4-FFF2-40B4-BE49-F238E27FC236}">
                    <a16:creationId xmlns:a16="http://schemas.microsoft.com/office/drawing/2014/main" id="{74209B2F-EF23-47D4-8AF6-CCFFF5FAB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2" name="Freeform 413">
                <a:extLst>
                  <a:ext uri="{FF2B5EF4-FFF2-40B4-BE49-F238E27FC236}">
                    <a16:creationId xmlns:a16="http://schemas.microsoft.com/office/drawing/2014/main" id="{0992CD44-0DB4-4E66-99EE-3AD72A42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3" name="Freeform 414">
                <a:extLst>
                  <a:ext uri="{FF2B5EF4-FFF2-40B4-BE49-F238E27FC236}">
                    <a16:creationId xmlns:a16="http://schemas.microsoft.com/office/drawing/2014/main" id="{858DDDD9-05C8-4BC1-979B-3EB486A19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4" name="Freeform 415">
                <a:extLst>
                  <a:ext uri="{FF2B5EF4-FFF2-40B4-BE49-F238E27FC236}">
                    <a16:creationId xmlns:a16="http://schemas.microsoft.com/office/drawing/2014/main" id="{9C1E0291-1EBE-4D77-A20A-CDBF72741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5" name="Freeform 416">
                <a:extLst>
                  <a:ext uri="{FF2B5EF4-FFF2-40B4-BE49-F238E27FC236}">
                    <a16:creationId xmlns:a16="http://schemas.microsoft.com/office/drawing/2014/main" id="{FB187DEC-9B35-4E90-8F5D-CEEBDCF97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6" name="Freeform 417">
                <a:extLst>
                  <a:ext uri="{FF2B5EF4-FFF2-40B4-BE49-F238E27FC236}">
                    <a16:creationId xmlns:a16="http://schemas.microsoft.com/office/drawing/2014/main" id="{438CF035-0D91-4CD9-8BD8-9B53448B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7" name="Freeform 418">
                <a:extLst>
                  <a:ext uri="{FF2B5EF4-FFF2-40B4-BE49-F238E27FC236}">
                    <a16:creationId xmlns:a16="http://schemas.microsoft.com/office/drawing/2014/main" id="{59B25147-6A22-4CB9-A9D8-0BFDB3C1F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8" name="Freeform 419">
                <a:extLst>
                  <a:ext uri="{FF2B5EF4-FFF2-40B4-BE49-F238E27FC236}">
                    <a16:creationId xmlns:a16="http://schemas.microsoft.com/office/drawing/2014/main" id="{C65C8549-CBD0-4B54-B314-7B6A07AE7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69" name="Freeform 420">
                <a:extLst>
                  <a:ext uri="{FF2B5EF4-FFF2-40B4-BE49-F238E27FC236}">
                    <a16:creationId xmlns:a16="http://schemas.microsoft.com/office/drawing/2014/main" id="{308EE58D-DD59-4747-B1B5-3729E30AD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0" name="Freeform 421">
                <a:extLst>
                  <a:ext uri="{FF2B5EF4-FFF2-40B4-BE49-F238E27FC236}">
                    <a16:creationId xmlns:a16="http://schemas.microsoft.com/office/drawing/2014/main" id="{F1B37DA5-E33F-4BB4-B274-6DE1A275A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1" name="Freeform 422">
                <a:extLst>
                  <a:ext uri="{FF2B5EF4-FFF2-40B4-BE49-F238E27FC236}">
                    <a16:creationId xmlns:a16="http://schemas.microsoft.com/office/drawing/2014/main" id="{5B5C06F7-6168-4AEB-B3E2-C000B45C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2" name="Freeform 423">
                <a:extLst>
                  <a:ext uri="{FF2B5EF4-FFF2-40B4-BE49-F238E27FC236}">
                    <a16:creationId xmlns:a16="http://schemas.microsoft.com/office/drawing/2014/main" id="{C9521085-C96B-47DD-8F00-323162EE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3" name="Freeform 424">
                <a:extLst>
                  <a:ext uri="{FF2B5EF4-FFF2-40B4-BE49-F238E27FC236}">
                    <a16:creationId xmlns:a16="http://schemas.microsoft.com/office/drawing/2014/main" id="{29F9F991-2CE5-4F50-8161-9B1284BC9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4" name="Freeform 425">
                <a:extLst>
                  <a:ext uri="{FF2B5EF4-FFF2-40B4-BE49-F238E27FC236}">
                    <a16:creationId xmlns:a16="http://schemas.microsoft.com/office/drawing/2014/main" id="{F3D156B7-79D5-46C5-A659-32EC078E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5" name="Freeform 426">
                <a:extLst>
                  <a:ext uri="{FF2B5EF4-FFF2-40B4-BE49-F238E27FC236}">
                    <a16:creationId xmlns:a16="http://schemas.microsoft.com/office/drawing/2014/main" id="{97CF4540-C486-49CF-A8CC-1BC39364A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6" name="Freeform 427">
                <a:extLst>
                  <a:ext uri="{FF2B5EF4-FFF2-40B4-BE49-F238E27FC236}">
                    <a16:creationId xmlns:a16="http://schemas.microsoft.com/office/drawing/2014/main" id="{0E521E50-D1BD-4E1B-BCC6-961DED67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7" name="Freeform 428">
                <a:extLst>
                  <a:ext uri="{FF2B5EF4-FFF2-40B4-BE49-F238E27FC236}">
                    <a16:creationId xmlns:a16="http://schemas.microsoft.com/office/drawing/2014/main" id="{F6A6EAF8-8133-4066-9E84-97362884C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8" name="Freeform 429">
                <a:extLst>
                  <a:ext uri="{FF2B5EF4-FFF2-40B4-BE49-F238E27FC236}">
                    <a16:creationId xmlns:a16="http://schemas.microsoft.com/office/drawing/2014/main" id="{48D130B2-36DF-4BD9-9642-0A1CB20BC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79" name="Freeform 430">
                <a:extLst>
                  <a:ext uri="{FF2B5EF4-FFF2-40B4-BE49-F238E27FC236}">
                    <a16:creationId xmlns:a16="http://schemas.microsoft.com/office/drawing/2014/main" id="{6D335235-45BD-4F02-A5AA-A1FFF9DCC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0" name="Freeform 431">
                <a:extLst>
                  <a:ext uri="{FF2B5EF4-FFF2-40B4-BE49-F238E27FC236}">
                    <a16:creationId xmlns:a16="http://schemas.microsoft.com/office/drawing/2014/main" id="{891D2380-D2B5-440B-8291-EA3DEB15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1" name="Freeform 432">
                <a:extLst>
                  <a:ext uri="{FF2B5EF4-FFF2-40B4-BE49-F238E27FC236}">
                    <a16:creationId xmlns:a16="http://schemas.microsoft.com/office/drawing/2014/main" id="{70AC1DCA-3262-4A32-B4F5-D5BDA355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2" name="Freeform 433">
                <a:extLst>
                  <a:ext uri="{FF2B5EF4-FFF2-40B4-BE49-F238E27FC236}">
                    <a16:creationId xmlns:a16="http://schemas.microsoft.com/office/drawing/2014/main" id="{007D2087-88CB-45F5-B049-246451EB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3" name="Freeform 434">
                <a:extLst>
                  <a:ext uri="{FF2B5EF4-FFF2-40B4-BE49-F238E27FC236}">
                    <a16:creationId xmlns:a16="http://schemas.microsoft.com/office/drawing/2014/main" id="{BDB20005-BE5B-4F78-B60A-F9C08E8E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4" name="Freeform 435">
                <a:extLst>
                  <a:ext uri="{FF2B5EF4-FFF2-40B4-BE49-F238E27FC236}">
                    <a16:creationId xmlns:a16="http://schemas.microsoft.com/office/drawing/2014/main" id="{2C5DC250-6856-44B9-8F25-82FFB1D89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5" name="Freeform 436">
                <a:extLst>
                  <a:ext uri="{FF2B5EF4-FFF2-40B4-BE49-F238E27FC236}">
                    <a16:creationId xmlns:a16="http://schemas.microsoft.com/office/drawing/2014/main" id="{528CE2E7-414A-4F6B-A50B-DE0A3E1BF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6" name="Freeform 437">
                <a:extLst>
                  <a:ext uri="{FF2B5EF4-FFF2-40B4-BE49-F238E27FC236}">
                    <a16:creationId xmlns:a16="http://schemas.microsoft.com/office/drawing/2014/main" id="{DCAD1C71-7E37-465B-B75B-7F97F63A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7" name="Freeform 438">
                <a:extLst>
                  <a:ext uri="{FF2B5EF4-FFF2-40B4-BE49-F238E27FC236}">
                    <a16:creationId xmlns:a16="http://schemas.microsoft.com/office/drawing/2014/main" id="{090D2F9B-2D9B-49AE-A880-23F5942B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8" name="Freeform 439">
                <a:extLst>
                  <a:ext uri="{FF2B5EF4-FFF2-40B4-BE49-F238E27FC236}">
                    <a16:creationId xmlns:a16="http://schemas.microsoft.com/office/drawing/2014/main" id="{CEB6E774-658B-45D4-B6EB-B82BA8E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89" name="Freeform 440">
                <a:extLst>
                  <a:ext uri="{FF2B5EF4-FFF2-40B4-BE49-F238E27FC236}">
                    <a16:creationId xmlns:a16="http://schemas.microsoft.com/office/drawing/2014/main" id="{52A05FF1-11AC-451C-A656-5BEAEFB8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0" name="Freeform 441">
                <a:extLst>
                  <a:ext uri="{FF2B5EF4-FFF2-40B4-BE49-F238E27FC236}">
                    <a16:creationId xmlns:a16="http://schemas.microsoft.com/office/drawing/2014/main" id="{89669B76-2233-4A05-B96D-182C6CAA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1" name="Freeform 442">
                <a:extLst>
                  <a:ext uri="{FF2B5EF4-FFF2-40B4-BE49-F238E27FC236}">
                    <a16:creationId xmlns:a16="http://schemas.microsoft.com/office/drawing/2014/main" id="{5218D905-C10A-4810-AD40-5DAE034E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2" name="Freeform 443">
                <a:extLst>
                  <a:ext uri="{FF2B5EF4-FFF2-40B4-BE49-F238E27FC236}">
                    <a16:creationId xmlns:a16="http://schemas.microsoft.com/office/drawing/2014/main" id="{AACED3B4-BD79-4C49-9BBB-9BC9767C8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3" name="Freeform 444">
                <a:extLst>
                  <a:ext uri="{FF2B5EF4-FFF2-40B4-BE49-F238E27FC236}">
                    <a16:creationId xmlns:a16="http://schemas.microsoft.com/office/drawing/2014/main" id="{7EC5F133-E693-409E-9150-3B6CF212A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4" name="Freeform 445">
                <a:extLst>
                  <a:ext uri="{FF2B5EF4-FFF2-40B4-BE49-F238E27FC236}">
                    <a16:creationId xmlns:a16="http://schemas.microsoft.com/office/drawing/2014/main" id="{C8869152-E67A-47AC-9F6E-C7D2E07AC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5" name="Freeform 446">
                <a:extLst>
                  <a:ext uri="{FF2B5EF4-FFF2-40B4-BE49-F238E27FC236}">
                    <a16:creationId xmlns:a16="http://schemas.microsoft.com/office/drawing/2014/main" id="{37183D4B-5396-4F8A-B1FA-632C4C0A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6" name="Freeform 447">
                <a:extLst>
                  <a:ext uri="{FF2B5EF4-FFF2-40B4-BE49-F238E27FC236}">
                    <a16:creationId xmlns:a16="http://schemas.microsoft.com/office/drawing/2014/main" id="{3B31C6B6-ABEC-4214-91B0-9650A967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7" name="Freeform 448">
                <a:extLst>
                  <a:ext uri="{FF2B5EF4-FFF2-40B4-BE49-F238E27FC236}">
                    <a16:creationId xmlns:a16="http://schemas.microsoft.com/office/drawing/2014/main" id="{FA84E733-155A-42E6-8C18-32A3D7DF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8" name="Freeform 449">
                <a:extLst>
                  <a:ext uri="{FF2B5EF4-FFF2-40B4-BE49-F238E27FC236}">
                    <a16:creationId xmlns:a16="http://schemas.microsoft.com/office/drawing/2014/main" id="{3D872607-CB0F-41AA-8500-E10BE43BC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99" name="Freeform 450">
                <a:extLst>
                  <a:ext uri="{FF2B5EF4-FFF2-40B4-BE49-F238E27FC236}">
                    <a16:creationId xmlns:a16="http://schemas.microsoft.com/office/drawing/2014/main" id="{F3E681C3-FE18-4776-B2D7-793EA2F9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0" name="Freeform 451">
                <a:extLst>
                  <a:ext uri="{FF2B5EF4-FFF2-40B4-BE49-F238E27FC236}">
                    <a16:creationId xmlns:a16="http://schemas.microsoft.com/office/drawing/2014/main" id="{7C5D65EF-7530-4999-91EE-4C463D1B3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1" name="Freeform 452">
                <a:extLst>
                  <a:ext uri="{FF2B5EF4-FFF2-40B4-BE49-F238E27FC236}">
                    <a16:creationId xmlns:a16="http://schemas.microsoft.com/office/drawing/2014/main" id="{63F7DDF7-6419-4C8B-9E4A-79005437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2" name="Freeform 453">
                <a:extLst>
                  <a:ext uri="{FF2B5EF4-FFF2-40B4-BE49-F238E27FC236}">
                    <a16:creationId xmlns:a16="http://schemas.microsoft.com/office/drawing/2014/main" id="{61134E76-F6DD-4572-BF4C-BA10AC366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3" name="Freeform 454">
                <a:extLst>
                  <a:ext uri="{FF2B5EF4-FFF2-40B4-BE49-F238E27FC236}">
                    <a16:creationId xmlns:a16="http://schemas.microsoft.com/office/drawing/2014/main" id="{BD102D45-93BF-4366-A306-B9D6AC2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4" name="Freeform 455">
                <a:extLst>
                  <a:ext uri="{FF2B5EF4-FFF2-40B4-BE49-F238E27FC236}">
                    <a16:creationId xmlns:a16="http://schemas.microsoft.com/office/drawing/2014/main" id="{B2E11968-7CEB-4BDF-9D04-B64389777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5" name="Freeform 456">
                <a:extLst>
                  <a:ext uri="{FF2B5EF4-FFF2-40B4-BE49-F238E27FC236}">
                    <a16:creationId xmlns:a16="http://schemas.microsoft.com/office/drawing/2014/main" id="{D1D8D2F0-BB1A-4FD8-A5E0-7BFD637A0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6" name="Freeform 457">
                <a:extLst>
                  <a:ext uri="{FF2B5EF4-FFF2-40B4-BE49-F238E27FC236}">
                    <a16:creationId xmlns:a16="http://schemas.microsoft.com/office/drawing/2014/main" id="{365EA991-6BAF-44C0-A4DB-B428140B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7" name="Freeform 458">
                <a:extLst>
                  <a:ext uri="{FF2B5EF4-FFF2-40B4-BE49-F238E27FC236}">
                    <a16:creationId xmlns:a16="http://schemas.microsoft.com/office/drawing/2014/main" id="{BF7E5BCA-963E-4E37-9278-CE5C7CE59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8" name="Freeform 459">
                <a:extLst>
                  <a:ext uri="{FF2B5EF4-FFF2-40B4-BE49-F238E27FC236}">
                    <a16:creationId xmlns:a16="http://schemas.microsoft.com/office/drawing/2014/main" id="{8F26D19D-BA81-4C4E-9DEB-A42968FD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09" name="Freeform 460">
                <a:extLst>
                  <a:ext uri="{FF2B5EF4-FFF2-40B4-BE49-F238E27FC236}">
                    <a16:creationId xmlns:a16="http://schemas.microsoft.com/office/drawing/2014/main" id="{9513F25C-FCCB-4A93-AEE3-76E6B79A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0" name="Freeform 461">
                <a:extLst>
                  <a:ext uri="{FF2B5EF4-FFF2-40B4-BE49-F238E27FC236}">
                    <a16:creationId xmlns:a16="http://schemas.microsoft.com/office/drawing/2014/main" id="{BE40B932-3453-449D-8DDA-376931D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1" name="Freeform 462">
                <a:extLst>
                  <a:ext uri="{FF2B5EF4-FFF2-40B4-BE49-F238E27FC236}">
                    <a16:creationId xmlns:a16="http://schemas.microsoft.com/office/drawing/2014/main" id="{E07B7713-C44E-4A79-A7E2-1F3F0CED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2" name="Freeform 463">
                <a:extLst>
                  <a:ext uri="{FF2B5EF4-FFF2-40B4-BE49-F238E27FC236}">
                    <a16:creationId xmlns:a16="http://schemas.microsoft.com/office/drawing/2014/main" id="{2F6B7884-7F4F-4685-A865-FF53B71AB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3" name="Freeform 464">
                <a:extLst>
                  <a:ext uri="{FF2B5EF4-FFF2-40B4-BE49-F238E27FC236}">
                    <a16:creationId xmlns:a16="http://schemas.microsoft.com/office/drawing/2014/main" id="{5B4EEF9A-CEE5-4415-B6BC-88662C74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4" name="Freeform 465">
                <a:extLst>
                  <a:ext uri="{FF2B5EF4-FFF2-40B4-BE49-F238E27FC236}">
                    <a16:creationId xmlns:a16="http://schemas.microsoft.com/office/drawing/2014/main" id="{04D71B03-6B48-443D-B9B0-92DE8E855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5" name="Freeform 466">
                <a:extLst>
                  <a:ext uri="{FF2B5EF4-FFF2-40B4-BE49-F238E27FC236}">
                    <a16:creationId xmlns:a16="http://schemas.microsoft.com/office/drawing/2014/main" id="{D8C8BFF9-AF1C-41E2-804A-AA97F58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6" name="Freeform 467">
                <a:extLst>
                  <a:ext uri="{FF2B5EF4-FFF2-40B4-BE49-F238E27FC236}">
                    <a16:creationId xmlns:a16="http://schemas.microsoft.com/office/drawing/2014/main" id="{D588C601-A3D3-4ACA-BA0B-43D4DD46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7" name="Freeform 468">
                <a:extLst>
                  <a:ext uri="{FF2B5EF4-FFF2-40B4-BE49-F238E27FC236}">
                    <a16:creationId xmlns:a16="http://schemas.microsoft.com/office/drawing/2014/main" id="{C71FBF6D-55B6-4956-BC6B-A2DFAE19F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8" name="Freeform 469">
                <a:extLst>
                  <a:ext uri="{FF2B5EF4-FFF2-40B4-BE49-F238E27FC236}">
                    <a16:creationId xmlns:a16="http://schemas.microsoft.com/office/drawing/2014/main" id="{D4DDA2C1-E330-4FA0-9CF6-56D9108E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19" name="Freeform 470">
                <a:extLst>
                  <a:ext uri="{FF2B5EF4-FFF2-40B4-BE49-F238E27FC236}">
                    <a16:creationId xmlns:a16="http://schemas.microsoft.com/office/drawing/2014/main" id="{C2B64B96-00EB-4B95-BF61-46FECF76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0" name="Freeform 471">
                <a:extLst>
                  <a:ext uri="{FF2B5EF4-FFF2-40B4-BE49-F238E27FC236}">
                    <a16:creationId xmlns:a16="http://schemas.microsoft.com/office/drawing/2014/main" id="{3E40652F-103A-4DBE-BA9E-F59E5B738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1" name="Freeform 472">
                <a:extLst>
                  <a:ext uri="{FF2B5EF4-FFF2-40B4-BE49-F238E27FC236}">
                    <a16:creationId xmlns:a16="http://schemas.microsoft.com/office/drawing/2014/main" id="{C0E26F24-6906-4E59-988A-085937CA2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2" name="Freeform 473">
                <a:extLst>
                  <a:ext uri="{FF2B5EF4-FFF2-40B4-BE49-F238E27FC236}">
                    <a16:creationId xmlns:a16="http://schemas.microsoft.com/office/drawing/2014/main" id="{10E34D61-8E4F-4AEE-AE87-60A7D733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3" name="Freeform 474">
                <a:extLst>
                  <a:ext uri="{FF2B5EF4-FFF2-40B4-BE49-F238E27FC236}">
                    <a16:creationId xmlns:a16="http://schemas.microsoft.com/office/drawing/2014/main" id="{E9766A03-C190-462E-B45E-B4C91072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4" name="Freeform 475">
                <a:extLst>
                  <a:ext uri="{FF2B5EF4-FFF2-40B4-BE49-F238E27FC236}">
                    <a16:creationId xmlns:a16="http://schemas.microsoft.com/office/drawing/2014/main" id="{D8D1F2CF-53B2-4CC2-8119-C82A3BE0A1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5" name="Freeform 476">
                <a:extLst>
                  <a:ext uri="{FF2B5EF4-FFF2-40B4-BE49-F238E27FC236}">
                    <a16:creationId xmlns:a16="http://schemas.microsoft.com/office/drawing/2014/main" id="{6CCFEFFE-78E3-474C-A273-7A288E459C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6" name="Freeform 477">
                <a:extLst>
                  <a:ext uri="{FF2B5EF4-FFF2-40B4-BE49-F238E27FC236}">
                    <a16:creationId xmlns:a16="http://schemas.microsoft.com/office/drawing/2014/main" id="{7EE203A6-D927-47B9-BC27-BBA38C82F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7" name="Freeform 478">
                <a:extLst>
                  <a:ext uri="{FF2B5EF4-FFF2-40B4-BE49-F238E27FC236}">
                    <a16:creationId xmlns:a16="http://schemas.microsoft.com/office/drawing/2014/main" id="{6434E824-BDD4-40F2-9AB9-273102ABEC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8" name="Freeform 479">
                <a:extLst>
                  <a:ext uri="{FF2B5EF4-FFF2-40B4-BE49-F238E27FC236}">
                    <a16:creationId xmlns:a16="http://schemas.microsoft.com/office/drawing/2014/main" id="{7E7A18F0-B1A2-4CC8-BADA-71F5898037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29" name="Freeform 480">
                <a:extLst>
                  <a:ext uri="{FF2B5EF4-FFF2-40B4-BE49-F238E27FC236}">
                    <a16:creationId xmlns:a16="http://schemas.microsoft.com/office/drawing/2014/main" id="{B6E24146-168D-4DE1-96F1-9AEE950EC9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0" name="Freeform 481">
                <a:extLst>
                  <a:ext uri="{FF2B5EF4-FFF2-40B4-BE49-F238E27FC236}">
                    <a16:creationId xmlns:a16="http://schemas.microsoft.com/office/drawing/2014/main" id="{5FA18E65-4051-488B-9273-2393C5A919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1" name="Freeform 482">
                <a:extLst>
                  <a:ext uri="{FF2B5EF4-FFF2-40B4-BE49-F238E27FC236}">
                    <a16:creationId xmlns:a16="http://schemas.microsoft.com/office/drawing/2014/main" id="{74C6CA27-B2F3-47D2-B0B0-E67826BFB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2" name="Freeform 483">
                <a:extLst>
                  <a:ext uri="{FF2B5EF4-FFF2-40B4-BE49-F238E27FC236}">
                    <a16:creationId xmlns:a16="http://schemas.microsoft.com/office/drawing/2014/main" id="{C684A98C-0DDB-4340-B9A3-7909580FA8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3" name="Freeform 484">
                <a:extLst>
                  <a:ext uri="{FF2B5EF4-FFF2-40B4-BE49-F238E27FC236}">
                    <a16:creationId xmlns:a16="http://schemas.microsoft.com/office/drawing/2014/main" id="{94AD21F3-2A3B-4A17-A4DE-62B4918E74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4" name="Freeform 485">
                <a:extLst>
                  <a:ext uri="{FF2B5EF4-FFF2-40B4-BE49-F238E27FC236}">
                    <a16:creationId xmlns:a16="http://schemas.microsoft.com/office/drawing/2014/main" id="{0AB8500F-A657-4785-A75F-5B1876E10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5" name="Freeform 486">
                <a:extLst>
                  <a:ext uri="{FF2B5EF4-FFF2-40B4-BE49-F238E27FC236}">
                    <a16:creationId xmlns:a16="http://schemas.microsoft.com/office/drawing/2014/main" id="{875859CC-B9CD-4060-82CD-442F1DA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6" name="Freeform 487">
                <a:extLst>
                  <a:ext uri="{FF2B5EF4-FFF2-40B4-BE49-F238E27FC236}">
                    <a16:creationId xmlns:a16="http://schemas.microsoft.com/office/drawing/2014/main" id="{18C8689A-F7E9-45B7-ACDA-A0EF1FD96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7" name="Freeform 488">
                <a:extLst>
                  <a:ext uri="{FF2B5EF4-FFF2-40B4-BE49-F238E27FC236}">
                    <a16:creationId xmlns:a16="http://schemas.microsoft.com/office/drawing/2014/main" id="{1FD2AC53-F9FD-4C27-9E2B-E1931005A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8" name="Freeform 489">
                <a:extLst>
                  <a:ext uri="{FF2B5EF4-FFF2-40B4-BE49-F238E27FC236}">
                    <a16:creationId xmlns:a16="http://schemas.microsoft.com/office/drawing/2014/main" id="{358BA895-8AE7-4E34-8286-84BAB37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39" name="Freeform 490">
                <a:extLst>
                  <a:ext uri="{FF2B5EF4-FFF2-40B4-BE49-F238E27FC236}">
                    <a16:creationId xmlns:a16="http://schemas.microsoft.com/office/drawing/2014/main" id="{11C459C2-F4E0-4E44-85BD-F214540B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0" name="Freeform 491">
                <a:extLst>
                  <a:ext uri="{FF2B5EF4-FFF2-40B4-BE49-F238E27FC236}">
                    <a16:creationId xmlns:a16="http://schemas.microsoft.com/office/drawing/2014/main" id="{ACB496C2-8B2D-48BA-A5AD-BAF087024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1" name="Freeform 492">
                <a:extLst>
                  <a:ext uri="{FF2B5EF4-FFF2-40B4-BE49-F238E27FC236}">
                    <a16:creationId xmlns:a16="http://schemas.microsoft.com/office/drawing/2014/main" id="{D34A2108-EAAC-402B-B0CF-D55D8E4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2" name="Freeform 493">
                <a:extLst>
                  <a:ext uri="{FF2B5EF4-FFF2-40B4-BE49-F238E27FC236}">
                    <a16:creationId xmlns:a16="http://schemas.microsoft.com/office/drawing/2014/main" id="{5DB7F087-26FB-4D34-993B-537C28207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3" name="Freeform 494">
                <a:extLst>
                  <a:ext uri="{FF2B5EF4-FFF2-40B4-BE49-F238E27FC236}">
                    <a16:creationId xmlns:a16="http://schemas.microsoft.com/office/drawing/2014/main" id="{D35D3073-704F-42E1-8CE2-D77402AED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4" name="Freeform 495">
                <a:extLst>
                  <a:ext uri="{FF2B5EF4-FFF2-40B4-BE49-F238E27FC236}">
                    <a16:creationId xmlns:a16="http://schemas.microsoft.com/office/drawing/2014/main" id="{A578E2A4-DD9B-41A5-9E3C-946965B65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5" name="Freeform 496">
                <a:extLst>
                  <a:ext uri="{FF2B5EF4-FFF2-40B4-BE49-F238E27FC236}">
                    <a16:creationId xmlns:a16="http://schemas.microsoft.com/office/drawing/2014/main" id="{3D85DE22-5C63-495C-92D0-86114E0B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6" name="Line 497">
                <a:extLst>
                  <a:ext uri="{FF2B5EF4-FFF2-40B4-BE49-F238E27FC236}">
                    <a16:creationId xmlns:a16="http://schemas.microsoft.com/office/drawing/2014/main" id="{69FB081B-6FC4-4615-B7A8-280235B0E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7" name="Freeform 498">
                <a:extLst>
                  <a:ext uri="{FF2B5EF4-FFF2-40B4-BE49-F238E27FC236}">
                    <a16:creationId xmlns:a16="http://schemas.microsoft.com/office/drawing/2014/main" id="{91862470-AC98-4342-9D56-DB46DF18A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8" name="Freeform 499">
                <a:extLst>
                  <a:ext uri="{FF2B5EF4-FFF2-40B4-BE49-F238E27FC236}">
                    <a16:creationId xmlns:a16="http://schemas.microsoft.com/office/drawing/2014/main" id="{F4891331-C420-4E0F-AE77-EE734ABAB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49" name="Freeform 500">
                <a:extLst>
                  <a:ext uri="{FF2B5EF4-FFF2-40B4-BE49-F238E27FC236}">
                    <a16:creationId xmlns:a16="http://schemas.microsoft.com/office/drawing/2014/main" id="{E2218F49-B2E3-4603-8BA6-ADA6AACC6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0" name="Freeform 501">
                <a:extLst>
                  <a:ext uri="{FF2B5EF4-FFF2-40B4-BE49-F238E27FC236}">
                    <a16:creationId xmlns:a16="http://schemas.microsoft.com/office/drawing/2014/main" id="{83237A11-AE72-4F7E-A77A-43E580565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1" name="Freeform 502">
                <a:extLst>
                  <a:ext uri="{FF2B5EF4-FFF2-40B4-BE49-F238E27FC236}">
                    <a16:creationId xmlns:a16="http://schemas.microsoft.com/office/drawing/2014/main" id="{AF0B7977-5E1C-48EB-925C-C5C54DBF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2" name="Freeform 503">
                <a:extLst>
                  <a:ext uri="{FF2B5EF4-FFF2-40B4-BE49-F238E27FC236}">
                    <a16:creationId xmlns:a16="http://schemas.microsoft.com/office/drawing/2014/main" id="{2D43EC05-6223-409D-B693-5225D6CEE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3" name="Freeform 504">
                <a:extLst>
                  <a:ext uri="{FF2B5EF4-FFF2-40B4-BE49-F238E27FC236}">
                    <a16:creationId xmlns:a16="http://schemas.microsoft.com/office/drawing/2014/main" id="{75B78C7F-D4AE-4D2E-AFC0-292A74120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4" name="Freeform 505">
                <a:extLst>
                  <a:ext uri="{FF2B5EF4-FFF2-40B4-BE49-F238E27FC236}">
                    <a16:creationId xmlns:a16="http://schemas.microsoft.com/office/drawing/2014/main" id="{A59E77AC-3778-4C3D-9676-698BCC7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5" name="Freeform 506">
                <a:extLst>
                  <a:ext uri="{FF2B5EF4-FFF2-40B4-BE49-F238E27FC236}">
                    <a16:creationId xmlns:a16="http://schemas.microsoft.com/office/drawing/2014/main" id="{D3910564-BFAD-4A69-8A8E-EE4871A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6" name="Freeform 507">
                <a:extLst>
                  <a:ext uri="{FF2B5EF4-FFF2-40B4-BE49-F238E27FC236}">
                    <a16:creationId xmlns:a16="http://schemas.microsoft.com/office/drawing/2014/main" id="{B0047A6D-0667-4ED3-BF6F-D5988C3EC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7" name="Freeform 508">
                <a:extLst>
                  <a:ext uri="{FF2B5EF4-FFF2-40B4-BE49-F238E27FC236}">
                    <a16:creationId xmlns:a16="http://schemas.microsoft.com/office/drawing/2014/main" id="{4CE707D6-E1DF-4F1C-8591-19AA1E9A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8" name="Freeform 509">
                <a:extLst>
                  <a:ext uri="{FF2B5EF4-FFF2-40B4-BE49-F238E27FC236}">
                    <a16:creationId xmlns:a16="http://schemas.microsoft.com/office/drawing/2014/main" id="{75C24713-34FC-462E-8E80-FC74FA53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59" name="Freeform 510">
                <a:extLst>
                  <a:ext uri="{FF2B5EF4-FFF2-40B4-BE49-F238E27FC236}">
                    <a16:creationId xmlns:a16="http://schemas.microsoft.com/office/drawing/2014/main" id="{B73ED62F-0BBB-4508-B753-7F47E282A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0" name="Freeform 511">
                <a:extLst>
                  <a:ext uri="{FF2B5EF4-FFF2-40B4-BE49-F238E27FC236}">
                    <a16:creationId xmlns:a16="http://schemas.microsoft.com/office/drawing/2014/main" id="{FAAD9861-3A37-4C71-A910-42D8F296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1" name="Freeform 512">
                <a:extLst>
                  <a:ext uri="{FF2B5EF4-FFF2-40B4-BE49-F238E27FC236}">
                    <a16:creationId xmlns:a16="http://schemas.microsoft.com/office/drawing/2014/main" id="{D5D0AFDA-A331-45FE-BDF3-E17CBBEEC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2" name="Freeform 513">
                <a:extLst>
                  <a:ext uri="{FF2B5EF4-FFF2-40B4-BE49-F238E27FC236}">
                    <a16:creationId xmlns:a16="http://schemas.microsoft.com/office/drawing/2014/main" id="{7F24E3E1-3730-48A4-98A7-A67C56883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3" name="Freeform 514">
                <a:extLst>
                  <a:ext uri="{FF2B5EF4-FFF2-40B4-BE49-F238E27FC236}">
                    <a16:creationId xmlns:a16="http://schemas.microsoft.com/office/drawing/2014/main" id="{211F5A37-A7F8-4D3A-9B09-9E0E6E39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4" name="Freeform 515">
                <a:extLst>
                  <a:ext uri="{FF2B5EF4-FFF2-40B4-BE49-F238E27FC236}">
                    <a16:creationId xmlns:a16="http://schemas.microsoft.com/office/drawing/2014/main" id="{1D4D6D19-C713-4CDE-BB34-4D7A47EE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5" name="Freeform 516">
                <a:extLst>
                  <a:ext uri="{FF2B5EF4-FFF2-40B4-BE49-F238E27FC236}">
                    <a16:creationId xmlns:a16="http://schemas.microsoft.com/office/drawing/2014/main" id="{A3AD0852-F760-4D29-8FC4-99AAA03C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6" name="Freeform 517">
                <a:extLst>
                  <a:ext uri="{FF2B5EF4-FFF2-40B4-BE49-F238E27FC236}">
                    <a16:creationId xmlns:a16="http://schemas.microsoft.com/office/drawing/2014/main" id="{9F66EB6D-9B65-4F9F-9716-B8E95827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7" name="Freeform 518">
                <a:extLst>
                  <a:ext uri="{FF2B5EF4-FFF2-40B4-BE49-F238E27FC236}">
                    <a16:creationId xmlns:a16="http://schemas.microsoft.com/office/drawing/2014/main" id="{EF06293E-E022-4B38-9484-C2249A82F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8" name="Freeform 519">
                <a:extLst>
                  <a:ext uri="{FF2B5EF4-FFF2-40B4-BE49-F238E27FC236}">
                    <a16:creationId xmlns:a16="http://schemas.microsoft.com/office/drawing/2014/main" id="{995A5ED2-B686-4ECA-871A-7C40366A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69" name="Freeform 520">
                <a:extLst>
                  <a:ext uri="{FF2B5EF4-FFF2-40B4-BE49-F238E27FC236}">
                    <a16:creationId xmlns:a16="http://schemas.microsoft.com/office/drawing/2014/main" id="{098161F0-9F19-4AF5-9698-1819EAE59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0" name="Freeform 521">
                <a:extLst>
                  <a:ext uri="{FF2B5EF4-FFF2-40B4-BE49-F238E27FC236}">
                    <a16:creationId xmlns:a16="http://schemas.microsoft.com/office/drawing/2014/main" id="{126AB8BA-5232-4332-89FD-A45A851E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1" name="Freeform 522">
                <a:extLst>
                  <a:ext uri="{FF2B5EF4-FFF2-40B4-BE49-F238E27FC236}">
                    <a16:creationId xmlns:a16="http://schemas.microsoft.com/office/drawing/2014/main" id="{5D7716DD-DC11-48B1-AFD4-A39F0BBC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2" name="Freeform 523">
                <a:extLst>
                  <a:ext uri="{FF2B5EF4-FFF2-40B4-BE49-F238E27FC236}">
                    <a16:creationId xmlns:a16="http://schemas.microsoft.com/office/drawing/2014/main" id="{DB987059-4F59-48FB-BAB5-C3FF8227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3" name="Freeform 524">
                <a:extLst>
                  <a:ext uri="{FF2B5EF4-FFF2-40B4-BE49-F238E27FC236}">
                    <a16:creationId xmlns:a16="http://schemas.microsoft.com/office/drawing/2014/main" id="{2695EC46-9B87-4B81-971D-E46F76B7C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4" name="Freeform 525">
                <a:extLst>
                  <a:ext uri="{FF2B5EF4-FFF2-40B4-BE49-F238E27FC236}">
                    <a16:creationId xmlns:a16="http://schemas.microsoft.com/office/drawing/2014/main" id="{59988565-8950-439D-B644-DAA64C996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5" name="Freeform 526">
                <a:extLst>
                  <a:ext uri="{FF2B5EF4-FFF2-40B4-BE49-F238E27FC236}">
                    <a16:creationId xmlns:a16="http://schemas.microsoft.com/office/drawing/2014/main" id="{9FA615AB-1FA0-4D30-8B78-6AB7FEB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6" name="Freeform 527">
                <a:extLst>
                  <a:ext uri="{FF2B5EF4-FFF2-40B4-BE49-F238E27FC236}">
                    <a16:creationId xmlns:a16="http://schemas.microsoft.com/office/drawing/2014/main" id="{5D8FA51F-D549-43BC-A495-008B9982F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7" name="Freeform 528">
                <a:extLst>
                  <a:ext uri="{FF2B5EF4-FFF2-40B4-BE49-F238E27FC236}">
                    <a16:creationId xmlns:a16="http://schemas.microsoft.com/office/drawing/2014/main" id="{2B0BDAB3-AAE6-4D04-88D3-9F607525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8" name="Freeform 529">
                <a:extLst>
                  <a:ext uri="{FF2B5EF4-FFF2-40B4-BE49-F238E27FC236}">
                    <a16:creationId xmlns:a16="http://schemas.microsoft.com/office/drawing/2014/main" id="{403E660F-FCF8-47FB-BC23-51E0034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79" name="Freeform 530">
                <a:extLst>
                  <a:ext uri="{FF2B5EF4-FFF2-40B4-BE49-F238E27FC236}">
                    <a16:creationId xmlns:a16="http://schemas.microsoft.com/office/drawing/2014/main" id="{F4ED0BD6-CEF0-4091-A6D0-7DBD8B05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0" name="Freeform 531">
                <a:extLst>
                  <a:ext uri="{FF2B5EF4-FFF2-40B4-BE49-F238E27FC236}">
                    <a16:creationId xmlns:a16="http://schemas.microsoft.com/office/drawing/2014/main" id="{408AD408-B26C-44FB-A9EC-E40B7D2A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1" name="Freeform 532">
                <a:extLst>
                  <a:ext uri="{FF2B5EF4-FFF2-40B4-BE49-F238E27FC236}">
                    <a16:creationId xmlns:a16="http://schemas.microsoft.com/office/drawing/2014/main" id="{9DC3B24C-0D17-4E57-878B-7DBA42D4A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2" name="Freeform 533">
                <a:extLst>
                  <a:ext uri="{FF2B5EF4-FFF2-40B4-BE49-F238E27FC236}">
                    <a16:creationId xmlns:a16="http://schemas.microsoft.com/office/drawing/2014/main" id="{CCD578F5-148B-47C0-92C2-F3703F387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3" name="Freeform 534">
                <a:extLst>
                  <a:ext uri="{FF2B5EF4-FFF2-40B4-BE49-F238E27FC236}">
                    <a16:creationId xmlns:a16="http://schemas.microsoft.com/office/drawing/2014/main" id="{7ABA24BA-48B4-4536-9600-9145912B5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4" name="Freeform 535">
                <a:extLst>
                  <a:ext uri="{FF2B5EF4-FFF2-40B4-BE49-F238E27FC236}">
                    <a16:creationId xmlns:a16="http://schemas.microsoft.com/office/drawing/2014/main" id="{17B668F8-7465-4A96-9B93-F33A1D484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5" name="Freeform 536">
                <a:extLst>
                  <a:ext uri="{FF2B5EF4-FFF2-40B4-BE49-F238E27FC236}">
                    <a16:creationId xmlns:a16="http://schemas.microsoft.com/office/drawing/2014/main" id="{56066358-6C5B-4A46-B7F2-3FB32CD40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6" name="Freeform 537">
                <a:extLst>
                  <a:ext uri="{FF2B5EF4-FFF2-40B4-BE49-F238E27FC236}">
                    <a16:creationId xmlns:a16="http://schemas.microsoft.com/office/drawing/2014/main" id="{FDAA0F0F-1210-4C70-9B6E-021F4556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7" name="Freeform 538">
                <a:extLst>
                  <a:ext uri="{FF2B5EF4-FFF2-40B4-BE49-F238E27FC236}">
                    <a16:creationId xmlns:a16="http://schemas.microsoft.com/office/drawing/2014/main" id="{BDB69461-96A0-4B9F-B1B9-F9F5C22F4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8" name="Freeform 539">
                <a:extLst>
                  <a:ext uri="{FF2B5EF4-FFF2-40B4-BE49-F238E27FC236}">
                    <a16:creationId xmlns:a16="http://schemas.microsoft.com/office/drawing/2014/main" id="{1C45DC12-350D-4E80-9015-5054A4CF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89" name="Freeform 540">
                <a:extLst>
                  <a:ext uri="{FF2B5EF4-FFF2-40B4-BE49-F238E27FC236}">
                    <a16:creationId xmlns:a16="http://schemas.microsoft.com/office/drawing/2014/main" id="{92367FC3-9F55-43A9-97CE-8F977F2F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5131" name="Freeform 541">
              <a:extLst>
                <a:ext uri="{FF2B5EF4-FFF2-40B4-BE49-F238E27FC236}">
                  <a16:creationId xmlns:a16="http://schemas.microsoft.com/office/drawing/2014/main" id="{2ED03E4F-D0D4-42C7-8FA2-DD6A05F0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2" name="Freeform 542">
              <a:extLst>
                <a:ext uri="{FF2B5EF4-FFF2-40B4-BE49-F238E27FC236}">
                  <a16:creationId xmlns:a16="http://schemas.microsoft.com/office/drawing/2014/main" id="{3119B172-3CEC-42E3-AD31-29AA58A6B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3" name="Freeform 543">
              <a:extLst>
                <a:ext uri="{FF2B5EF4-FFF2-40B4-BE49-F238E27FC236}">
                  <a16:creationId xmlns:a16="http://schemas.microsoft.com/office/drawing/2014/main" id="{90FAC3D5-13DD-4EB7-B411-6315AD929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4" name="Freeform 544">
              <a:extLst>
                <a:ext uri="{FF2B5EF4-FFF2-40B4-BE49-F238E27FC236}">
                  <a16:creationId xmlns:a16="http://schemas.microsoft.com/office/drawing/2014/main" id="{E64C1948-352E-4A42-86AD-54504E43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5" name="Freeform 545">
              <a:extLst>
                <a:ext uri="{FF2B5EF4-FFF2-40B4-BE49-F238E27FC236}">
                  <a16:creationId xmlns:a16="http://schemas.microsoft.com/office/drawing/2014/main" id="{9A13CE73-1A6B-49E4-9DF1-6BF47AF5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6" name="Freeform 546">
              <a:extLst>
                <a:ext uri="{FF2B5EF4-FFF2-40B4-BE49-F238E27FC236}">
                  <a16:creationId xmlns:a16="http://schemas.microsoft.com/office/drawing/2014/main" id="{D0F308D1-A119-49D7-A7CA-085DFC4C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7" name="Freeform 547">
              <a:extLst>
                <a:ext uri="{FF2B5EF4-FFF2-40B4-BE49-F238E27FC236}">
                  <a16:creationId xmlns:a16="http://schemas.microsoft.com/office/drawing/2014/main" id="{D7040509-0856-4231-A517-73A9AD2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8" name="Freeform 548">
              <a:extLst>
                <a:ext uri="{FF2B5EF4-FFF2-40B4-BE49-F238E27FC236}">
                  <a16:creationId xmlns:a16="http://schemas.microsoft.com/office/drawing/2014/main" id="{856A2B9C-501A-4C5C-AED5-DAD50A15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9" name="Freeform 549">
              <a:extLst>
                <a:ext uri="{FF2B5EF4-FFF2-40B4-BE49-F238E27FC236}">
                  <a16:creationId xmlns:a16="http://schemas.microsoft.com/office/drawing/2014/main" id="{33B080A8-5968-4B79-A770-76808ED7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0" name="Freeform 550">
              <a:extLst>
                <a:ext uri="{FF2B5EF4-FFF2-40B4-BE49-F238E27FC236}">
                  <a16:creationId xmlns:a16="http://schemas.microsoft.com/office/drawing/2014/main" id="{51E880BB-E629-46EA-AAF0-C3F3E1517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1" name="Freeform 551">
              <a:extLst>
                <a:ext uri="{FF2B5EF4-FFF2-40B4-BE49-F238E27FC236}">
                  <a16:creationId xmlns:a16="http://schemas.microsoft.com/office/drawing/2014/main" id="{1D6ECD8B-D3BB-4B87-AFD9-2B519E41A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2" name="Freeform 552">
              <a:extLst>
                <a:ext uri="{FF2B5EF4-FFF2-40B4-BE49-F238E27FC236}">
                  <a16:creationId xmlns:a16="http://schemas.microsoft.com/office/drawing/2014/main" id="{B0D2CE59-8632-40C1-B4C9-412E9CB2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3" name="Freeform 553">
              <a:extLst>
                <a:ext uri="{FF2B5EF4-FFF2-40B4-BE49-F238E27FC236}">
                  <a16:creationId xmlns:a16="http://schemas.microsoft.com/office/drawing/2014/main" id="{8BB70B81-6DA3-4E17-B318-C565A49D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4" name="Freeform 554">
              <a:extLst>
                <a:ext uri="{FF2B5EF4-FFF2-40B4-BE49-F238E27FC236}">
                  <a16:creationId xmlns:a16="http://schemas.microsoft.com/office/drawing/2014/main" id="{2A45EC5C-C09C-410F-8936-DC7FAC42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5" name="Freeform 555">
              <a:extLst>
                <a:ext uri="{FF2B5EF4-FFF2-40B4-BE49-F238E27FC236}">
                  <a16:creationId xmlns:a16="http://schemas.microsoft.com/office/drawing/2014/main" id="{B61EB0E8-444D-4367-840E-56E23336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6" name="Freeform 556">
              <a:extLst>
                <a:ext uri="{FF2B5EF4-FFF2-40B4-BE49-F238E27FC236}">
                  <a16:creationId xmlns:a16="http://schemas.microsoft.com/office/drawing/2014/main" id="{DFBD9B22-F7FC-44D6-8841-543CDEF9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7" name="Freeform 557">
              <a:extLst>
                <a:ext uri="{FF2B5EF4-FFF2-40B4-BE49-F238E27FC236}">
                  <a16:creationId xmlns:a16="http://schemas.microsoft.com/office/drawing/2014/main" id="{D17D195F-59E5-4B3C-B088-F4AFF123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8" name="Freeform 558">
              <a:extLst>
                <a:ext uri="{FF2B5EF4-FFF2-40B4-BE49-F238E27FC236}">
                  <a16:creationId xmlns:a16="http://schemas.microsoft.com/office/drawing/2014/main" id="{E961BE1D-1790-4AE0-9F71-96A101BFA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9" name="Freeform 559">
              <a:extLst>
                <a:ext uri="{FF2B5EF4-FFF2-40B4-BE49-F238E27FC236}">
                  <a16:creationId xmlns:a16="http://schemas.microsoft.com/office/drawing/2014/main" id="{67EBC4E9-99A2-4CF5-A7B3-8B157C60C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0" name="Freeform 560">
              <a:extLst>
                <a:ext uri="{FF2B5EF4-FFF2-40B4-BE49-F238E27FC236}">
                  <a16:creationId xmlns:a16="http://schemas.microsoft.com/office/drawing/2014/main" id="{D202F568-F76B-4CA0-9788-70225D624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1" name="Freeform 561">
              <a:extLst>
                <a:ext uri="{FF2B5EF4-FFF2-40B4-BE49-F238E27FC236}">
                  <a16:creationId xmlns:a16="http://schemas.microsoft.com/office/drawing/2014/main" id="{5D1908DB-64AF-4739-AA00-85B9B2C2A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2" name="Freeform 562">
              <a:extLst>
                <a:ext uri="{FF2B5EF4-FFF2-40B4-BE49-F238E27FC236}">
                  <a16:creationId xmlns:a16="http://schemas.microsoft.com/office/drawing/2014/main" id="{435450BB-DEE7-4585-A2BE-C15C61DB5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3" name="Freeform 563">
              <a:extLst>
                <a:ext uri="{FF2B5EF4-FFF2-40B4-BE49-F238E27FC236}">
                  <a16:creationId xmlns:a16="http://schemas.microsoft.com/office/drawing/2014/main" id="{E07AC799-6EDB-4C93-87EC-DE3D32E55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4" name="Freeform 564">
              <a:extLst>
                <a:ext uri="{FF2B5EF4-FFF2-40B4-BE49-F238E27FC236}">
                  <a16:creationId xmlns:a16="http://schemas.microsoft.com/office/drawing/2014/main" id="{105ED8E7-8CB9-47E6-8CD5-1E1F72285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5" name="Freeform 565">
              <a:extLst>
                <a:ext uri="{FF2B5EF4-FFF2-40B4-BE49-F238E27FC236}">
                  <a16:creationId xmlns:a16="http://schemas.microsoft.com/office/drawing/2014/main" id="{B3E5A850-1825-47CF-8F0D-8A3CF1F8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6" name="Freeform 566">
              <a:extLst>
                <a:ext uri="{FF2B5EF4-FFF2-40B4-BE49-F238E27FC236}">
                  <a16:creationId xmlns:a16="http://schemas.microsoft.com/office/drawing/2014/main" id="{03FAF2DB-5B60-43DD-9788-B071A654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7" name="Freeform 567">
              <a:extLst>
                <a:ext uri="{FF2B5EF4-FFF2-40B4-BE49-F238E27FC236}">
                  <a16:creationId xmlns:a16="http://schemas.microsoft.com/office/drawing/2014/main" id="{E8A15D76-F0C1-4ADA-86F0-C8873F687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8" name="Freeform 568">
              <a:extLst>
                <a:ext uri="{FF2B5EF4-FFF2-40B4-BE49-F238E27FC236}">
                  <a16:creationId xmlns:a16="http://schemas.microsoft.com/office/drawing/2014/main" id="{DAC8B953-0922-499F-A319-8E7160C6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9" name="Freeform 569">
              <a:extLst>
                <a:ext uri="{FF2B5EF4-FFF2-40B4-BE49-F238E27FC236}">
                  <a16:creationId xmlns:a16="http://schemas.microsoft.com/office/drawing/2014/main" id="{88D22211-44AA-4ABC-ABBA-7F57FADD7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0" name="Freeform 570">
              <a:extLst>
                <a:ext uri="{FF2B5EF4-FFF2-40B4-BE49-F238E27FC236}">
                  <a16:creationId xmlns:a16="http://schemas.microsoft.com/office/drawing/2014/main" id="{7A5EF994-BBE5-4293-8D18-1A32333EC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1" name="Freeform 571">
              <a:extLst>
                <a:ext uri="{FF2B5EF4-FFF2-40B4-BE49-F238E27FC236}">
                  <a16:creationId xmlns:a16="http://schemas.microsoft.com/office/drawing/2014/main" id="{F71B80E8-9E1C-455E-A324-7593DB590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2" name="Freeform 572">
              <a:extLst>
                <a:ext uri="{FF2B5EF4-FFF2-40B4-BE49-F238E27FC236}">
                  <a16:creationId xmlns:a16="http://schemas.microsoft.com/office/drawing/2014/main" id="{9CA80E0E-95E4-48CD-8A6E-774CDC549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3" name="Freeform 573">
              <a:extLst>
                <a:ext uri="{FF2B5EF4-FFF2-40B4-BE49-F238E27FC236}">
                  <a16:creationId xmlns:a16="http://schemas.microsoft.com/office/drawing/2014/main" id="{5F1E2D3A-5F83-45CC-84F0-681EE972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4" name="Freeform 574">
              <a:extLst>
                <a:ext uri="{FF2B5EF4-FFF2-40B4-BE49-F238E27FC236}">
                  <a16:creationId xmlns:a16="http://schemas.microsoft.com/office/drawing/2014/main" id="{F7F73A6B-51F0-4BB4-BA47-24E08E43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5" name="Freeform 575">
              <a:extLst>
                <a:ext uri="{FF2B5EF4-FFF2-40B4-BE49-F238E27FC236}">
                  <a16:creationId xmlns:a16="http://schemas.microsoft.com/office/drawing/2014/main" id="{D1261CC7-9902-4158-9444-E70744E11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6" name="Freeform 576">
              <a:extLst>
                <a:ext uri="{FF2B5EF4-FFF2-40B4-BE49-F238E27FC236}">
                  <a16:creationId xmlns:a16="http://schemas.microsoft.com/office/drawing/2014/main" id="{1677FD92-C7E1-4186-8928-EB2ABE7F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7" name="Freeform 577">
              <a:extLst>
                <a:ext uri="{FF2B5EF4-FFF2-40B4-BE49-F238E27FC236}">
                  <a16:creationId xmlns:a16="http://schemas.microsoft.com/office/drawing/2014/main" id="{F6889D1D-6EA6-42A9-8A3C-D8E78DCF6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8" name="Freeform 578">
              <a:extLst>
                <a:ext uri="{FF2B5EF4-FFF2-40B4-BE49-F238E27FC236}">
                  <a16:creationId xmlns:a16="http://schemas.microsoft.com/office/drawing/2014/main" id="{9A03D6B6-A524-467D-9A9C-4EB6D86B2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9" name="Freeform 579">
              <a:extLst>
                <a:ext uri="{FF2B5EF4-FFF2-40B4-BE49-F238E27FC236}">
                  <a16:creationId xmlns:a16="http://schemas.microsoft.com/office/drawing/2014/main" id="{FF6B3C6A-5A0F-4EB4-8C55-45098092C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0" name="Freeform 580">
              <a:extLst>
                <a:ext uri="{FF2B5EF4-FFF2-40B4-BE49-F238E27FC236}">
                  <a16:creationId xmlns:a16="http://schemas.microsoft.com/office/drawing/2014/main" id="{972BC302-0B94-4C93-8A56-B521A1CC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1" name="Freeform 581">
              <a:extLst>
                <a:ext uri="{FF2B5EF4-FFF2-40B4-BE49-F238E27FC236}">
                  <a16:creationId xmlns:a16="http://schemas.microsoft.com/office/drawing/2014/main" id="{6FEF95C4-1F60-4210-9638-D7B80337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2" name="Freeform 582">
              <a:extLst>
                <a:ext uri="{FF2B5EF4-FFF2-40B4-BE49-F238E27FC236}">
                  <a16:creationId xmlns:a16="http://schemas.microsoft.com/office/drawing/2014/main" id="{BBD09490-E4F9-4BDF-9AA7-862FEE2B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3" name="Freeform 583">
              <a:extLst>
                <a:ext uri="{FF2B5EF4-FFF2-40B4-BE49-F238E27FC236}">
                  <a16:creationId xmlns:a16="http://schemas.microsoft.com/office/drawing/2014/main" id="{02A21262-8890-4BEA-A46F-25725398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4" name="Freeform 584">
              <a:extLst>
                <a:ext uri="{FF2B5EF4-FFF2-40B4-BE49-F238E27FC236}">
                  <a16:creationId xmlns:a16="http://schemas.microsoft.com/office/drawing/2014/main" id="{9DE0B559-5E37-4AE9-9BC1-AAC1B9F7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5" name="Freeform 585">
              <a:extLst>
                <a:ext uri="{FF2B5EF4-FFF2-40B4-BE49-F238E27FC236}">
                  <a16:creationId xmlns:a16="http://schemas.microsoft.com/office/drawing/2014/main" id="{7D068E1B-CCCA-4798-A97D-8564C056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6" name="Freeform 586">
              <a:extLst>
                <a:ext uri="{FF2B5EF4-FFF2-40B4-BE49-F238E27FC236}">
                  <a16:creationId xmlns:a16="http://schemas.microsoft.com/office/drawing/2014/main" id="{9273086C-4831-48C0-AC15-D523759E1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7" name="Freeform 587">
              <a:extLst>
                <a:ext uri="{FF2B5EF4-FFF2-40B4-BE49-F238E27FC236}">
                  <a16:creationId xmlns:a16="http://schemas.microsoft.com/office/drawing/2014/main" id="{1F4A7C7A-0423-4AC8-B92E-DD4325421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8" name="Freeform 588">
              <a:extLst>
                <a:ext uri="{FF2B5EF4-FFF2-40B4-BE49-F238E27FC236}">
                  <a16:creationId xmlns:a16="http://schemas.microsoft.com/office/drawing/2014/main" id="{62829E45-F3DD-49C4-A579-39B863061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9" name="Freeform 589">
              <a:extLst>
                <a:ext uri="{FF2B5EF4-FFF2-40B4-BE49-F238E27FC236}">
                  <a16:creationId xmlns:a16="http://schemas.microsoft.com/office/drawing/2014/main" id="{01149F53-CF26-4459-B421-1EE975AF7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0" name="Freeform 590">
              <a:extLst>
                <a:ext uri="{FF2B5EF4-FFF2-40B4-BE49-F238E27FC236}">
                  <a16:creationId xmlns:a16="http://schemas.microsoft.com/office/drawing/2014/main" id="{A6C4763C-77E4-412F-A431-37CD992B3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1" name="Freeform 591">
              <a:extLst>
                <a:ext uri="{FF2B5EF4-FFF2-40B4-BE49-F238E27FC236}">
                  <a16:creationId xmlns:a16="http://schemas.microsoft.com/office/drawing/2014/main" id="{24514C96-E573-4781-9162-9F83521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2" name="Freeform 592">
              <a:extLst>
                <a:ext uri="{FF2B5EF4-FFF2-40B4-BE49-F238E27FC236}">
                  <a16:creationId xmlns:a16="http://schemas.microsoft.com/office/drawing/2014/main" id="{3FD7B279-F64D-4F91-B0CC-587459A1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3" name="Freeform 593">
              <a:extLst>
                <a:ext uri="{FF2B5EF4-FFF2-40B4-BE49-F238E27FC236}">
                  <a16:creationId xmlns:a16="http://schemas.microsoft.com/office/drawing/2014/main" id="{21E9B5D4-F91B-46B4-A466-8D05E528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4" name="Freeform 594">
              <a:extLst>
                <a:ext uri="{FF2B5EF4-FFF2-40B4-BE49-F238E27FC236}">
                  <a16:creationId xmlns:a16="http://schemas.microsoft.com/office/drawing/2014/main" id="{51022DFC-FC4B-413C-A64E-2551D6E6B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5" name="Freeform 595">
              <a:extLst>
                <a:ext uri="{FF2B5EF4-FFF2-40B4-BE49-F238E27FC236}">
                  <a16:creationId xmlns:a16="http://schemas.microsoft.com/office/drawing/2014/main" id="{90B576F4-EC8D-4176-91F7-4EE4FC3A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6" name="Freeform 596">
              <a:extLst>
                <a:ext uri="{FF2B5EF4-FFF2-40B4-BE49-F238E27FC236}">
                  <a16:creationId xmlns:a16="http://schemas.microsoft.com/office/drawing/2014/main" id="{7068A22D-BDD7-49FF-948D-196DE702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7" name="Freeform 597">
              <a:extLst>
                <a:ext uri="{FF2B5EF4-FFF2-40B4-BE49-F238E27FC236}">
                  <a16:creationId xmlns:a16="http://schemas.microsoft.com/office/drawing/2014/main" id="{EB7D6D2A-9391-443F-8C18-2BCC74B7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8" name="Freeform 598">
              <a:extLst>
                <a:ext uri="{FF2B5EF4-FFF2-40B4-BE49-F238E27FC236}">
                  <a16:creationId xmlns:a16="http://schemas.microsoft.com/office/drawing/2014/main" id="{84FAC317-A30B-44C5-B2B1-E30F618AB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9" name="Freeform 599">
              <a:extLst>
                <a:ext uri="{FF2B5EF4-FFF2-40B4-BE49-F238E27FC236}">
                  <a16:creationId xmlns:a16="http://schemas.microsoft.com/office/drawing/2014/main" id="{D83843C3-3742-45B0-B70B-170E6ED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0" name="Freeform 600">
              <a:extLst>
                <a:ext uri="{FF2B5EF4-FFF2-40B4-BE49-F238E27FC236}">
                  <a16:creationId xmlns:a16="http://schemas.microsoft.com/office/drawing/2014/main" id="{38AF9207-B685-4EA7-AB8C-40501A19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1" name="Freeform 601">
              <a:extLst>
                <a:ext uri="{FF2B5EF4-FFF2-40B4-BE49-F238E27FC236}">
                  <a16:creationId xmlns:a16="http://schemas.microsoft.com/office/drawing/2014/main" id="{4970DD0A-E521-4F62-A7BC-0E4389C0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2" name="Freeform 602">
              <a:extLst>
                <a:ext uri="{FF2B5EF4-FFF2-40B4-BE49-F238E27FC236}">
                  <a16:creationId xmlns:a16="http://schemas.microsoft.com/office/drawing/2014/main" id="{A1D1CD77-088C-431B-A77D-517A216B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3" name="Freeform 603">
              <a:extLst>
                <a:ext uri="{FF2B5EF4-FFF2-40B4-BE49-F238E27FC236}">
                  <a16:creationId xmlns:a16="http://schemas.microsoft.com/office/drawing/2014/main" id="{0AC7AE16-87D8-42C2-B42D-942BE5CDA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4" name="Freeform 604">
              <a:extLst>
                <a:ext uri="{FF2B5EF4-FFF2-40B4-BE49-F238E27FC236}">
                  <a16:creationId xmlns:a16="http://schemas.microsoft.com/office/drawing/2014/main" id="{B89D37E4-087D-4E89-8575-73F5E14FD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5" name="Freeform 605">
              <a:extLst>
                <a:ext uri="{FF2B5EF4-FFF2-40B4-BE49-F238E27FC236}">
                  <a16:creationId xmlns:a16="http://schemas.microsoft.com/office/drawing/2014/main" id="{08FD77FC-9B1D-4AF5-B66D-B6C97137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6" name="Freeform 606">
              <a:extLst>
                <a:ext uri="{FF2B5EF4-FFF2-40B4-BE49-F238E27FC236}">
                  <a16:creationId xmlns:a16="http://schemas.microsoft.com/office/drawing/2014/main" id="{7FDC48E7-67D6-4105-9E84-6D6D1D8D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7" name="Freeform 607">
              <a:extLst>
                <a:ext uri="{FF2B5EF4-FFF2-40B4-BE49-F238E27FC236}">
                  <a16:creationId xmlns:a16="http://schemas.microsoft.com/office/drawing/2014/main" id="{AB97380D-467A-4434-8418-50C76101F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8" name="Freeform 608">
              <a:extLst>
                <a:ext uri="{FF2B5EF4-FFF2-40B4-BE49-F238E27FC236}">
                  <a16:creationId xmlns:a16="http://schemas.microsoft.com/office/drawing/2014/main" id="{AEDC269E-BE88-442C-B210-7194E2DD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9" name="Freeform 609">
              <a:extLst>
                <a:ext uri="{FF2B5EF4-FFF2-40B4-BE49-F238E27FC236}">
                  <a16:creationId xmlns:a16="http://schemas.microsoft.com/office/drawing/2014/main" id="{E7926627-DF6C-43A2-AB5A-E3E7FAA33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0" name="Freeform 610">
              <a:extLst>
                <a:ext uri="{FF2B5EF4-FFF2-40B4-BE49-F238E27FC236}">
                  <a16:creationId xmlns:a16="http://schemas.microsoft.com/office/drawing/2014/main" id="{D845AEEB-FA90-467C-A10B-420EBC8DD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1" name="Freeform 611">
              <a:extLst>
                <a:ext uri="{FF2B5EF4-FFF2-40B4-BE49-F238E27FC236}">
                  <a16:creationId xmlns:a16="http://schemas.microsoft.com/office/drawing/2014/main" id="{C1A09A50-F38F-49D1-A5F5-56579FC4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2" name="Freeform 612">
              <a:extLst>
                <a:ext uri="{FF2B5EF4-FFF2-40B4-BE49-F238E27FC236}">
                  <a16:creationId xmlns:a16="http://schemas.microsoft.com/office/drawing/2014/main" id="{6A45948A-5E7C-4D26-83EC-B90041659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3" name="Freeform 613">
              <a:extLst>
                <a:ext uri="{FF2B5EF4-FFF2-40B4-BE49-F238E27FC236}">
                  <a16:creationId xmlns:a16="http://schemas.microsoft.com/office/drawing/2014/main" id="{725EE0C7-E5DD-4FDC-8F79-ECE0DE12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4" name="Freeform 614">
              <a:extLst>
                <a:ext uri="{FF2B5EF4-FFF2-40B4-BE49-F238E27FC236}">
                  <a16:creationId xmlns:a16="http://schemas.microsoft.com/office/drawing/2014/main" id="{851E8020-8898-4F77-AC97-C7C71232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5" name="Freeform 615">
              <a:extLst>
                <a:ext uri="{FF2B5EF4-FFF2-40B4-BE49-F238E27FC236}">
                  <a16:creationId xmlns:a16="http://schemas.microsoft.com/office/drawing/2014/main" id="{9DFF42F8-AB53-496D-848E-B897E56B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6" name="Freeform 616">
              <a:extLst>
                <a:ext uri="{FF2B5EF4-FFF2-40B4-BE49-F238E27FC236}">
                  <a16:creationId xmlns:a16="http://schemas.microsoft.com/office/drawing/2014/main" id="{7423D11D-81B3-43DF-ACFF-F1D693FF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7" name="Freeform 617">
              <a:extLst>
                <a:ext uri="{FF2B5EF4-FFF2-40B4-BE49-F238E27FC236}">
                  <a16:creationId xmlns:a16="http://schemas.microsoft.com/office/drawing/2014/main" id="{4D3E0476-169C-449B-8C36-2EDB88B6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8" name="Freeform 618">
              <a:extLst>
                <a:ext uri="{FF2B5EF4-FFF2-40B4-BE49-F238E27FC236}">
                  <a16:creationId xmlns:a16="http://schemas.microsoft.com/office/drawing/2014/main" id="{73577676-DA8C-443D-95E9-B0768DC2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9" name="Freeform 619">
              <a:extLst>
                <a:ext uri="{FF2B5EF4-FFF2-40B4-BE49-F238E27FC236}">
                  <a16:creationId xmlns:a16="http://schemas.microsoft.com/office/drawing/2014/main" id="{A5C0810B-CBFA-4C54-8A52-047E6E37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0" name="Freeform 620">
              <a:extLst>
                <a:ext uri="{FF2B5EF4-FFF2-40B4-BE49-F238E27FC236}">
                  <a16:creationId xmlns:a16="http://schemas.microsoft.com/office/drawing/2014/main" id="{6F3A648B-996B-4792-9BD5-419D193E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1" name="Freeform 621">
              <a:extLst>
                <a:ext uri="{FF2B5EF4-FFF2-40B4-BE49-F238E27FC236}">
                  <a16:creationId xmlns:a16="http://schemas.microsoft.com/office/drawing/2014/main" id="{D9BF5084-CE2B-476E-B858-3D76C44D8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2" name="Freeform 622">
              <a:extLst>
                <a:ext uri="{FF2B5EF4-FFF2-40B4-BE49-F238E27FC236}">
                  <a16:creationId xmlns:a16="http://schemas.microsoft.com/office/drawing/2014/main" id="{F2995AF7-68D2-46BA-8737-96DCCAE8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3" name="Freeform 623">
              <a:extLst>
                <a:ext uri="{FF2B5EF4-FFF2-40B4-BE49-F238E27FC236}">
                  <a16:creationId xmlns:a16="http://schemas.microsoft.com/office/drawing/2014/main" id="{87E039CD-6F5E-491B-8D96-77A1D37D5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4" name="Freeform 624">
              <a:extLst>
                <a:ext uri="{FF2B5EF4-FFF2-40B4-BE49-F238E27FC236}">
                  <a16:creationId xmlns:a16="http://schemas.microsoft.com/office/drawing/2014/main" id="{25121C33-E5EA-4520-B3F3-3351EE7D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5" name="Freeform 625">
              <a:extLst>
                <a:ext uri="{FF2B5EF4-FFF2-40B4-BE49-F238E27FC236}">
                  <a16:creationId xmlns:a16="http://schemas.microsoft.com/office/drawing/2014/main" id="{E15057B3-9946-4C61-AFF3-DA2484226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6" name="Freeform 626">
              <a:extLst>
                <a:ext uri="{FF2B5EF4-FFF2-40B4-BE49-F238E27FC236}">
                  <a16:creationId xmlns:a16="http://schemas.microsoft.com/office/drawing/2014/main" id="{294AA1ED-9B7A-4079-9203-B23A9CEF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7" name="Freeform 627">
              <a:extLst>
                <a:ext uri="{FF2B5EF4-FFF2-40B4-BE49-F238E27FC236}">
                  <a16:creationId xmlns:a16="http://schemas.microsoft.com/office/drawing/2014/main" id="{619009F2-3D05-4373-AC04-82E4D76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8" name="Freeform 628">
              <a:extLst>
                <a:ext uri="{FF2B5EF4-FFF2-40B4-BE49-F238E27FC236}">
                  <a16:creationId xmlns:a16="http://schemas.microsoft.com/office/drawing/2014/main" id="{ED6E2263-7D19-4139-A437-DBC5B00E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9" name="Freeform 629">
              <a:extLst>
                <a:ext uri="{FF2B5EF4-FFF2-40B4-BE49-F238E27FC236}">
                  <a16:creationId xmlns:a16="http://schemas.microsoft.com/office/drawing/2014/main" id="{A05B73B6-BEA2-4DE1-B225-5ED98C413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0" name="Freeform 630">
              <a:extLst>
                <a:ext uri="{FF2B5EF4-FFF2-40B4-BE49-F238E27FC236}">
                  <a16:creationId xmlns:a16="http://schemas.microsoft.com/office/drawing/2014/main" id="{FF704F93-5671-4F25-AE01-7994A747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1" name="Freeform 631">
              <a:extLst>
                <a:ext uri="{FF2B5EF4-FFF2-40B4-BE49-F238E27FC236}">
                  <a16:creationId xmlns:a16="http://schemas.microsoft.com/office/drawing/2014/main" id="{9A65A1EB-EE74-415B-A8DE-270E18F7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2" name="Freeform 632">
              <a:extLst>
                <a:ext uri="{FF2B5EF4-FFF2-40B4-BE49-F238E27FC236}">
                  <a16:creationId xmlns:a16="http://schemas.microsoft.com/office/drawing/2014/main" id="{F8E1A798-37C8-4FC2-B93E-7F335B1FA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3" name="Freeform 633">
              <a:extLst>
                <a:ext uri="{FF2B5EF4-FFF2-40B4-BE49-F238E27FC236}">
                  <a16:creationId xmlns:a16="http://schemas.microsoft.com/office/drawing/2014/main" id="{51E152C8-27C3-4A2D-AC69-90977323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4" name="Freeform 634">
              <a:extLst>
                <a:ext uri="{FF2B5EF4-FFF2-40B4-BE49-F238E27FC236}">
                  <a16:creationId xmlns:a16="http://schemas.microsoft.com/office/drawing/2014/main" id="{7A843C5C-A1E1-45F2-B127-F5C53AF93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5" name="Freeform 635">
              <a:extLst>
                <a:ext uri="{FF2B5EF4-FFF2-40B4-BE49-F238E27FC236}">
                  <a16:creationId xmlns:a16="http://schemas.microsoft.com/office/drawing/2014/main" id="{986D8841-5EF5-4C93-8A7D-397A32916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6" name="Freeform 636">
              <a:extLst>
                <a:ext uri="{FF2B5EF4-FFF2-40B4-BE49-F238E27FC236}">
                  <a16:creationId xmlns:a16="http://schemas.microsoft.com/office/drawing/2014/main" id="{43ED2462-0985-4964-8749-6202A4B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7" name="Freeform 637">
              <a:extLst>
                <a:ext uri="{FF2B5EF4-FFF2-40B4-BE49-F238E27FC236}">
                  <a16:creationId xmlns:a16="http://schemas.microsoft.com/office/drawing/2014/main" id="{F39781F9-A1A4-4802-9487-6F1ABE7F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8" name="Freeform 638">
              <a:extLst>
                <a:ext uri="{FF2B5EF4-FFF2-40B4-BE49-F238E27FC236}">
                  <a16:creationId xmlns:a16="http://schemas.microsoft.com/office/drawing/2014/main" id="{257CC43D-9936-4E18-AAD7-B840F0E45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9" name="Freeform 639">
              <a:extLst>
                <a:ext uri="{FF2B5EF4-FFF2-40B4-BE49-F238E27FC236}">
                  <a16:creationId xmlns:a16="http://schemas.microsoft.com/office/drawing/2014/main" id="{1335AFDD-BD74-4D58-A568-7B552BD41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0" name="Freeform 640">
              <a:extLst>
                <a:ext uri="{FF2B5EF4-FFF2-40B4-BE49-F238E27FC236}">
                  <a16:creationId xmlns:a16="http://schemas.microsoft.com/office/drawing/2014/main" id="{195E4CB3-013A-4BBB-8DF5-7B0B47D2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1" name="Freeform 641">
              <a:extLst>
                <a:ext uri="{FF2B5EF4-FFF2-40B4-BE49-F238E27FC236}">
                  <a16:creationId xmlns:a16="http://schemas.microsoft.com/office/drawing/2014/main" id="{C8536123-2DE8-4981-BF7C-5D6B1C09C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2" name="Freeform 642">
              <a:extLst>
                <a:ext uri="{FF2B5EF4-FFF2-40B4-BE49-F238E27FC236}">
                  <a16:creationId xmlns:a16="http://schemas.microsoft.com/office/drawing/2014/main" id="{F5E5BE79-2C68-45D1-AC88-80EFB94A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3" name="Freeform 643">
              <a:extLst>
                <a:ext uri="{FF2B5EF4-FFF2-40B4-BE49-F238E27FC236}">
                  <a16:creationId xmlns:a16="http://schemas.microsoft.com/office/drawing/2014/main" id="{08C323C5-9ED8-4827-A68B-EE6FC50F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4" name="Freeform 644">
              <a:extLst>
                <a:ext uri="{FF2B5EF4-FFF2-40B4-BE49-F238E27FC236}">
                  <a16:creationId xmlns:a16="http://schemas.microsoft.com/office/drawing/2014/main" id="{EE4F6430-088F-4285-BD98-86E87CA9B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5" name="Freeform 645">
              <a:extLst>
                <a:ext uri="{FF2B5EF4-FFF2-40B4-BE49-F238E27FC236}">
                  <a16:creationId xmlns:a16="http://schemas.microsoft.com/office/drawing/2014/main" id="{F434DD15-01A3-4F45-AED5-F7A1549D6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6" name="Freeform 646">
              <a:extLst>
                <a:ext uri="{FF2B5EF4-FFF2-40B4-BE49-F238E27FC236}">
                  <a16:creationId xmlns:a16="http://schemas.microsoft.com/office/drawing/2014/main" id="{2052CC3B-C68B-4BAC-A032-D8F5A6D7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7" name="Freeform 647">
              <a:extLst>
                <a:ext uri="{FF2B5EF4-FFF2-40B4-BE49-F238E27FC236}">
                  <a16:creationId xmlns:a16="http://schemas.microsoft.com/office/drawing/2014/main" id="{21F49C0B-D2E0-4E10-8E0E-E06198C8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8" name="Freeform 648">
              <a:extLst>
                <a:ext uri="{FF2B5EF4-FFF2-40B4-BE49-F238E27FC236}">
                  <a16:creationId xmlns:a16="http://schemas.microsoft.com/office/drawing/2014/main" id="{CD887C2E-6180-45D5-9A29-44F63D34D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9" name="Freeform 649">
              <a:extLst>
                <a:ext uri="{FF2B5EF4-FFF2-40B4-BE49-F238E27FC236}">
                  <a16:creationId xmlns:a16="http://schemas.microsoft.com/office/drawing/2014/main" id="{1DCD0858-4645-43F2-B29A-0E33060DB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0" name="Freeform 650">
              <a:extLst>
                <a:ext uri="{FF2B5EF4-FFF2-40B4-BE49-F238E27FC236}">
                  <a16:creationId xmlns:a16="http://schemas.microsoft.com/office/drawing/2014/main" id="{1E5AD73B-3B75-4CD2-B29A-2B382C5F2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1" name="Freeform 651">
              <a:extLst>
                <a:ext uri="{FF2B5EF4-FFF2-40B4-BE49-F238E27FC236}">
                  <a16:creationId xmlns:a16="http://schemas.microsoft.com/office/drawing/2014/main" id="{85F2AACE-7D44-48F3-BFAA-11FC21350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2" name="Freeform 652">
              <a:extLst>
                <a:ext uri="{FF2B5EF4-FFF2-40B4-BE49-F238E27FC236}">
                  <a16:creationId xmlns:a16="http://schemas.microsoft.com/office/drawing/2014/main" id="{9A778FF1-E277-4F83-B018-638909CC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3" name="Freeform 653">
              <a:extLst>
                <a:ext uri="{FF2B5EF4-FFF2-40B4-BE49-F238E27FC236}">
                  <a16:creationId xmlns:a16="http://schemas.microsoft.com/office/drawing/2014/main" id="{EC20BEC9-D81E-4E7C-B54C-1E7B125C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4" name="Freeform 654">
              <a:extLst>
                <a:ext uri="{FF2B5EF4-FFF2-40B4-BE49-F238E27FC236}">
                  <a16:creationId xmlns:a16="http://schemas.microsoft.com/office/drawing/2014/main" id="{678FC9FC-8245-403F-9DA3-014EDA77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5" name="Freeform 655">
              <a:extLst>
                <a:ext uri="{FF2B5EF4-FFF2-40B4-BE49-F238E27FC236}">
                  <a16:creationId xmlns:a16="http://schemas.microsoft.com/office/drawing/2014/main" id="{A04BAA87-F85D-4FF4-A6D6-C6698C07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6" name="Freeform 656">
              <a:extLst>
                <a:ext uri="{FF2B5EF4-FFF2-40B4-BE49-F238E27FC236}">
                  <a16:creationId xmlns:a16="http://schemas.microsoft.com/office/drawing/2014/main" id="{918E5E44-7ABE-4B88-AFDE-2E007EFC8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7" name="Freeform 657">
              <a:extLst>
                <a:ext uri="{FF2B5EF4-FFF2-40B4-BE49-F238E27FC236}">
                  <a16:creationId xmlns:a16="http://schemas.microsoft.com/office/drawing/2014/main" id="{E0C61B25-FACB-4AE1-92F0-C1E97C63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8" name="Freeform 658">
              <a:extLst>
                <a:ext uri="{FF2B5EF4-FFF2-40B4-BE49-F238E27FC236}">
                  <a16:creationId xmlns:a16="http://schemas.microsoft.com/office/drawing/2014/main" id="{753C1998-1C1E-4CBE-8F62-5D3890BBB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9" name="Freeform 659">
              <a:extLst>
                <a:ext uri="{FF2B5EF4-FFF2-40B4-BE49-F238E27FC236}">
                  <a16:creationId xmlns:a16="http://schemas.microsoft.com/office/drawing/2014/main" id="{383FAC70-3C25-4185-BB11-9D993BF67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0" name="Freeform 660">
              <a:extLst>
                <a:ext uri="{FF2B5EF4-FFF2-40B4-BE49-F238E27FC236}">
                  <a16:creationId xmlns:a16="http://schemas.microsoft.com/office/drawing/2014/main" id="{A97EF701-30A2-47B6-8E3A-5E6BB751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1" name="Freeform 661">
              <a:extLst>
                <a:ext uri="{FF2B5EF4-FFF2-40B4-BE49-F238E27FC236}">
                  <a16:creationId xmlns:a16="http://schemas.microsoft.com/office/drawing/2014/main" id="{2195EAFB-4CA2-4398-B91D-19B2411F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2" name="Freeform 662">
              <a:extLst>
                <a:ext uri="{FF2B5EF4-FFF2-40B4-BE49-F238E27FC236}">
                  <a16:creationId xmlns:a16="http://schemas.microsoft.com/office/drawing/2014/main" id="{D2D95407-D9B7-4745-A0A0-40A47D0E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3" name="Freeform 663">
              <a:extLst>
                <a:ext uri="{FF2B5EF4-FFF2-40B4-BE49-F238E27FC236}">
                  <a16:creationId xmlns:a16="http://schemas.microsoft.com/office/drawing/2014/main" id="{5EB103F5-3683-4022-A5D3-6DD9D97C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4" name="Freeform 664">
              <a:extLst>
                <a:ext uri="{FF2B5EF4-FFF2-40B4-BE49-F238E27FC236}">
                  <a16:creationId xmlns:a16="http://schemas.microsoft.com/office/drawing/2014/main" id="{AF3CEE49-EF73-458A-82B6-5AF87CA5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5" name="Freeform 665">
              <a:extLst>
                <a:ext uri="{FF2B5EF4-FFF2-40B4-BE49-F238E27FC236}">
                  <a16:creationId xmlns:a16="http://schemas.microsoft.com/office/drawing/2014/main" id="{221E2A94-9CCB-4BD5-87EB-04A1D6FFE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6" name="Freeform 666">
              <a:extLst>
                <a:ext uri="{FF2B5EF4-FFF2-40B4-BE49-F238E27FC236}">
                  <a16:creationId xmlns:a16="http://schemas.microsoft.com/office/drawing/2014/main" id="{3753F6D0-CC48-4FB9-8A00-90C4CB668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7" name="Freeform 667">
              <a:extLst>
                <a:ext uri="{FF2B5EF4-FFF2-40B4-BE49-F238E27FC236}">
                  <a16:creationId xmlns:a16="http://schemas.microsoft.com/office/drawing/2014/main" id="{BFEA4FEB-42C5-4FEF-8F18-BC051D90B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8" name="Freeform 668">
              <a:extLst>
                <a:ext uri="{FF2B5EF4-FFF2-40B4-BE49-F238E27FC236}">
                  <a16:creationId xmlns:a16="http://schemas.microsoft.com/office/drawing/2014/main" id="{CFED1022-1547-4180-8AD7-8BB2699C3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9" name="Freeform 669">
              <a:extLst>
                <a:ext uri="{FF2B5EF4-FFF2-40B4-BE49-F238E27FC236}">
                  <a16:creationId xmlns:a16="http://schemas.microsoft.com/office/drawing/2014/main" id="{C8D4F0CB-9541-4023-8A06-51C77C0F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0" name="Freeform 670">
              <a:extLst>
                <a:ext uri="{FF2B5EF4-FFF2-40B4-BE49-F238E27FC236}">
                  <a16:creationId xmlns:a16="http://schemas.microsoft.com/office/drawing/2014/main" id="{D24DFEF8-DF2C-455F-B81F-8591F296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1" name="Freeform 671">
              <a:extLst>
                <a:ext uri="{FF2B5EF4-FFF2-40B4-BE49-F238E27FC236}">
                  <a16:creationId xmlns:a16="http://schemas.microsoft.com/office/drawing/2014/main" id="{E767D2B9-6A6F-4FE5-B18B-72674E97A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2" name="Freeform 672">
              <a:extLst>
                <a:ext uri="{FF2B5EF4-FFF2-40B4-BE49-F238E27FC236}">
                  <a16:creationId xmlns:a16="http://schemas.microsoft.com/office/drawing/2014/main" id="{55C718BC-A79A-4B5D-947F-A3670639C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3" name="Freeform 673">
              <a:extLst>
                <a:ext uri="{FF2B5EF4-FFF2-40B4-BE49-F238E27FC236}">
                  <a16:creationId xmlns:a16="http://schemas.microsoft.com/office/drawing/2014/main" id="{80F82904-07BE-4740-998E-2EFC1BC13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4" name="Freeform 674">
              <a:extLst>
                <a:ext uri="{FF2B5EF4-FFF2-40B4-BE49-F238E27FC236}">
                  <a16:creationId xmlns:a16="http://schemas.microsoft.com/office/drawing/2014/main" id="{265A0E88-F9EC-496D-904E-F2BF35823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5" name="Freeform 675">
              <a:extLst>
                <a:ext uri="{FF2B5EF4-FFF2-40B4-BE49-F238E27FC236}">
                  <a16:creationId xmlns:a16="http://schemas.microsoft.com/office/drawing/2014/main" id="{7A01AE59-EB58-4A28-B1AC-D547888DF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6" name="Freeform 676">
              <a:extLst>
                <a:ext uri="{FF2B5EF4-FFF2-40B4-BE49-F238E27FC236}">
                  <a16:creationId xmlns:a16="http://schemas.microsoft.com/office/drawing/2014/main" id="{F00C4B41-36B6-4DB0-8A42-7563652C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7" name="Freeform 677">
              <a:extLst>
                <a:ext uri="{FF2B5EF4-FFF2-40B4-BE49-F238E27FC236}">
                  <a16:creationId xmlns:a16="http://schemas.microsoft.com/office/drawing/2014/main" id="{241FDDEA-0DE9-4F69-9162-3B224C1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8" name="Freeform 678">
              <a:extLst>
                <a:ext uri="{FF2B5EF4-FFF2-40B4-BE49-F238E27FC236}">
                  <a16:creationId xmlns:a16="http://schemas.microsoft.com/office/drawing/2014/main" id="{D7A846E0-4949-4206-930E-E9C6122E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9" name="Freeform 679">
              <a:extLst>
                <a:ext uri="{FF2B5EF4-FFF2-40B4-BE49-F238E27FC236}">
                  <a16:creationId xmlns:a16="http://schemas.microsoft.com/office/drawing/2014/main" id="{2D20C915-4509-4440-85F6-64031539C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0" name="Freeform 680">
              <a:extLst>
                <a:ext uri="{FF2B5EF4-FFF2-40B4-BE49-F238E27FC236}">
                  <a16:creationId xmlns:a16="http://schemas.microsoft.com/office/drawing/2014/main" id="{2EC3D10F-A59D-49D6-B8BB-37DA0B2D7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1" name="Freeform 681">
              <a:extLst>
                <a:ext uri="{FF2B5EF4-FFF2-40B4-BE49-F238E27FC236}">
                  <a16:creationId xmlns:a16="http://schemas.microsoft.com/office/drawing/2014/main" id="{267999C7-4588-476D-A89A-2EE99F01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2" name="Freeform 682">
              <a:extLst>
                <a:ext uri="{FF2B5EF4-FFF2-40B4-BE49-F238E27FC236}">
                  <a16:creationId xmlns:a16="http://schemas.microsoft.com/office/drawing/2014/main" id="{CDEFAB85-C580-4AD1-ABDA-13CBBEB5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3" name="Freeform 683">
              <a:extLst>
                <a:ext uri="{FF2B5EF4-FFF2-40B4-BE49-F238E27FC236}">
                  <a16:creationId xmlns:a16="http://schemas.microsoft.com/office/drawing/2014/main" id="{B45731FE-7181-454D-9B0B-A4A1FBDD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4" name="Freeform 684">
              <a:extLst>
                <a:ext uri="{FF2B5EF4-FFF2-40B4-BE49-F238E27FC236}">
                  <a16:creationId xmlns:a16="http://schemas.microsoft.com/office/drawing/2014/main" id="{31BC280C-357D-4D77-88EF-222AD73C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5" name="Freeform 685">
              <a:extLst>
                <a:ext uri="{FF2B5EF4-FFF2-40B4-BE49-F238E27FC236}">
                  <a16:creationId xmlns:a16="http://schemas.microsoft.com/office/drawing/2014/main" id="{9C143F91-B738-44DC-ACA5-BBFD7766A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6" name="Freeform 686">
              <a:extLst>
                <a:ext uri="{FF2B5EF4-FFF2-40B4-BE49-F238E27FC236}">
                  <a16:creationId xmlns:a16="http://schemas.microsoft.com/office/drawing/2014/main" id="{9B636BEB-2DA5-4615-AA1D-BAE89029D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7" name="Freeform 687">
              <a:extLst>
                <a:ext uri="{FF2B5EF4-FFF2-40B4-BE49-F238E27FC236}">
                  <a16:creationId xmlns:a16="http://schemas.microsoft.com/office/drawing/2014/main" id="{92DCFF2D-8CC8-4349-94C3-5A7F881B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8" name="Freeform 688">
              <a:extLst>
                <a:ext uri="{FF2B5EF4-FFF2-40B4-BE49-F238E27FC236}">
                  <a16:creationId xmlns:a16="http://schemas.microsoft.com/office/drawing/2014/main" id="{EB344A34-A1ED-45ED-B0C7-F1283D30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9" name="Freeform 689">
              <a:extLst>
                <a:ext uri="{FF2B5EF4-FFF2-40B4-BE49-F238E27FC236}">
                  <a16:creationId xmlns:a16="http://schemas.microsoft.com/office/drawing/2014/main" id="{32C887EC-996E-4B46-9D7A-926BDDD2C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0" name="Freeform 690">
              <a:extLst>
                <a:ext uri="{FF2B5EF4-FFF2-40B4-BE49-F238E27FC236}">
                  <a16:creationId xmlns:a16="http://schemas.microsoft.com/office/drawing/2014/main" id="{C6C764B8-632A-40FF-BDC8-CF2DE1FBF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1" name="Freeform 691">
              <a:extLst>
                <a:ext uri="{FF2B5EF4-FFF2-40B4-BE49-F238E27FC236}">
                  <a16:creationId xmlns:a16="http://schemas.microsoft.com/office/drawing/2014/main" id="{4F7D6DD5-43C7-4B9B-A9D3-3B0FF376A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2" name="Freeform 692">
              <a:extLst>
                <a:ext uri="{FF2B5EF4-FFF2-40B4-BE49-F238E27FC236}">
                  <a16:creationId xmlns:a16="http://schemas.microsoft.com/office/drawing/2014/main" id="{E584B5C4-70C6-406D-A0CA-5C0875F70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3" name="Freeform 693">
              <a:extLst>
                <a:ext uri="{FF2B5EF4-FFF2-40B4-BE49-F238E27FC236}">
                  <a16:creationId xmlns:a16="http://schemas.microsoft.com/office/drawing/2014/main" id="{446B9331-5138-44CC-878F-E0B64BF53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4" name="Freeform 694">
              <a:extLst>
                <a:ext uri="{FF2B5EF4-FFF2-40B4-BE49-F238E27FC236}">
                  <a16:creationId xmlns:a16="http://schemas.microsoft.com/office/drawing/2014/main" id="{983CFD7B-AB4A-4905-B6EE-9CF7622C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5" name="Freeform 695">
              <a:extLst>
                <a:ext uri="{FF2B5EF4-FFF2-40B4-BE49-F238E27FC236}">
                  <a16:creationId xmlns:a16="http://schemas.microsoft.com/office/drawing/2014/main" id="{A186A864-081F-483D-9138-650768648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6" name="Freeform 696">
              <a:extLst>
                <a:ext uri="{FF2B5EF4-FFF2-40B4-BE49-F238E27FC236}">
                  <a16:creationId xmlns:a16="http://schemas.microsoft.com/office/drawing/2014/main" id="{755FDCA4-87A6-49A5-BC8D-A3BD2E66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7" name="Freeform 697">
              <a:extLst>
                <a:ext uri="{FF2B5EF4-FFF2-40B4-BE49-F238E27FC236}">
                  <a16:creationId xmlns:a16="http://schemas.microsoft.com/office/drawing/2014/main" id="{D5A7179E-D072-469D-84EF-A368A554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8" name="Freeform 698">
              <a:extLst>
                <a:ext uri="{FF2B5EF4-FFF2-40B4-BE49-F238E27FC236}">
                  <a16:creationId xmlns:a16="http://schemas.microsoft.com/office/drawing/2014/main" id="{43446B97-D1D8-43E4-ABD1-119FFE4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9" name="Freeform 699">
              <a:extLst>
                <a:ext uri="{FF2B5EF4-FFF2-40B4-BE49-F238E27FC236}">
                  <a16:creationId xmlns:a16="http://schemas.microsoft.com/office/drawing/2014/main" id="{7914773A-BA4A-4C88-A42F-E207B288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70" name="Text Box 700">
            <a:extLst>
              <a:ext uri="{FF2B5EF4-FFF2-40B4-BE49-F238E27FC236}">
                <a16:creationId xmlns:a16="http://schemas.microsoft.com/office/drawing/2014/main" id="{7EAA6C6F-04A6-4067-A894-346633E9E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252413"/>
            <a:ext cx="6335713" cy="1493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  <a:defRPr/>
            </a:pPr>
            <a:r>
              <a:rPr lang="de-DE" altLang="de-DE" sz="4400" i="1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Motorkunstflug F3A</a:t>
            </a:r>
          </a:p>
          <a:p>
            <a:pPr algn="ctr" eaLnBrk="1" hangingPunct="1">
              <a:spcBef>
                <a:spcPct val="50000"/>
              </a:spcBef>
              <a:defRPr/>
            </a:pPr>
            <a:r>
              <a:rPr lang="de-DE" altLang="de-DE" sz="3200" i="1" dirty="0">
                <a:solidFill>
                  <a:srgbClr val="FF66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Programmfolge P-25</a:t>
            </a:r>
          </a:p>
        </p:txBody>
      </p:sp>
      <p:sp>
        <p:nvSpPr>
          <p:cNvPr id="371" name="Text Box 701">
            <a:extLst>
              <a:ext uri="{FF2B5EF4-FFF2-40B4-BE49-F238E27FC236}">
                <a16:creationId xmlns:a16="http://schemas.microsoft.com/office/drawing/2014/main" id="{16A067BF-8743-4E04-8F7D-D1512F018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5240338"/>
            <a:ext cx="9144000" cy="144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E5100B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algn="l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defTabSz="7937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100000"/>
              </a:spcBef>
              <a:defRPr/>
            </a:pPr>
            <a: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Das Vorrundenprogramm </a:t>
            </a:r>
            <a:b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</a:br>
            <a:r>
              <a:rPr lang="de-DE" altLang="de-DE" sz="4400" i="1" dirty="0">
                <a:solidFill>
                  <a:srgbClr val="E5100B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Black" panose="020B0A04020102020204" pitchFamily="34" charset="0"/>
              </a:rPr>
              <a:t>für die Jahre 2024/2025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8880E90-0C7F-42A8-BE62-B5D397954919}"/>
              </a:ext>
            </a:extLst>
          </p:cNvPr>
          <p:cNvGrpSpPr/>
          <p:nvPr/>
        </p:nvGrpSpPr>
        <p:grpSpPr>
          <a:xfrm>
            <a:off x="2476679" y="1033403"/>
            <a:ext cx="3936350" cy="3037329"/>
            <a:chOff x="2476679" y="1033403"/>
            <a:chExt cx="3936350" cy="3037329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35760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25977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P-25.03.02</a:t>
            </a: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83397" y="3942744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14C69DF6-EA73-4906-A806-7B5E6AAB7B22}"/>
              </a:ext>
            </a:extLst>
          </p:cNvPr>
          <p:cNvGrpSpPr/>
          <p:nvPr/>
        </p:nvGrpSpPr>
        <p:grpSpPr>
          <a:xfrm rot="6364966">
            <a:off x="3551113" y="3123172"/>
            <a:ext cx="363957" cy="701627"/>
            <a:chOff x="5307286" y="2854589"/>
            <a:chExt cx="363957" cy="701627"/>
          </a:xfrm>
        </p:grpSpPr>
        <p:sp>
          <p:nvSpPr>
            <p:cNvPr id="306" name="Arc 153">
              <a:extLst>
                <a:ext uri="{FF2B5EF4-FFF2-40B4-BE49-F238E27FC236}">
                  <a16:creationId xmlns:a16="http://schemas.microsoft.com/office/drawing/2014/main" id="{7B125DE2-4E5A-4EDD-9684-D10D1BF65C51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AutoShape 154">
              <a:extLst>
                <a:ext uri="{FF2B5EF4-FFF2-40B4-BE49-F238E27FC236}">
                  <a16:creationId xmlns:a16="http://schemas.microsoft.com/office/drawing/2014/main" id="{5AFA8409-5A2D-4B0D-ABB6-3FD2D4E53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13" name="Line 53">
            <a:extLst>
              <a:ext uri="{FF2B5EF4-FFF2-40B4-BE49-F238E27FC236}">
                <a16:creationId xmlns:a16="http://schemas.microsoft.com/office/drawing/2014/main" id="{C2553246-2DF2-40A2-9AA5-1CE30660A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1450" y="3942164"/>
            <a:ext cx="1934687" cy="2769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972560" y="3733835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8" name="Gruppieren 327">
            <a:extLst>
              <a:ext uri="{FF2B5EF4-FFF2-40B4-BE49-F238E27FC236}">
                <a16:creationId xmlns:a16="http://schemas.microsoft.com/office/drawing/2014/main" id="{44A54220-00EB-4C0B-8784-51B6E0ED1AAC}"/>
              </a:ext>
            </a:extLst>
          </p:cNvPr>
          <p:cNvGrpSpPr/>
          <p:nvPr/>
        </p:nvGrpSpPr>
        <p:grpSpPr>
          <a:xfrm rot="16574988">
            <a:off x="4912378" y="1124586"/>
            <a:ext cx="363957" cy="701627"/>
            <a:chOff x="5307286" y="2854589"/>
            <a:chExt cx="363957" cy="701627"/>
          </a:xfrm>
        </p:grpSpPr>
        <p:sp>
          <p:nvSpPr>
            <p:cNvPr id="329" name="Arc 153">
              <a:extLst>
                <a:ext uri="{FF2B5EF4-FFF2-40B4-BE49-F238E27FC236}">
                  <a16:creationId xmlns:a16="http://schemas.microsoft.com/office/drawing/2014/main" id="{C9A72803-9945-4561-BFC2-986870F6C7F3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AutoShape 154">
              <a:extLst>
                <a:ext uri="{FF2B5EF4-FFF2-40B4-BE49-F238E27FC236}">
                  <a16:creationId xmlns:a16="http://schemas.microsoft.com/office/drawing/2014/main" id="{7B03A74A-844D-4D34-AA3A-71DB4950E4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21136465">
            <a:off x="5274591" y="2721162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34" name="Oval 384">
            <a:extLst>
              <a:ext uri="{FF2B5EF4-FFF2-40B4-BE49-F238E27FC236}">
                <a16:creationId xmlns:a16="http://schemas.microsoft.com/office/drawing/2014/main" id="{07EAE5EF-2C56-4769-8845-DBC301033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349" y="1040181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5" name="Oval 385">
            <a:extLst>
              <a:ext uri="{FF2B5EF4-FFF2-40B4-BE49-F238E27FC236}">
                <a16:creationId xmlns:a16="http://schemas.microsoft.com/office/drawing/2014/main" id="{28721087-0F48-4098-BA04-12A18CE8E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0290" y="206454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6" name="Oval 386">
            <a:extLst>
              <a:ext uri="{FF2B5EF4-FFF2-40B4-BE49-F238E27FC236}">
                <a16:creationId xmlns:a16="http://schemas.microsoft.com/office/drawing/2014/main" id="{AF1BD2CE-425B-4E3B-A0E0-7D021B27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05" y="304199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" name="Text Box 100">
            <a:extLst>
              <a:ext uri="{FF2B5EF4-FFF2-40B4-BE49-F238E27FC236}">
                <a16:creationId xmlns:a16="http://schemas.microsoft.com/office/drawing/2014/main" id="{553D8608-E77F-48DB-B195-9A5A653BE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5051" y="1562129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338" name="Text Box 101">
            <a:extLst>
              <a:ext uri="{FF2B5EF4-FFF2-40B4-BE49-F238E27FC236}">
                <a16:creationId xmlns:a16="http://schemas.microsoft.com/office/drawing/2014/main" id="{54B6873B-FCC9-4097-B809-420BD4A9F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4403" y="3118251"/>
            <a:ext cx="2578303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grpSp>
        <p:nvGrpSpPr>
          <p:cNvPr id="339" name="Group 103">
            <a:extLst>
              <a:ext uri="{FF2B5EF4-FFF2-40B4-BE49-F238E27FC236}">
                <a16:creationId xmlns:a16="http://schemas.microsoft.com/office/drawing/2014/main" id="{B5379B26-5D1C-4C06-B6D9-73712FC06E9E}"/>
              </a:ext>
            </a:extLst>
          </p:cNvPr>
          <p:cNvGrpSpPr>
            <a:grpSpLocks/>
          </p:cNvGrpSpPr>
          <p:nvPr/>
        </p:nvGrpSpPr>
        <p:grpSpPr bwMode="auto">
          <a:xfrm>
            <a:off x="2498334" y="2919911"/>
            <a:ext cx="954088" cy="906463"/>
            <a:chOff x="907" y="2010"/>
            <a:chExt cx="601" cy="571"/>
          </a:xfrm>
        </p:grpSpPr>
        <p:grpSp>
          <p:nvGrpSpPr>
            <p:cNvPr id="340" name="Group 98">
              <a:extLst>
                <a:ext uri="{FF2B5EF4-FFF2-40B4-BE49-F238E27FC236}">
                  <a16:creationId xmlns:a16="http://schemas.microsoft.com/office/drawing/2014/main" id="{03E98D07-E05C-41CF-87F5-F2344294D2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4" y="2010"/>
              <a:ext cx="544" cy="571"/>
              <a:chOff x="988" y="2010"/>
              <a:chExt cx="544" cy="571"/>
            </a:xfrm>
          </p:grpSpPr>
          <p:sp>
            <p:nvSpPr>
              <p:cNvPr id="342" name="Line 90">
                <a:extLst>
                  <a:ext uri="{FF2B5EF4-FFF2-40B4-BE49-F238E27FC236}">
                    <a16:creationId xmlns:a16="http://schemas.microsoft.com/office/drawing/2014/main" id="{66DF4004-3D97-455E-91FE-9F164AFA67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8" y="2581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343" name="Line 91">
                <a:extLst>
                  <a:ext uri="{FF2B5EF4-FFF2-40B4-BE49-F238E27FC236}">
                    <a16:creationId xmlns:a16="http://schemas.microsoft.com/office/drawing/2014/main" id="{62EBF764-EF67-4B1E-8C28-C807102AB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9" y="2010"/>
                <a:ext cx="523" cy="571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341" name="Text Box 92">
              <a:extLst>
                <a:ext uri="{FF2B5EF4-FFF2-40B4-BE49-F238E27FC236}">
                  <a16:creationId xmlns:a16="http://schemas.microsoft.com/office/drawing/2014/main" id="{604464F1-FEA9-4A68-A475-A32CAC5A9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7" y="2291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344" name="Oval 384">
            <a:extLst>
              <a:ext uri="{FF2B5EF4-FFF2-40B4-BE49-F238E27FC236}">
                <a16:creationId xmlns:a16="http://schemas.microsoft.com/office/drawing/2014/main" id="{D9967CCD-D415-4D04-A1B9-0FEA4786E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425" y="2008525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5" name="Oval 384">
            <a:extLst>
              <a:ext uri="{FF2B5EF4-FFF2-40B4-BE49-F238E27FC236}">
                <a16:creationId xmlns:a16="http://schemas.microsoft.com/office/drawing/2014/main" id="{8130CDF3-8174-4FD8-8713-C7F3D34E1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8188" y="315514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6" name="Oval 74">
            <a:extLst>
              <a:ext uri="{FF2B5EF4-FFF2-40B4-BE49-F238E27FC236}">
                <a16:creationId xmlns:a16="http://schemas.microsoft.com/office/drawing/2014/main" id="{0E1BCD4F-9486-410E-9B36-8C4106857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6960" y="383948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7" name="Oval 74">
            <a:extLst>
              <a:ext uri="{FF2B5EF4-FFF2-40B4-BE49-F238E27FC236}">
                <a16:creationId xmlns:a16="http://schemas.microsoft.com/office/drawing/2014/main" id="{A83B3287-DB73-4E32-8132-2AC210290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365" y="37024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8" name="Oval 74">
            <a:extLst>
              <a:ext uri="{FF2B5EF4-FFF2-40B4-BE49-F238E27FC236}">
                <a16:creationId xmlns:a16="http://schemas.microsoft.com/office/drawing/2014/main" id="{98028DA8-1788-40CE-92CB-8F25985CA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7803" y="317803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49" name="Oval 74">
            <a:extLst>
              <a:ext uri="{FF2B5EF4-FFF2-40B4-BE49-F238E27FC236}">
                <a16:creationId xmlns:a16="http://schemas.microsoft.com/office/drawing/2014/main" id="{41559B4A-032C-41E0-AB55-94B4B3E84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228" y="26799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0" name="Oval 74">
            <a:extLst>
              <a:ext uri="{FF2B5EF4-FFF2-40B4-BE49-F238E27FC236}">
                <a16:creationId xmlns:a16="http://schemas.microsoft.com/office/drawing/2014/main" id="{7614CF03-1C32-4557-9F1A-22337B0FD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4296" y="20738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1" name="Oval 74">
            <a:extLst>
              <a:ext uri="{FF2B5EF4-FFF2-40B4-BE49-F238E27FC236}">
                <a16:creationId xmlns:a16="http://schemas.microsoft.com/office/drawing/2014/main" id="{468FFC25-F14B-4C42-9C7A-E7B9E05D5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55" y="15648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2" name="Oval 74">
            <a:extLst>
              <a:ext uri="{FF2B5EF4-FFF2-40B4-BE49-F238E27FC236}">
                <a16:creationId xmlns:a16="http://schemas.microsoft.com/office/drawing/2014/main" id="{B78464BE-5E57-4B01-8195-A8DC60058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770" y="155164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3" name="Oval 74">
            <a:extLst>
              <a:ext uri="{FF2B5EF4-FFF2-40B4-BE49-F238E27FC236}">
                <a16:creationId xmlns:a16="http://schemas.microsoft.com/office/drawing/2014/main" id="{E6E22A46-1B4F-491B-9016-1EED91FBC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5767" y="316670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4" name="Oval 74">
            <a:extLst>
              <a:ext uri="{FF2B5EF4-FFF2-40B4-BE49-F238E27FC236}">
                <a16:creationId xmlns:a16="http://schemas.microsoft.com/office/drawing/2014/main" id="{3DBAF95F-95D5-49D6-85DD-B8B6D6CF4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465" y="20654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5" name="Oval 74">
            <a:extLst>
              <a:ext uri="{FF2B5EF4-FFF2-40B4-BE49-F238E27FC236}">
                <a16:creationId xmlns:a16="http://schemas.microsoft.com/office/drawing/2014/main" id="{0218B9C2-EFA7-4455-B387-876E70A1F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9673" y="2641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6" name="Oval 74">
            <a:extLst>
              <a:ext uri="{FF2B5EF4-FFF2-40B4-BE49-F238E27FC236}">
                <a16:creationId xmlns:a16="http://schemas.microsoft.com/office/drawing/2014/main" id="{90E65CD6-995C-467D-8BD3-0C0FDA1B4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267" y="105119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7" name="Oval 74">
            <a:extLst>
              <a:ext uri="{FF2B5EF4-FFF2-40B4-BE49-F238E27FC236}">
                <a16:creationId xmlns:a16="http://schemas.microsoft.com/office/drawing/2014/main" id="{FB142D72-33A5-47D7-A1D8-762931C09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1975" y="10689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8" name="Oval 74">
            <a:extLst>
              <a:ext uri="{FF2B5EF4-FFF2-40B4-BE49-F238E27FC236}">
                <a16:creationId xmlns:a16="http://schemas.microsoft.com/office/drawing/2014/main" id="{BCEE11BC-5F70-498B-A4E7-D468D550C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0787" y="382225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59" name="Oval 74">
            <a:extLst>
              <a:ext uri="{FF2B5EF4-FFF2-40B4-BE49-F238E27FC236}">
                <a16:creationId xmlns:a16="http://schemas.microsoft.com/office/drawing/2014/main" id="{D2F649CF-C5B2-47CE-BCA3-AF238070C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964" y="39537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0" name="Rectangle 279">
            <a:extLst>
              <a:ext uri="{FF2B5EF4-FFF2-40B4-BE49-F238E27FC236}">
                <a16:creationId xmlns:a16="http://schemas.microsoft.com/office/drawing/2014/main" id="{8A6670CD-0471-4DFB-A728-63B8CFB60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556" y="3752"/>
            <a:ext cx="7354094" cy="10034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P-25.03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</a:t>
            </a:r>
            <a:r>
              <a:rPr lang="en-US" sz="2000" b="1" dirty="0" err="1"/>
              <a:t>stehend</a:t>
            </a:r>
            <a:r>
              <a:rPr lang="en-US" sz="2000" b="1" dirty="0"/>
              <a:t> 	     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	       Rolle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9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20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7" grpId="0" autoUpdateAnimBg="0"/>
      <p:bldP spid="33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P-25.04.01</a:t>
            </a:r>
          </a:p>
        </p:txBody>
      </p:sp>
      <p:sp>
        <p:nvSpPr>
          <p:cNvPr id="16387" name="Text Box 165">
            <a:extLst>
              <a:ext uri="{FF2B5EF4-FFF2-40B4-BE49-F238E27FC236}">
                <a16:creationId xmlns:a16="http://schemas.microsoft.com/office/drawing/2014/main" id="{811F8BA6-48BC-4C00-A0A8-B2A40B945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0351" y="5127625"/>
            <a:ext cx="4081448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Steig-flug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¾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99" name="Text Box 4">
            <a:extLst>
              <a:ext uri="{FF2B5EF4-FFF2-40B4-BE49-F238E27FC236}">
                <a16:creationId xmlns:a16="http://schemas.microsoft.com/office/drawing/2014/main" id="{6BD503BD-789B-437D-9862-73E535E06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9758" y="2664246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sp>
        <p:nvSpPr>
          <p:cNvPr id="16391" name="Rectangle 98">
            <a:extLst>
              <a:ext uri="{FF2B5EF4-FFF2-40B4-BE49-F238E27FC236}">
                <a16:creationId xmlns:a16="http://schemas.microsoft.com/office/drawing/2014/main" id="{A4B98959-7ED4-482C-995F-2D1FFD306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 err="1"/>
              <a:t>P25.04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</a:t>
            </a:r>
            <a:r>
              <a:rPr lang="en-US" sz="2000" b="1" dirty="0" err="1"/>
              <a:t>Neun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2563" y="1304767"/>
            <a:ext cx="2662224" cy="2966548"/>
            <a:chOff x="1452563" y="1544637"/>
            <a:chExt cx="2567705" cy="2726678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66476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35175" y="2720295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60586" y="3798240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35209" y="2879087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1" name="Group 189">
            <a:extLst>
              <a:ext uri="{FF2B5EF4-FFF2-40B4-BE49-F238E27FC236}">
                <a16:creationId xmlns:a16="http://schemas.microsoft.com/office/drawing/2014/main" id="{80AF3C3E-68DD-43C8-B59A-31E48DFEEB1B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36960" y="2348659"/>
            <a:ext cx="265113" cy="468313"/>
            <a:chOff x="2820" y="264"/>
            <a:chExt cx="420" cy="1452"/>
          </a:xfrm>
        </p:grpSpPr>
        <p:sp>
          <p:nvSpPr>
            <p:cNvPr id="122" name="Line 190">
              <a:extLst>
                <a:ext uri="{FF2B5EF4-FFF2-40B4-BE49-F238E27FC236}">
                  <a16:creationId xmlns:a16="http://schemas.microsoft.com/office/drawing/2014/main" id="{1D7169FB-045C-4171-B0D8-DFE431D037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191">
              <a:extLst>
                <a:ext uri="{FF2B5EF4-FFF2-40B4-BE49-F238E27FC236}">
                  <a16:creationId xmlns:a16="http://schemas.microsoft.com/office/drawing/2014/main" id="{03A27880-AE35-4B89-983E-E093EEB4E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192">
                <a:extLst>
                  <a:ext uri="{FF2B5EF4-FFF2-40B4-BE49-F238E27FC236}">
                    <a16:creationId xmlns:a16="http://schemas.microsoft.com/office/drawing/2014/main" id="{8B39E73E-A4DD-4A96-BD78-643DDBDC7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193">
                  <a:extLst>
                    <a:ext uri="{FF2B5EF4-FFF2-40B4-BE49-F238E27FC236}">
                      <a16:creationId xmlns:a16="http://schemas.microsoft.com/office/drawing/2014/main" id="{EB4DCF8D-4A12-466D-95F7-E638C84D26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194">
                    <a:extLst>
                      <a:ext uri="{FF2B5EF4-FFF2-40B4-BE49-F238E27FC236}">
                        <a16:creationId xmlns:a16="http://schemas.microsoft.com/office/drawing/2014/main" id="{7AEFCFD3-D8C6-4EC6-BC46-94B28CE1E62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195">
                      <a:extLst>
                        <a:ext uri="{FF2B5EF4-FFF2-40B4-BE49-F238E27FC236}">
                          <a16:creationId xmlns:a16="http://schemas.microsoft.com/office/drawing/2014/main" id="{8F42B5C7-09C8-476C-8175-DBDA5C0EB24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196">
                      <a:extLst>
                        <a:ext uri="{FF2B5EF4-FFF2-40B4-BE49-F238E27FC236}">
                          <a16:creationId xmlns:a16="http://schemas.microsoft.com/office/drawing/2014/main" id="{F863AE55-ECC1-4843-826F-FF68B48EB8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197">
                    <a:extLst>
                      <a:ext uri="{FF2B5EF4-FFF2-40B4-BE49-F238E27FC236}">
                        <a16:creationId xmlns:a16="http://schemas.microsoft.com/office/drawing/2014/main" id="{69858E07-2833-443E-942C-4D23498A64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198">
                    <a:extLst>
                      <a:ext uri="{FF2B5EF4-FFF2-40B4-BE49-F238E27FC236}">
                        <a16:creationId xmlns:a16="http://schemas.microsoft.com/office/drawing/2014/main" id="{0FA8287C-A168-4B81-A1EF-42E8B54F2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199">
                  <a:extLst>
                    <a:ext uri="{FF2B5EF4-FFF2-40B4-BE49-F238E27FC236}">
                      <a16:creationId xmlns:a16="http://schemas.microsoft.com/office/drawing/2014/main" id="{D81C26A7-59B7-4406-AE19-45A4ACB710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200">
                <a:extLst>
                  <a:ext uri="{FF2B5EF4-FFF2-40B4-BE49-F238E27FC236}">
                    <a16:creationId xmlns:a16="http://schemas.microsoft.com/office/drawing/2014/main" id="{33312C90-E020-4BFE-9648-2BD1E644D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201">
                <a:extLst>
                  <a:ext uri="{FF2B5EF4-FFF2-40B4-BE49-F238E27FC236}">
                    <a16:creationId xmlns:a16="http://schemas.microsoft.com/office/drawing/2014/main" id="{CF66C56A-C9E4-4C24-85B6-8ABBA7221C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260110" y="4172020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3176" y="2516357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6" name="Group 258">
            <a:extLst>
              <a:ext uri="{FF2B5EF4-FFF2-40B4-BE49-F238E27FC236}">
                <a16:creationId xmlns:a16="http://schemas.microsoft.com/office/drawing/2014/main" id="{F97D8AA8-DB59-475E-8411-D5C89272A185}"/>
              </a:ext>
            </a:extLst>
          </p:cNvPr>
          <p:cNvGrpSpPr>
            <a:grpSpLocks/>
          </p:cNvGrpSpPr>
          <p:nvPr/>
        </p:nvGrpSpPr>
        <p:grpSpPr bwMode="auto">
          <a:xfrm rot="124409" flipV="1">
            <a:off x="2575374" y="3162341"/>
            <a:ext cx="265113" cy="468313"/>
            <a:chOff x="2820" y="264"/>
            <a:chExt cx="420" cy="1452"/>
          </a:xfrm>
        </p:grpSpPr>
        <p:sp>
          <p:nvSpPr>
            <p:cNvPr id="137" name="Line 259">
              <a:extLst>
                <a:ext uri="{FF2B5EF4-FFF2-40B4-BE49-F238E27FC236}">
                  <a16:creationId xmlns:a16="http://schemas.microsoft.com/office/drawing/2014/main" id="{B12C892F-8653-405C-8EC1-FA7C273932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8" name="Group 260">
              <a:extLst>
                <a:ext uri="{FF2B5EF4-FFF2-40B4-BE49-F238E27FC236}">
                  <a16:creationId xmlns:a16="http://schemas.microsoft.com/office/drawing/2014/main" id="{A1F1F288-8BF3-422A-A131-4FE5B9B9FB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9" name="Group 261">
                <a:extLst>
                  <a:ext uri="{FF2B5EF4-FFF2-40B4-BE49-F238E27FC236}">
                    <a16:creationId xmlns:a16="http://schemas.microsoft.com/office/drawing/2014/main" id="{EA3365CC-442D-40D8-B2BC-E818CD000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2" name="Group 262">
                  <a:extLst>
                    <a:ext uri="{FF2B5EF4-FFF2-40B4-BE49-F238E27FC236}">
                      <a16:creationId xmlns:a16="http://schemas.microsoft.com/office/drawing/2014/main" id="{6D1CD67E-A089-4B9C-BF33-492011671A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4" name="Group 263">
                    <a:extLst>
                      <a:ext uri="{FF2B5EF4-FFF2-40B4-BE49-F238E27FC236}">
                        <a16:creationId xmlns:a16="http://schemas.microsoft.com/office/drawing/2014/main" id="{492C0FBD-DCDF-4CB8-91D2-22FD2FBB6AF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7" name="Freeform 264">
                      <a:extLst>
                        <a:ext uri="{FF2B5EF4-FFF2-40B4-BE49-F238E27FC236}">
                          <a16:creationId xmlns:a16="http://schemas.microsoft.com/office/drawing/2014/main" id="{380FA37A-CB82-4D2B-9289-98437359DFC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8" name="Freeform 265">
                      <a:extLst>
                        <a:ext uri="{FF2B5EF4-FFF2-40B4-BE49-F238E27FC236}">
                          <a16:creationId xmlns:a16="http://schemas.microsoft.com/office/drawing/2014/main" id="{4A4EDD20-3C3F-4FA5-A14B-B638D3B1065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5" name="Freeform 266">
                    <a:extLst>
                      <a:ext uri="{FF2B5EF4-FFF2-40B4-BE49-F238E27FC236}">
                        <a16:creationId xmlns:a16="http://schemas.microsoft.com/office/drawing/2014/main" id="{B228730D-E92A-4C0B-81D6-FB2270746E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267">
                    <a:extLst>
                      <a:ext uri="{FF2B5EF4-FFF2-40B4-BE49-F238E27FC236}">
                        <a16:creationId xmlns:a16="http://schemas.microsoft.com/office/drawing/2014/main" id="{F02E7C32-7650-4100-8DE9-EBCA49BE0F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3" name="Line 268">
                  <a:extLst>
                    <a:ext uri="{FF2B5EF4-FFF2-40B4-BE49-F238E27FC236}">
                      <a16:creationId xmlns:a16="http://schemas.microsoft.com/office/drawing/2014/main" id="{59DD68C2-94B0-48B9-A1DE-CA1EE52C10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0" name="AutoShape 269">
                <a:extLst>
                  <a:ext uri="{FF2B5EF4-FFF2-40B4-BE49-F238E27FC236}">
                    <a16:creationId xmlns:a16="http://schemas.microsoft.com/office/drawing/2014/main" id="{A87E9FC0-95ED-4BCE-8520-B026D814B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1" name="Line 270">
                <a:extLst>
                  <a:ext uri="{FF2B5EF4-FFF2-40B4-BE49-F238E27FC236}">
                    <a16:creationId xmlns:a16="http://schemas.microsoft.com/office/drawing/2014/main" id="{E74C4121-C714-4625-9F87-38AC33C79B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275">
            <a:extLst>
              <a:ext uri="{FF2B5EF4-FFF2-40B4-BE49-F238E27FC236}">
                <a16:creationId xmlns:a16="http://schemas.microsoft.com/office/drawing/2014/main" id="{BA6A21CF-083A-4708-8AE7-59280EA3D70E}"/>
              </a:ext>
            </a:extLst>
          </p:cNvPr>
          <p:cNvGrpSpPr>
            <a:grpSpLocks/>
          </p:cNvGrpSpPr>
          <p:nvPr/>
        </p:nvGrpSpPr>
        <p:grpSpPr bwMode="auto">
          <a:xfrm rot="11048818" flipV="1">
            <a:off x="1363733" y="1747920"/>
            <a:ext cx="249238" cy="446088"/>
            <a:chOff x="2820" y="264"/>
            <a:chExt cx="420" cy="1452"/>
          </a:xfrm>
        </p:grpSpPr>
        <p:sp>
          <p:nvSpPr>
            <p:cNvPr id="154" name="Line 276">
              <a:extLst>
                <a:ext uri="{FF2B5EF4-FFF2-40B4-BE49-F238E27FC236}">
                  <a16:creationId xmlns:a16="http://schemas.microsoft.com/office/drawing/2014/main" id="{5D3152F7-3144-45AA-AC4F-DA8C2246AD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277">
              <a:extLst>
                <a:ext uri="{FF2B5EF4-FFF2-40B4-BE49-F238E27FC236}">
                  <a16:creationId xmlns:a16="http://schemas.microsoft.com/office/drawing/2014/main" id="{EFA4A42F-510F-4C89-88C6-7DBC5B9A00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278">
                <a:extLst>
                  <a:ext uri="{FF2B5EF4-FFF2-40B4-BE49-F238E27FC236}">
                    <a16:creationId xmlns:a16="http://schemas.microsoft.com/office/drawing/2014/main" id="{1D8D5179-2C3F-49B6-9592-086BBF832A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279">
                  <a:extLst>
                    <a:ext uri="{FF2B5EF4-FFF2-40B4-BE49-F238E27FC236}">
                      <a16:creationId xmlns:a16="http://schemas.microsoft.com/office/drawing/2014/main" id="{912A4152-338B-4BD8-BC0B-0CEBBE2010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280">
                    <a:extLst>
                      <a:ext uri="{FF2B5EF4-FFF2-40B4-BE49-F238E27FC236}">
                        <a16:creationId xmlns:a16="http://schemas.microsoft.com/office/drawing/2014/main" id="{C022B5F6-F262-4068-9CF8-1086E3D04A6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281">
                      <a:extLst>
                        <a:ext uri="{FF2B5EF4-FFF2-40B4-BE49-F238E27FC236}">
                          <a16:creationId xmlns:a16="http://schemas.microsoft.com/office/drawing/2014/main" id="{62E72C2B-3B01-493F-9AB7-B77FE2806C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282">
                      <a:extLst>
                        <a:ext uri="{FF2B5EF4-FFF2-40B4-BE49-F238E27FC236}">
                          <a16:creationId xmlns:a16="http://schemas.microsoft.com/office/drawing/2014/main" id="{877159CE-CA26-4CF8-BE7D-64B2F2AE61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283">
                    <a:extLst>
                      <a:ext uri="{FF2B5EF4-FFF2-40B4-BE49-F238E27FC236}">
                        <a16:creationId xmlns:a16="http://schemas.microsoft.com/office/drawing/2014/main" id="{940E4107-BAED-4745-955D-5D5CA123B8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284">
                    <a:extLst>
                      <a:ext uri="{FF2B5EF4-FFF2-40B4-BE49-F238E27FC236}">
                        <a16:creationId xmlns:a16="http://schemas.microsoft.com/office/drawing/2014/main" id="{3575471B-54CD-4C97-8BA9-1F80800F55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285">
                  <a:extLst>
                    <a:ext uri="{FF2B5EF4-FFF2-40B4-BE49-F238E27FC236}">
                      <a16:creationId xmlns:a16="http://schemas.microsoft.com/office/drawing/2014/main" id="{304A81BB-8703-4CF8-A096-9BAAE8821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286">
                <a:extLst>
                  <a:ext uri="{FF2B5EF4-FFF2-40B4-BE49-F238E27FC236}">
                    <a16:creationId xmlns:a16="http://schemas.microsoft.com/office/drawing/2014/main" id="{20C4A36B-C018-4F22-8CBE-4F98A09A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287">
                <a:extLst>
                  <a:ext uri="{FF2B5EF4-FFF2-40B4-BE49-F238E27FC236}">
                    <a16:creationId xmlns:a16="http://schemas.microsoft.com/office/drawing/2014/main" id="{85897D41-18DD-4309-82DE-3B67588A2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288">
            <a:extLst>
              <a:ext uri="{FF2B5EF4-FFF2-40B4-BE49-F238E27FC236}">
                <a16:creationId xmlns:a16="http://schemas.microsoft.com/office/drawing/2014/main" id="{454A7084-B009-4DF5-A112-20E23E5927FE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1977714" y="1107781"/>
            <a:ext cx="296862" cy="430212"/>
            <a:chOff x="2820" y="264"/>
            <a:chExt cx="420" cy="1452"/>
          </a:xfrm>
        </p:grpSpPr>
        <p:sp>
          <p:nvSpPr>
            <p:cNvPr id="167" name="Line 289">
              <a:extLst>
                <a:ext uri="{FF2B5EF4-FFF2-40B4-BE49-F238E27FC236}">
                  <a16:creationId xmlns:a16="http://schemas.microsoft.com/office/drawing/2014/main" id="{2180B87E-E231-4F60-BB3D-434E821486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290">
              <a:extLst>
                <a:ext uri="{FF2B5EF4-FFF2-40B4-BE49-F238E27FC236}">
                  <a16:creationId xmlns:a16="http://schemas.microsoft.com/office/drawing/2014/main" id="{9870388F-934E-4723-8F10-6695E9975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291">
                <a:extLst>
                  <a:ext uri="{FF2B5EF4-FFF2-40B4-BE49-F238E27FC236}">
                    <a16:creationId xmlns:a16="http://schemas.microsoft.com/office/drawing/2014/main" id="{0F8F394E-2485-48D3-AB0C-E19F4F015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292">
                  <a:extLst>
                    <a:ext uri="{FF2B5EF4-FFF2-40B4-BE49-F238E27FC236}">
                      <a16:creationId xmlns:a16="http://schemas.microsoft.com/office/drawing/2014/main" id="{E25C2A47-1725-4B53-8C0D-7A5E036404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4" name="Group 293">
                    <a:extLst>
                      <a:ext uri="{FF2B5EF4-FFF2-40B4-BE49-F238E27FC236}">
                        <a16:creationId xmlns:a16="http://schemas.microsoft.com/office/drawing/2014/main" id="{CF6DA290-EABF-4A42-A913-3634E88EFC9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7" name="Freeform 294">
                      <a:extLst>
                        <a:ext uri="{FF2B5EF4-FFF2-40B4-BE49-F238E27FC236}">
                          <a16:creationId xmlns:a16="http://schemas.microsoft.com/office/drawing/2014/main" id="{7E019B8C-4399-4602-A9AF-1DF776F33C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8" name="Freeform 295">
                      <a:extLst>
                        <a:ext uri="{FF2B5EF4-FFF2-40B4-BE49-F238E27FC236}">
                          <a16:creationId xmlns:a16="http://schemas.microsoft.com/office/drawing/2014/main" id="{074BF035-C35E-4A39-AC66-69B6334A519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5" name="Freeform 296">
                    <a:extLst>
                      <a:ext uri="{FF2B5EF4-FFF2-40B4-BE49-F238E27FC236}">
                        <a16:creationId xmlns:a16="http://schemas.microsoft.com/office/drawing/2014/main" id="{BF039B1A-53B8-4F4B-A210-94DC45F0B1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6" name="Freeform 297">
                    <a:extLst>
                      <a:ext uri="{FF2B5EF4-FFF2-40B4-BE49-F238E27FC236}">
                        <a16:creationId xmlns:a16="http://schemas.microsoft.com/office/drawing/2014/main" id="{221B8016-E469-4270-A8C4-71ED55269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Line 298">
                  <a:extLst>
                    <a:ext uri="{FF2B5EF4-FFF2-40B4-BE49-F238E27FC236}">
                      <a16:creationId xmlns:a16="http://schemas.microsoft.com/office/drawing/2014/main" id="{A2A14EC5-2E1B-4E28-8400-797AFAAA2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299">
                <a:extLst>
                  <a:ext uri="{FF2B5EF4-FFF2-40B4-BE49-F238E27FC236}">
                    <a16:creationId xmlns:a16="http://schemas.microsoft.com/office/drawing/2014/main" id="{C87E6843-8995-4F1B-8061-EB141E0E1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300">
                <a:extLst>
                  <a:ext uri="{FF2B5EF4-FFF2-40B4-BE49-F238E27FC236}">
                    <a16:creationId xmlns:a16="http://schemas.microsoft.com/office/drawing/2014/main" id="{A1BD73BA-23DE-406D-A168-58F516F7E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9" name="Group 301">
            <a:extLst>
              <a:ext uri="{FF2B5EF4-FFF2-40B4-BE49-F238E27FC236}">
                <a16:creationId xmlns:a16="http://schemas.microsoft.com/office/drawing/2014/main" id="{59A4FA67-03C7-47B8-A20F-0730DBA5C83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549594" y="2064393"/>
            <a:ext cx="296862" cy="430212"/>
            <a:chOff x="2820" y="264"/>
            <a:chExt cx="420" cy="1452"/>
          </a:xfrm>
        </p:grpSpPr>
        <p:sp>
          <p:nvSpPr>
            <p:cNvPr id="180" name="Line 302">
              <a:extLst>
                <a:ext uri="{FF2B5EF4-FFF2-40B4-BE49-F238E27FC236}">
                  <a16:creationId xmlns:a16="http://schemas.microsoft.com/office/drawing/2014/main" id="{72B30B20-2807-4FB0-A3DA-5514E6C80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1" name="Group 303">
              <a:extLst>
                <a:ext uri="{FF2B5EF4-FFF2-40B4-BE49-F238E27FC236}">
                  <a16:creationId xmlns:a16="http://schemas.microsoft.com/office/drawing/2014/main" id="{0B64BB4B-181A-4AD0-AC4D-5BD0F6104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2" name="Group 304">
                <a:extLst>
                  <a:ext uri="{FF2B5EF4-FFF2-40B4-BE49-F238E27FC236}">
                    <a16:creationId xmlns:a16="http://schemas.microsoft.com/office/drawing/2014/main" id="{9098ABEE-93B4-4854-AC1F-3F46E71C95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5" name="Group 305">
                  <a:extLst>
                    <a:ext uri="{FF2B5EF4-FFF2-40B4-BE49-F238E27FC236}">
                      <a16:creationId xmlns:a16="http://schemas.microsoft.com/office/drawing/2014/main" id="{44BF71EA-73B3-41D0-AD80-F4F3B0F4B4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7" name="Group 306">
                    <a:extLst>
                      <a:ext uri="{FF2B5EF4-FFF2-40B4-BE49-F238E27FC236}">
                        <a16:creationId xmlns:a16="http://schemas.microsoft.com/office/drawing/2014/main" id="{A3B0BC91-F719-465A-9AF2-16CDA0CBF9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307">
                      <a:extLst>
                        <a:ext uri="{FF2B5EF4-FFF2-40B4-BE49-F238E27FC236}">
                          <a16:creationId xmlns:a16="http://schemas.microsoft.com/office/drawing/2014/main" id="{62B05426-7A38-448A-AF11-DB0A9F63F5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308">
                      <a:extLst>
                        <a:ext uri="{FF2B5EF4-FFF2-40B4-BE49-F238E27FC236}">
                          <a16:creationId xmlns:a16="http://schemas.microsoft.com/office/drawing/2014/main" id="{712A49C7-7120-46DE-8104-40B3CA7247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8" name="Freeform 309">
                    <a:extLst>
                      <a:ext uri="{FF2B5EF4-FFF2-40B4-BE49-F238E27FC236}">
                        <a16:creationId xmlns:a16="http://schemas.microsoft.com/office/drawing/2014/main" id="{AC202088-120C-4854-B744-B7AD9AAB5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310">
                    <a:extLst>
                      <a:ext uri="{FF2B5EF4-FFF2-40B4-BE49-F238E27FC236}">
                        <a16:creationId xmlns:a16="http://schemas.microsoft.com/office/drawing/2014/main" id="{12E1E975-D07D-4F4D-94F8-C3500E0F7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6" name="Line 311">
                  <a:extLst>
                    <a:ext uri="{FF2B5EF4-FFF2-40B4-BE49-F238E27FC236}">
                      <a16:creationId xmlns:a16="http://schemas.microsoft.com/office/drawing/2014/main" id="{529D8DF4-C233-4D22-BF2B-79AD20F16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3" name="AutoShape 312">
                <a:extLst>
                  <a:ext uri="{FF2B5EF4-FFF2-40B4-BE49-F238E27FC236}">
                    <a16:creationId xmlns:a16="http://schemas.microsoft.com/office/drawing/2014/main" id="{8B9CB413-05D3-45CA-AFCB-C1747DC4B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4" name="Line 313">
                <a:extLst>
                  <a:ext uri="{FF2B5EF4-FFF2-40B4-BE49-F238E27FC236}">
                    <a16:creationId xmlns:a16="http://schemas.microsoft.com/office/drawing/2014/main" id="{21502CAF-F368-4DE2-9814-616D80C972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002061" y="4017971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3" name="Group 189">
            <a:extLst>
              <a:ext uri="{FF2B5EF4-FFF2-40B4-BE49-F238E27FC236}">
                <a16:creationId xmlns:a16="http://schemas.microsoft.com/office/drawing/2014/main" id="{A7F2425A-6A97-4759-B519-8909105E9D0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46886" y="2366339"/>
            <a:ext cx="265113" cy="468313"/>
            <a:chOff x="2820" y="264"/>
            <a:chExt cx="420" cy="1452"/>
          </a:xfrm>
        </p:grpSpPr>
        <p:sp>
          <p:nvSpPr>
            <p:cNvPr id="194" name="Line 190">
              <a:extLst>
                <a:ext uri="{FF2B5EF4-FFF2-40B4-BE49-F238E27FC236}">
                  <a16:creationId xmlns:a16="http://schemas.microsoft.com/office/drawing/2014/main" id="{9DA7433A-F7D2-4C80-812C-D3BCF9F02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5" name="Group 191">
              <a:extLst>
                <a:ext uri="{FF2B5EF4-FFF2-40B4-BE49-F238E27FC236}">
                  <a16:creationId xmlns:a16="http://schemas.microsoft.com/office/drawing/2014/main" id="{E53EA061-1D80-46A7-80B5-1C6F29A34E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6" name="Group 192">
                <a:extLst>
                  <a:ext uri="{FF2B5EF4-FFF2-40B4-BE49-F238E27FC236}">
                    <a16:creationId xmlns:a16="http://schemas.microsoft.com/office/drawing/2014/main" id="{F852C95E-9ED7-477E-9F24-DC38AF9249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9" name="Group 193">
                  <a:extLst>
                    <a:ext uri="{FF2B5EF4-FFF2-40B4-BE49-F238E27FC236}">
                      <a16:creationId xmlns:a16="http://schemas.microsoft.com/office/drawing/2014/main" id="{2BD9B31F-F1F5-44D5-989C-214385460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1" name="Group 194">
                    <a:extLst>
                      <a:ext uri="{FF2B5EF4-FFF2-40B4-BE49-F238E27FC236}">
                        <a16:creationId xmlns:a16="http://schemas.microsoft.com/office/drawing/2014/main" id="{6D9268E8-FE9F-47F0-AD75-F290FB3A25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4" name="Freeform 195">
                      <a:extLst>
                        <a:ext uri="{FF2B5EF4-FFF2-40B4-BE49-F238E27FC236}">
                          <a16:creationId xmlns:a16="http://schemas.microsoft.com/office/drawing/2014/main" id="{477BE317-606B-435B-93D6-244EECFA46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5" name="Freeform 196">
                      <a:extLst>
                        <a:ext uri="{FF2B5EF4-FFF2-40B4-BE49-F238E27FC236}">
                          <a16:creationId xmlns:a16="http://schemas.microsoft.com/office/drawing/2014/main" id="{9E58DB78-29FF-40E8-87C8-A5AD04929B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2" name="Freeform 197">
                    <a:extLst>
                      <a:ext uri="{FF2B5EF4-FFF2-40B4-BE49-F238E27FC236}">
                        <a16:creationId xmlns:a16="http://schemas.microsoft.com/office/drawing/2014/main" id="{A09EF158-7D1B-451D-A2FA-C03ABEB80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3" name="Freeform 198">
                    <a:extLst>
                      <a:ext uri="{FF2B5EF4-FFF2-40B4-BE49-F238E27FC236}">
                        <a16:creationId xmlns:a16="http://schemas.microsoft.com/office/drawing/2014/main" id="{D962D4B8-C0B6-4241-818F-2AA9AF7C9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0" name="Line 199">
                  <a:extLst>
                    <a:ext uri="{FF2B5EF4-FFF2-40B4-BE49-F238E27FC236}">
                      <a16:creationId xmlns:a16="http://schemas.microsoft.com/office/drawing/2014/main" id="{207E8CC4-0FD2-4877-B832-8281E7FA57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7" name="AutoShape 200">
                <a:extLst>
                  <a:ext uri="{FF2B5EF4-FFF2-40B4-BE49-F238E27FC236}">
                    <a16:creationId xmlns:a16="http://schemas.microsoft.com/office/drawing/2014/main" id="{85CCFB47-2187-48B2-89C7-2E937D5AD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8" name="Line 201">
                <a:extLst>
                  <a:ext uri="{FF2B5EF4-FFF2-40B4-BE49-F238E27FC236}">
                    <a16:creationId xmlns:a16="http://schemas.microsoft.com/office/drawing/2014/main" id="{96666808-15B3-457A-933B-53745DC02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3">
            <a:extLst>
              <a:ext uri="{FF2B5EF4-FFF2-40B4-BE49-F238E27FC236}">
                <a16:creationId xmlns:a16="http://schemas.microsoft.com/office/drawing/2014/main" id="{DB2D488E-0B20-4B17-B745-8EA62F0B7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" y="6527800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P-25.04.02</a:t>
            </a: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1A58D72-2D2D-4908-AD3A-819B6629A12F}"/>
              </a:ext>
            </a:extLst>
          </p:cNvPr>
          <p:cNvGrpSpPr/>
          <p:nvPr/>
        </p:nvGrpSpPr>
        <p:grpSpPr>
          <a:xfrm>
            <a:off x="1450044" y="1307816"/>
            <a:ext cx="2751584" cy="2967174"/>
            <a:chOff x="1452563" y="1544637"/>
            <a:chExt cx="2567705" cy="2718669"/>
          </a:xfrm>
        </p:grpSpPr>
        <p:sp>
          <p:nvSpPr>
            <p:cNvPr id="113" name="Line 181">
              <a:extLst>
                <a:ext uri="{FF2B5EF4-FFF2-40B4-BE49-F238E27FC236}">
                  <a16:creationId xmlns:a16="http://schemas.microsoft.com/office/drawing/2014/main" id="{A0696480-C29D-479D-A6F2-99BF7237E4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3830" y="4257749"/>
              <a:ext cx="706438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Line 182">
              <a:extLst>
                <a:ext uri="{FF2B5EF4-FFF2-40B4-BE49-F238E27FC236}">
                  <a16:creationId xmlns:a16="http://schemas.microsoft.com/office/drawing/2014/main" id="{005BA66B-CEF1-4142-AC04-BD0291DEDD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1833229" y="2992773"/>
              <a:ext cx="1641153" cy="21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Line 183">
              <a:extLst>
                <a:ext uri="{FF2B5EF4-FFF2-40B4-BE49-F238E27FC236}">
                  <a16:creationId xmlns:a16="http://schemas.microsoft.com/office/drawing/2014/main" id="{777C9E7A-2C65-483F-A2B8-D1FED9876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9684" y="2726330"/>
              <a:ext cx="1196975" cy="158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Arc 184">
              <a:extLst>
                <a:ext uri="{FF2B5EF4-FFF2-40B4-BE49-F238E27FC236}">
                  <a16:creationId xmlns:a16="http://schemas.microsoft.com/office/drawing/2014/main" id="{0EDC526C-2DB0-4083-A467-9B31E727CDB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452563" y="1544637"/>
              <a:ext cx="1200150" cy="1182687"/>
            </a:xfrm>
            <a:custGeom>
              <a:avLst/>
              <a:gdLst>
                <a:gd name="T0" fmla="*/ 16670834 w 43200"/>
                <a:gd name="T1" fmla="*/ 0 h 43200"/>
                <a:gd name="T2" fmla="*/ 46311 w 43200"/>
                <a:gd name="T3" fmla="*/ 14779144 h 43200"/>
                <a:gd name="T4" fmla="*/ 16670834 w 43200"/>
                <a:gd name="T5" fmla="*/ 15972657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</a:path>
                <a:path w="43200" h="43200" stroke="0" extrusionOk="0">
                  <a:moveTo>
                    <a:pt x="21600" y="0"/>
                  </a:move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9670" y="43200"/>
                    <a:pt x="0" y="33529"/>
                    <a:pt x="0" y="21600"/>
                  </a:cubicBezTo>
                  <a:cubicBezTo>
                    <a:pt x="0" y="21061"/>
                    <a:pt x="20" y="20523"/>
                    <a:pt x="60" y="19986"/>
                  </a:cubicBez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Arc 185">
              <a:extLst>
                <a:ext uri="{FF2B5EF4-FFF2-40B4-BE49-F238E27FC236}">
                  <a16:creationId xmlns:a16="http://schemas.microsoft.com/office/drawing/2014/main" id="{A72D1A30-21EB-4F4A-BED4-33F262EF3D2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58187" y="3790231"/>
              <a:ext cx="655638" cy="473075"/>
            </a:xfrm>
            <a:custGeom>
              <a:avLst/>
              <a:gdLst>
                <a:gd name="T0" fmla="*/ 0 w 23455"/>
                <a:gd name="T1" fmla="*/ 38372 h 21600"/>
                <a:gd name="T2" fmla="*/ 18327060 w 23455"/>
                <a:gd name="T3" fmla="*/ 10126061 h 21600"/>
                <a:gd name="T4" fmla="*/ 1454144 w 23455"/>
                <a:gd name="T5" fmla="*/ 10361109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55" h="21600" fill="none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</a:path>
                <a:path w="23455" h="21600" stroke="0" extrusionOk="0">
                  <a:moveTo>
                    <a:pt x="0" y="80"/>
                  </a:moveTo>
                  <a:cubicBezTo>
                    <a:pt x="618" y="26"/>
                    <a:pt x="1239" y="0"/>
                    <a:pt x="1861" y="0"/>
                  </a:cubicBezTo>
                  <a:cubicBezTo>
                    <a:pt x="13599" y="0"/>
                    <a:pt x="23189" y="9374"/>
                    <a:pt x="23455" y="21109"/>
                  </a:cubicBezTo>
                  <a:lnTo>
                    <a:pt x="1861" y="21600"/>
                  </a:lnTo>
                  <a:lnTo>
                    <a:pt x="0" y="8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8" name="Group 186">
            <a:extLst>
              <a:ext uri="{FF2B5EF4-FFF2-40B4-BE49-F238E27FC236}">
                <a16:creationId xmlns:a16="http://schemas.microsoft.com/office/drawing/2014/main" id="{9FD39851-BDD4-44D6-B53A-56CB12BC8AA5}"/>
              </a:ext>
            </a:extLst>
          </p:cNvPr>
          <p:cNvGrpSpPr>
            <a:grpSpLocks/>
          </p:cNvGrpSpPr>
          <p:nvPr/>
        </p:nvGrpSpPr>
        <p:grpSpPr bwMode="auto">
          <a:xfrm rot="-2559972">
            <a:off x="2359700" y="3005559"/>
            <a:ext cx="700088" cy="255587"/>
            <a:chOff x="4875" y="7237"/>
            <a:chExt cx="4230" cy="1883"/>
          </a:xfrm>
        </p:grpSpPr>
        <p:sp>
          <p:nvSpPr>
            <p:cNvPr id="119" name="Arc 187">
              <a:extLst>
                <a:ext uri="{FF2B5EF4-FFF2-40B4-BE49-F238E27FC236}">
                  <a16:creationId xmlns:a16="http://schemas.microsoft.com/office/drawing/2014/main" id="{12EC67EF-FFE2-43E9-9918-22B27392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188">
              <a:extLst>
                <a:ext uri="{FF2B5EF4-FFF2-40B4-BE49-F238E27FC236}">
                  <a16:creationId xmlns:a16="http://schemas.microsoft.com/office/drawing/2014/main" id="{31A18232-E0C5-471C-BEF5-2E57F4ED5FA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4" name="AutoShape 228">
            <a:extLst>
              <a:ext uri="{FF2B5EF4-FFF2-40B4-BE49-F238E27FC236}">
                <a16:creationId xmlns:a16="http://schemas.microsoft.com/office/drawing/2014/main" id="{864BA04E-1C23-4122-8937-3C9CED0A624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430342" y="4130519"/>
            <a:ext cx="490537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35" name="AutoShape 255">
            <a:extLst>
              <a:ext uri="{FF2B5EF4-FFF2-40B4-BE49-F238E27FC236}">
                <a16:creationId xmlns:a16="http://schemas.microsoft.com/office/drawing/2014/main" id="{89AEE4A0-C721-473C-981F-DE1677933A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6917" y="2518810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0" name="Group 168">
            <a:extLst>
              <a:ext uri="{FF2B5EF4-FFF2-40B4-BE49-F238E27FC236}">
                <a16:creationId xmlns:a16="http://schemas.microsoft.com/office/drawing/2014/main" id="{0DECFB99-C14A-41F7-9389-84C5774CF25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3919158" y="4010956"/>
            <a:ext cx="323850" cy="515938"/>
            <a:chOff x="2820" y="264"/>
            <a:chExt cx="420" cy="1452"/>
          </a:xfrm>
        </p:grpSpPr>
        <p:sp>
          <p:nvSpPr>
            <p:cNvPr id="101" name="Line 169">
              <a:extLst>
                <a:ext uri="{FF2B5EF4-FFF2-40B4-BE49-F238E27FC236}">
                  <a16:creationId xmlns:a16="http://schemas.microsoft.com/office/drawing/2014/main" id="{D8341B98-03DD-4608-9D47-6006602A4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2" name="Group 170">
              <a:extLst>
                <a:ext uri="{FF2B5EF4-FFF2-40B4-BE49-F238E27FC236}">
                  <a16:creationId xmlns:a16="http://schemas.microsoft.com/office/drawing/2014/main" id="{47AAC579-626A-4365-9D97-3F6117A02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3" name="Group 171">
                <a:extLst>
                  <a:ext uri="{FF2B5EF4-FFF2-40B4-BE49-F238E27FC236}">
                    <a16:creationId xmlns:a16="http://schemas.microsoft.com/office/drawing/2014/main" id="{CE32D8D9-F83B-42A5-818F-CF322FC01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6" name="Group 172">
                  <a:extLst>
                    <a:ext uri="{FF2B5EF4-FFF2-40B4-BE49-F238E27FC236}">
                      <a16:creationId xmlns:a16="http://schemas.microsoft.com/office/drawing/2014/main" id="{1CB154BD-949F-4E18-AB0F-6654F99FAA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8" name="Group 173">
                    <a:extLst>
                      <a:ext uri="{FF2B5EF4-FFF2-40B4-BE49-F238E27FC236}">
                        <a16:creationId xmlns:a16="http://schemas.microsoft.com/office/drawing/2014/main" id="{75C3B01C-EC81-42F7-9740-707B6B2C0A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1" name="Freeform 174">
                      <a:extLst>
                        <a:ext uri="{FF2B5EF4-FFF2-40B4-BE49-F238E27FC236}">
                          <a16:creationId xmlns:a16="http://schemas.microsoft.com/office/drawing/2014/main" id="{9AD6E60B-8BFA-45A4-A7DE-4588C8C380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2" name="Freeform 175">
                      <a:extLst>
                        <a:ext uri="{FF2B5EF4-FFF2-40B4-BE49-F238E27FC236}">
                          <a16:creationId xmlns:a16="http://schemas.microsoft.com/office/drawing/2014/main" id="{FA622C7D-0B60-41B1-85F7-51DF405928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9" name="Freeform 176">
                    <a:extLst>
                      <a:ext uri="{FF2B5EF4-FFF2-40B4-BE49-F238E27FC236}">
                        <a16:creationId xmlns:a16="http://schemas.microsoft.com/office/drawing/2014/main" id="{951469B3-90C5-429A-94C2-E9BA068E7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177">
                    <a:extLst>
                      <a:ext uri="{FF2B5EF4-FFF2-40B4-BE49-F238E27FC236}">
                        <a16:creationId xmlns:a16="http://schemas.microsoft.com/office/drawing/2014/main" id="{9DEBD899-8E61-41CC-A62C-118778D846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7" name="Line 178">
                  <a:extLst>
                    <a:ext uri="{FF2B5EF4-FFF2-40B4-BE49-F238E27FC236}">
                      <a16:creationId xmlns:a16="http://schemas.microsoft.com/office/drawing/2014/main" id="{53AAC9FE-1860-40D9-B0AA-1B2C656736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4" name="AutoShape 179">
                <a:extLst>
                  <a:ext uri="{FF2B5EF4-FFF2-40B4-BE49-F238E27FC236}">
                    <a16:creationId xmlns:a16="http://schemas.microsoft.com/office/drawing/2014/main" id="{8E90DC51-7FE0-4A90-A7A3-C34F6F2D5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5" name="Line 180">
                <a:extLst>
                  <a:ext uri="{FF2B5EF4-FFF2-40B4-BE49-F238E27FC236}">
                    <a16:creationId xmlns:a16="http://schemas.microsoft.com/office/drawing/2014/main" id="{20DCE014-E1F6-4FF4-BD66-0CFD48E321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6" name="Group 275">
            <a:extLst>
              <a:ext uri="{FF2B5EF4-FFF2-40B4-BE49-F238E27FC236}">
                <a16:creationId xmlns:a16="http://schemas.microsoft.com/office/drawing/2014/main" id="{89AB63FE-2131-46F4-94F3-53D31DFDC2B8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049693" y="2379661"/>
            <a:ext cx="249238" cy="446088"/>
            <a:chOff x="2820" y="264"/>
            <a:chExt cx="420" cy="1452"/>
          </a:xfrm>
        </p:grpSpPr>
        <p:sp>
          <p:nvSpPr>
            <p:cNvPr id="207" name="Line 276">
              <a:extLst>
                <a:ext uri="{FF2B5EF4-FFF2-40B4-BE49-F238E27FC236}">
                  <a16:creationId xmlns:a16="http://schemas.microsoft.com/office/drawing/2014/main" id="{366EA92D-543E-4EEB-B18D-DC91D776F4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8" name="Group 277">
              <a:extLst>
                <a:ext uri="{FF2B5EF4-FFF2-40B4-BE49-F238E27FC236}">
                  <a16:creationId xmlns:a16="http://schemas.microsoft.com/office/drawing/2014/main" id="{0CF3716E-E44E-4401-BD60-1CFFD756D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9" name="Group 278">
                <a:extLst>
                  <a:ext uri="{FF2B5EF4-FFF2-40B4-BE49-F238E27FC236}">
                    <a16:creationId xmlns:a16="http://schemas.microsoft.com/office/drawing/2014/main" id="{0808DBE7-D231-4F4B-AF90-2E53CC1CE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2" name="Group 279">
                  <a:extLst>
                    <a:ext uri="{FF2B5EF4-FFF2-40B4-BE49-F238E27FC236}">
                      <a16:creationId xmlns:a16="http://schemas.microsoft.com/office/drawing/2014/main" id="{A1ABB00D-5DFE-45CF-BCC2-2B92B3630A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4" name="Group 280">
                    <a:extLst>
                      <a:ext uri="{FF2B5EF4-FFF2-40B4-BE49-F238E27FC236}">
                        <a16:creationId xmlns:a16="http://schemas.microsoft.com/office/drawing/2014/main" id="{9FE75C56-DB08-4E6F-A7FA-0DD431D6DB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7" name="Freeform 281">
                      <a:extLst>
                        <a:ext uri="{FF2B5EF4-FFF2-40B4-BE49-F238E27FC236}">
                          <a16:creationId xmlns:a16="http://schemas.microsoft.com/office/drawing/2014/main" id="{89F048F6-0EC0-42CB-8F17-667A4B911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8" name="Freeform 282">
                      <a:extLst>
                        <a:ext uri="{FF2B5EF4-FFF2-40B4-BE49-F238E27FC236}">
                          <a16:creationId xmlns:a16="http://schemas.microsoft.com/office/drawing/2014/main" id="{3170F457-B16E-4CAE-8D12-06C69E090A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5" name="Freeform 283">
                    <a:extLst>
                      <a:ext uri="{FF2B5EF4-FFF2-40B4-BE49-F238E27FC236}">
                        <a16:creationId xmlns:a16="http://schemas.microsoft.com/office/drawing/2014/main" id="{C9FD75BF-A4F3-4B4B-A9CE-9AB5903EF9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6" name="Freeform 284">
                    <a:extLst>
                      <a:ext uri="{FF2B5EF4-FFF2-40B4-BE49-F238E27FC236}">
                        <a16:creationId xmlns:a16="http://schemas.microsoft.com/office/drawing/2014/main" id="{D7E1F780-E05B-43D6-862B-7C31A288C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3" name="Line 285">
                  <a:extLst>
                    <a:ext uri="{FF2B5EF4-FFF2-40B4-BE49-F238E27FC236}">
                      <a16:creationId xmlns:a16="http://schemas.microsoft.com/office/drawing/2014/main" id="{5A6C2CFB-78A6-448B-BD9C-83036862D2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0" name="AutoShape 286">
                <a:extLst>
                  <a:ext uri="{FF2B5EF4-FFF2-40B4-BE49-F238E27FC236}">
                    <a16:creationId xmlns:a16="http://schemas.microsoft.com/office/drawing/2014/main" id="{AC91CD11-1017-4BA7-8435-A1156A58E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1" name="Line 287">
                <a:extLst>
                  <a:ext uri="{FF2B5EF4-FFF2-40B4-BE49-F238E27FC236}">
                    <a16:creationId xmlns:a16="http://schemas.microsoft.com/office/drawing/2014/main" id="{EC035481-AE3F-4B42-A849-75D0834E0A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19" name="Oval 98">
            <a:extLst>
              <a:ext uri="{FF2B5EF4-FFF2-40B4-BE49-F238E27FC236}">
                <a16:creationId xmlns:a16="http://schemas.microsoft.com/office/drawing/2014/main" id="{89841CB4-779C-483B-B9EB-C83F08C466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4963" y="3048976"/>
            <a:ext cx="1252810" cy="1207088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0" name="Oval 99">
            <a:extLst>
              <a:ext uri="{FF2B5EF4-FFF2-40B4-BE49-F238E27FC236}">
                <a16:creationId xmlns:a16="http://schemas.microsoft.com/office/drawing/2014/main" id="{3ACA7CB3-CEEA-45C3-B722-6C97655705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0313" y="1352265"/>
            <a:ext cx="1227220" cy="122766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1" name="Text Box 100">
            <a:extLst>
              <a:ext uri="{FF2B5EF4-FFF2-40B4-BE49-F238E27FC236}">
                <a16:creationId xmlns:a16="http://schemas.microsoft.com/office/drawing/2014/main" id="{27BAD1F3-3FB8-4E05-8964-1CEB66DA3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5013" y="2035175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222" name="Text Box 101">
            <a:extLst>
              <a:ext uri="{FF2B5EF4-FFF2-40B4-BE49-F238E27FC236}">
                <a16:creationId xmlns:a16="http://schemas.microsoft.com/office/drawing/2014/main" id="{603555FA-4C12-48D4-9228-862682E83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7274" y="3155950"/>
            <a:ext cx="2752725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23" name="Oval 120">
            <a:extLst>
              <a:ext uri="{FF2B5EF4-FFF2-40B4-BE49-F238E27FC236}">
                <a16:creationId xmlns:a16="http://schemas.microsoft.com/office/drawing/2014/main" id="{9A0DB94D-DB1A-4634-9C32-FB7E9B2A8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0541" y="25065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5" name="Oval 120">
            <a:extLst>
              <a:ext uri="{FF2B5EF4-FFF2-40B4-BE49-F238E27FC236}">
                <a16:creationId xmlns:a16="http://schemas.microsoft.com/office/drawing/2014/main" id="{A23340CB-D0DC-4D66-94C6-F478F8BA7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2413" y="36697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6" name="Oval 120">
            <a:extLst>
              <a:ext uri="{FF2B5EF4-FFF2-40B4-BE49-F238E27FC236}">
                <a16:creationId xmlns:a16="http://schemas.microsoft.com/office/drawing/2014/main" id="{BD70B5EB-FAD7-46CF-9A82-505C5302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0302" y="284551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7" name="Oval 120">
            <a:extLst>
              <a:ext uri="{FF2B5EF4-FFF2-40B4-BE49-F238E27FC236}">
                <a16:creationId xmlns:a16="http://schemas.microsoft.com/office/drawing/2014/main" id="{01237290-46BD-4BAC-83BB-9D2EEF3DC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8650" y="17939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28" name="Oval 120">
            <a:extLst>
              <a:ext uri="{FF2B5EF4-FFF2-40B4-BE49-F238E27FC236}">
                <a16:creationId xmlns:a16="http://schemas.microsoft.com/office/drawing/2014/main" id="{8E5CD850-070C-4D1B-9EFA-4B5110B49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0267" y="41612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0" name="Rectangle 98">
            <a:extLst>
              <a:ext uri="{FF2B5EF4-FFF2-40B4-BE49-F238E27FC236}">
                <a16:creationId xmlns:a16="http://schemas.microsoft.com/office/drawing/2014/main" id="{768438F9-542A-4006-8A76-F74BA0B04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725" y="184120"/>
            <a:ext cx="6899273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 err="1"/>
              <a:t>P25.04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</a:t>
            </a:r>
            <a:r>
              <a:rPr lang="en-US" sz="2000" b="1" dirty="0" err="1"/>
              <a:t>Neun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Rollee</a:t>
            </a:r>
            <a:endParaRPr lang="en-US" altLang="de-DE" sz="48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81451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 autoUpdateAnimBg="0"/>
      <p:bldP spid="22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P-25.05.01</a:t>
            </a:r>
          </a:p>
        </p:txBody>
      </p:sp>
      <p:sp>
        <p:nvSpPr>
          <p:cNvPr id="18435" name="Text Box 254">
            <a:extLst>
              <a:ext uri="{FF2B5EF4-FFF2-40B4-BE49-F238E27FC236}">
                <a16:creationId xmlns:a16="http://schemas.microsoft.com/office/drawing/2014/main" id="{AA26FA4D-1373-4790-93FB-D0EA0B1EC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374" y="5487988"/>
            <a:ext cx="7674706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drei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gefolgt</a:t>
            </a:r>
            <a:r>
              <a:rPr lang="en-US" sz="1600" b="1" dirty="0"/>
              <a:t> von </a:t>
            </a:r>
            <a:br>
              <a:rPr lang="en-US" sz="1600" b="1" dirty="0"/>
            </a:br>
            <a:r>
              <a:rPr lang="en-US" sz="1600" b="1" dirty="0" err="1"/>
              <a:t>drei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in </a:t>
            </a:r>
            <a:r>
              <a:rPr lang="en-US" sz="1600" b="1" dirty="0" err="1"/>
              <a:t>entgegengesezter</a:t>
            </a:r>
            <a:r>
              <a:rPr lang="en-US" sz="1600" b="1" dirty="0"/>
              <a:t> </a:t>
            </a:r>
            <a:r>
              <a:rPr lang="en-US" sz="1600" b="1" dirty="0" err="1"/>
              <a:t>Richtung</a:t>
            </a:r>
            <a:r>
              <a:rPr lang="en-US" sz="1600" b="1" dirty="0"/>
              <a:t>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8449" name="Text Box 2">
            <a:extLst>
              <a:ext uri="{FF2B5EF4-FFF2-40B4-BE49-F238E27FC236}">
                <a16:creationId xmlns:a16="http://schemas.microsoft.com/office/drawing/2014/main" id="{6AFF265A-007F-44B6-94FB-5BB163CCD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4" y="177800"/>
            <a:ext cx="7154028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P-25.05 </a:t>
            </a:r>
            <a:r>
              <a:rPr lang="en-US" sz="2000" b="1" dirty="0"/>
              <a:t>Roll </a:t>
            </a:r>
            <a:r>
              <a:rPr lang="en-US" sz="2000" b="1" dirty="0" err="1"/>
              <a:t>Kombination</a:t>
            </a:r>
            <a:r>
              <a:rPr lang="en-US" sz="2000" b="1" dirty="0"/>
              <a:t> </a:t>
            </a:r>
            <a:r>
              <a:rPr lang="en-US" sz="2000" b="1" dirty="0" err="1"/>
              <a:t>drei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, </a:t>
            </a:r>
            <a:r>
              <a:rPr lang="en-US" sz="2000" b="1" dirty="0" err="1"/>
              <a:t>drei</a:t>
            </a:r>
            <a:r>
              <a:rPr lang="en-US" sz="2000" b="1" dirty="0"/>
              <a:t> 	   	  </a:t>
            </a:r>
            <a:r>
              <a:rPr lang="en-US" sz="2000" b="1" dirty="0" err="1"/>
              <a:t>Viertelrollen</a:t>
            </a:r>
            <a:r>
              <a:rPr lang="en-US" sz="2000" b="1" dirty="0"/>
              <a:t> in </a:t>
            </a:r>
            <a:r>
              <a:rPr lang="en-US" sz="2000" b="1" dirty="0" err="1"/>
              <a:t>entgegengesetzter</a:t>
            </a:r>
            <a:r>
              <a:rPr lang="en-US" sz="2000" b="1" dirty="0"/>
              <a:t> </a:t>
            </a:r>
            <a:r>
              <a:rPr lang="en-US" sz="2000" b="1" dirty="0" err="1"/>
              <a:t>Richtung</a:t>
            </a:r>
            <a:endParaRPr lang="en-GB" altLang="de-DE" sz="2000" b="1" dirty="0"/>
          </a:p>
        </p:txBody>
      </p:sp>
      <p:sp>
        <p:nvSpPr>
          <p:cNvPr id="86" name="Line 243">
            <a:extLst>
              <a:ext uri="{FF2B5EF4-FFF2-40B4-BE49-F238E27FC236}">
                <a16:creationId xmlns:a16="http://schemas.microsoft.com/office/drawing/2014/main" id="{546CACEE-EC4D-4171-90F5-8CEB3057A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7" name="Group 247">
            <a:extLst>
              <a:ext uri="{FF2B5EF4-FFF2-40B4-BE49-F238E27FC236}">
                <a16:creationId xmlns:a16="http://schemas.microsoft.com/office/drawing/2014/main" id="{F1108B5F-47A3-4597-9A68-24250B956883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689915" y="2346997"/>
            <a:ext cx="311150" cy="490537"/>
            <a:chOff x="2820" y="264"/>
            <a:chExt cx="420" cy="1452"/>
          </a:xfrm>
        </p:grpSpPr>
        <p:sp>
          <p:nvSpPr>
            <p:cNvPr id="88" name="Line 248">
              <a:extLst>
                <a:ext uri="{FF2B5EF4-FFF2-40B4-BE49-F238E27FC236}">
                  <a16:creationId xmlns:a16="http://schemas.microsoft.com/office/drawing/2014/main" id="{D9CDB2A9-E845-4D8F-9B44-AA1738AAAF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9" name="Group 249">
              <a:extLst>
                <a:ext uri="{FF2B5EF4-FFF2-40B4-BE49-F238E27FC236}">
                  <a16:creationId xmlns:a16="http://schemas.microsoft.com/office/drawing/2014/main" id="{A82E1D9A-6547-440E-9C21-36804596D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0" name="Group 250">
                <a:extLst>
                  <a:ext uri="{FF2B5EF4-FFF2-40B4-BE49-F238E27FC236}">
                    <a16:creationId xmlns:a16="http://schemas.microsoft.com/office/drawing/2014/main" id="{37C539BD-B92B-4DB1-97B1-8D406BB03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3" name="Group 251">
                  <a:extLst>
                    <a:ext uri="{FF2B5EF4-FFF2-40B4-BE49-F238E27FC236}">
                      <a16:creationId xmlns:a16="http://schemas.microsoft.com/office/drawing/2014/main" id="{0B0E71F8-BA8D-4E65-8AED-8CDD201F4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5" name="Group 252">
                    <a:extLst>
                      <a:ext uri="{FF2B5EF4-FFF2-40B4-BE49-F238E27FC236}">
                        <a16:creationId xmlns:a16="http://schemas.microsoft.com/office/drawing/2014/main" id="{2F6D00CC-1E2B-4AA9-AD61-339701841C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8" name="Freeform 253">
                      <a:extLst>
                        <a:ext uri="{FF2B5EF4-FFF2-40B4-BE49-F238E27FC236}">
                          <a16:creationId xmlns:a16="http://schemas.microsoft.com/office/drawing/2014/main" id="{49DE83E8-D3CD-4397-A169-21E5432F3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9" name="Freeform 254">
                      <a:extLst>
                        <a:ext uri="{FF2B5EF4-FFF2-40B4-BE49-F238E27FC236}">
                          <a16:creationId xmlns:a16="http://schemas.microsoft.com/office/drawing/2014/main" id="{ACB0BD0F-CDFE-4821-8851-094603F549A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6" name="Freeform 255">
                    <a:extLst>
                      <a:ext uri="{FF2B5EF4-FFF2-40B4-BE49-F238E27FC236}">
                        <a16:creationId xmlns:a16="http://schemas.microsoft.com/office/drawing/2014/main" id="{35C1536A-3A95-4ECA-8B0F-495FC7236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7" name="Freeform 256">
                    <a:extLst>
                      <a:ext uri="{FF2B5EF4-FFF2-40B4-BE49-F238E27FC236}">
                        <a16:creationId xmlns:a16="http://schemas.microsoft.com/office/drawing/2014/main" id="{982A0AB2-BFED-46E7-9C46-14EBD13874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4" name="Line 257">
                  <a:extLst>
                    <a:ext uri="{FF2B5EF4-FFF2-40B4-BE49-F238E27FC236}">
                      <a16:creationId xmlns:a16="http://schemas.microsoft.com/office/drawing/2014/main" id="{03954FA1-2DB2-4E5C-BB42-C09C5A1B9F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1" name="AutoShape 258">
                <a:extLst>
                  <a:ext uri="{FF2B5EF4-FFF2-40B4-BE49-F238E27FC236}">
                    <a16:creationId xmlns:a16="http://schemas.microsoft.com/office/drawing/2014/main" id="{971956E5-600D-42DD-B8D7-AF4F582F7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2" name="Line 259">
                <a:extLst>
                  <a:ext uri="{FF2B5EF4-FFF2-40B4-BE49-F238E27FC236}">
                    <a16:creationId xmlns:a16="http://schemas.microsoft.com/office/drawing/2014/main" id="{C06CC26C-4E1F-4618-8BA5-ECF0DF24D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0" name="Group 260">
            <a:extLst>
              <a:ext uri="{FF2B5EF4-FFF2-40B4-BE49-F238E27FC236}">
                <a16:creationId xmlns:a16="http://schemas.microsoft.com/office/drawing/2014/main" id="{CA073F16-3243-4890-ABD3-2448020DD9AE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414549" y="2522195"/>
            <a:ext cx="755650" cy="242888"/>
            <a:chOff x="4875" y="7237"/>
            <a:chExt cx="4230" cy="1883"/>
          </a:xfrm>
        </p:grpSpPr>
        <p:sp>
          <p:nvSpPr>
            <p:cNvPr id="102" name="Arc 261">
              <a:extLst>
                <a:ext uri="{FF2B5EF4-FFF2-40B4-BE49-F238E27FC236}">
                  <a16:creationId xmlns:a16="http://schemas.microsoft.com/office/drawing/2014/main" id="{5FDB126D-C784-48AA-A637-2F8757BED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262">
              <a:extLst>
                <a:ext uri="{FF2B5EF4-FFF2-40B4-BE49-F238E27FC236}">
                  <a16:creationId xmlns:a16="http://schemas.microsoft.com/office/drawing/2014/main" id="{4A7391A7-6552-422A-9021-82A63ACC610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04" name="AutoShape 263">
            <a:extLst>
              <a:ext uri="{FF2B5EF4-FFF2-40B4-BE49-F238E27FC236}">
                <a16:creationId xmlns:a16="http://schemas.microsoft.com/office/drawing/2014/main" id="{28A92123-3AD5-4B20-A237-A8C76678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718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05" name="Group 264">
            <a:extLst>
              <a:ext uri="{FF2B5EF4-FFF2-40B4-BE49-F238E27FC236}">
                <a16:creationId xmlns:a16="http://schemas.microsoft.com/office/drawing/2014/main" id="{B8CAE589-AF46-4D7D-91BD-B8ADDC2B388C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288532" y="2336831"/>
            <a:ext cx="311150" cy="490537"/>
            <a:chOff x="2820" y="264"/>
            <a:chExt cx="420" cy="1452"/>
          </a:xfrm>
        </p:grpSpPr>
        <p:sp>
          <p:nvSpPr>
            <p:cNvPr id="106" name="Line 265">
              <a:extLst>
                <a:ext uri="{FF2B5EF4-FFF2-40B4-BE49-F238E27FC236}">
                  <a16:creationId xmlns:a16="http://schemas.microsoft.com/office/drawing/2014/main" id="{E6BEF608-2E52-4E55-8D36-15BA633BD3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266">
              <a:extLst>
                <a:ext uri="{FF2B5EF4-FFF2-40B4-BE49-F238E27FC236}">
                  <a16:creationId xmlns:a16="http://schemas.microsoft.com/office/drawing/2014/main" id="{C62E130B-752C-40E6-AA64-E9C10C4A51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267">
                <a:extLst>
                  <a:ext uri="{FF2B5EF4-FFF2-40B4-BE49-F238E27FC236}">
                    <a16:creationId xmlns:a16="http://schemas.microsoft.com/office/drawing/2014/main" id="{EE111D77-6C4C-4AF7-B35F-2DECFD2F8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268">
                  <a:extLst>
                    <a:ext uri="{FF2B5EF4-FFF2-40B4-BE49-F238E27FC236}">
                      <a16:creationId xmlns:a16="http://schemas.microsoft.com/office/drawing/2014/main" id="{410F88BE-1640-44B8-A9D7-9DD41B1463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269">
                    <a:extLst>
                      <a:ext uri="{FF2B5EF4-FFF2-40B4-BE49-F238E27FC236}">
                        <a16:creationId xmlns:a16="http://schemas.microsoft.com/office/drawing/2014/main" id="{97A3593C-D291-4FC0-A2DE-13EE298A02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270">
                      <a:extLst>
                        <a:ext uri="{FF2B5EF4-FFF2-40B4-BE49-F238E27FC236}">
                          <a16:creationId xmlns:a16="http://schemas.microsoft.com/office/drawing/2014/main" id="{380E2889-5418-47EA-B4BC-8F9C17DEA1A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271">
                      <a:extLst>
                        <a:ext uri="{FF2B5EF4-FFF2-40B4-BE49-F238E27FC236}">
                          <a16:creationId xmlns:a16="http://schemas.microsoft.com/office/drawing/2014/main" id="{C0B911C9-9A22-492C-9412-86A38A76A3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272">
                    <a:extLst>
                      <a:ext uri="{FF2B5EF4-FFF2-40B4-BE49-F238E27FC236}">
                        <a16:creationId xmlns:a16="http://schemas.microsoft.com/office/drawing/2014/main" id="{348713AB-B40E-458B-B69E-7A50AEA0C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273">
                    <a:extLst>
                      <a:ext uri="{FF2B5EF4-FFF2-40B4-BE49-F238E27FC236}">
                        <a16:creationId xmlns:a16="http://schemas.microsoft.com/office/drawing/2014/main" id="{E9E590AB-161B-4754-AD30-70EAF02FC5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274">
                  <a:extLst>
                    <a:ext uri="{FF2B5EF4-FFF2-40B4-BE49-F238E27FC236}">
                      <a16:creationId xmlns:a16="http://schemas.microsoft.com/office/drawing/2014/main" id="{E5A91282-A88A-471D-9FB4-B282C77FA5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275">
                <a:extLst>
                  <a:ext uri="{FF2B5EF4-FFF2-40B4-BE49-F238E27FC236}">
                    <a16:creationId xmlns:a16="http://schemas.microsoft.com/office/drawing/2014/main" id="{2404A346-E079-492D-AC03-D5853E0B8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276">
                <a:extLst>
                  <a:ext uri="{FF2B5EF4-FFF2-40B4-BE49-F238E27FC236}">
                    <a16:creationId xmlns:a16="http://schemas.microsoft.com/office/drawing/2014/main" id="{E02B6450-947C-4643-80E6-1CE0BE7FC9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8" name="Group 307">
            <a:extLst>
              <a:ext uri="{FF2B5EF4-FFF2-40B4-BE49-F238E27FC236}">
                <a16:creationId xmlns:a16="http://schemas.microsoft.com/office/drawing/2014/main" id="{4506D84E-1733-4DD2-9B1E-B3A1EC8CB693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105627" y="2522195"/>
            <a:ext cx="755650" cy="242887"/>
            <a:chOff x="4875" y="7237"/>
            <a:chExt cx="4230" cy="1883"/>
          </a:xfrm>
        </p:grpSpPr>
        <p:sp>
          <p:nvSpPr>
            <p:cNvPr id="119" name="Arc 308">
              <a:extLst>
                <a:ext uri="{FF2B5EF4-FFF2-40B4-BE49-F238E27FC236}">
                  <a16:creationId xmlns:a16="http://schemas.microsoft.com/office/drawing/2014/main" id="{8DDA6B3A-1ABB-4D3A-AC13-1F5A117DB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AutoShape 309">
              <a:extLst>
                <a:ext uri="{FF2B5EF4-FFF2-40B4-BE49-F238E27FC236}">
                  <a16:creationId xmlns:a16="http://schemas.microsoft.com/office/drawing/2014/main" id="{EC5EAE51-AD50-4DA0-A6DE-7ED997A4E73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2" name="Group 307">
            <a:extLst>
              <a:ext uri="{FF2B5EF4-FFF2-40B4-BE49-F238E27FC236}">
                <a16:creationId xmlns:a16="http://schemas.microsoft.com/office/drawing/2014/main" id="{0F55F68A-8D25-4ADA-B6D7-CBE5936488CC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044270" y="2399602"/>
            <a:ext cx="755650" cy="242888"/>
            <a:chOff x="4875" y="7237"/>
            <a:chExt cx="4230" cy="1883"/>
          </a:xfrm>
        </p:grpSpPr>
        <p:sp>
          <p:nvSpPr>
            <p:cNvPr id="123" name="Arc 308">
              <a:extLst>
                <a:ext uri="{FF2B5EF4-FFF2-40B4-BE49-F238E27FC236}">
                  <a16:creationId xmlns:a16="http://schemas.microsoft.com/office/drawing/2014/main" id="{EB513194-0E64-4D6A-92C4-EC8F6E098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309">
              <a:extLst>
                <a:ext uri="{FF2B5EF4-FFF2-40B4-BE49-F238E27FC236}">
                  <a16:creationId xmlns:a16="http://schemas.microsoft.com/office/drawing/2014/main" id="{C21A27F7-7EE8-42DF-A0D0-69AE6DDCE56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25" name="Group 307">
            <a:extLst>
              <a:ext uri="{FF2B5EF4-FFF2-40B4-BE49-F238E27FC236}">
                <a16:creationId xmlns:a16="http://schemas.microsoft.com/office/drawing/2014/main" id="{0F14340A-6200-461D-B3B8-BAD88AF910C4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2392687"/>
            <a:ext cx="755650" cy="242887"/>
            <a:chOff x="4875" y="7237"/>
            <a:chExt cx="4230" cy="1883"/>
          </a:xfrm>
        </p:grpSpPr>
        <p:sp>
          <p:nvSpPr>
            <p:cNvPr id="126" name="Arc 308">
              <a:extLst>
                <a:ext uri="{FF2B5EF4-FFF2-40B4-BE49-F238E27FC236}">
                  <a16:creationId xmlns:a16="http://schemas.microsoft.com/office/drawing/2014/main" id="{10B23AE3-11CC-4F78-9C71-C803469EF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AutoShape 309">
              <a:extLst>
                <a:ext uri="{FF2B5EF4-FFF2-40B4-BE49-F238E27FC236}">
                  <a16:creationId xmlns:a16="http://schemas.microsoft.com/office/drawing/2014/main" id="{5F83C653-5699-45B2-9C29-C53AD1C87EC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7892" y="2835561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grpSp>
        <p:nvGrpSpPr>
          <p:cNvPr id="157" name="Group 307">
            <a:extLst>
              <a:ext uri="{FF2B5EF4-FFF2-40B4-BE49-F238E27FC236}">
                <a16:creationId xmlns:a16="http://schemas.microsoft.com/office/drawing/2014/main" id="{E8E838DA-0A8B-4454-B870-19416FBF5DBD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2392846"/>
            <a:ext cx="755650" cy="242887"/>
            <a:chOff x="4875" y="7237"/>
            <a:chExt cx="4230" cy="1883"/>
          </a:xfrm>
        </p:grpSpPr>
        <p:sp>
          <p:nvSpPr>
            <p:cNvPr id="158" name="Arc 308">
              <a:extLst>
                <a:ext uri="{FF2B5EF4-FFF2-40B4-BE49-F238E27FC236}">
                  <a16:creationId xmlns:a16="http://schemas.microsoft.com/office/drawing/2014/main" id="{506C1166-8A9B-4A1C-ACB7-6A5A14C49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AutoShape 309">
              <a:extLst>
                <a:ext uri="{FF2B5EF4-FFF2-40B4-BE49-F238E27FC236}">
                  <a16:creationId xmlns:a16="http://schemas.microsoft.com/office/drawing/2014/main" id="{6B543E9D-C5FF-447D-8D7B-DD65B495863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60" name="Group 260">
            <a:extLst>
              <a:ext uri="{FF2B5EF4-FFF2-40B4-BE49-F238E27FC236}">
                <a16:creationId xmlns:a16="http://schemas.microsoft.com/office/drawing/2014/main" id="{532C546B-F594-4742-9E2D-7DDB9EBB7CCD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731182" y="2506467"/>
            <a:ext cx="755650" cy="242888"/>
            <a:chOff x="4875" y="7237"/>
            <a:chExt cx="4230" cy="1883"/>
          </a:xfrm>
        </p:grpSpPr>
        <p:sp>
          <p:nvSpPr>
            <p:cNvPr id="161" name="Arc 261">
              <a:extLst>
                <a:ext uri="{FF2B5EF4-FFF2-40B4-BE49-F238E27FC236}">
                  <a16:creationId xmlns:a16="http://schemas.microsoft.com/office/drawing/2014/main" id="{B49449A4-A6FA-46F7-A261-C393D8A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AutoShape 262">
              <a:extLst>
                <a:ext uri="{FF2B5EF4-FFF2-40B4-BE49-F238E27FC236}">
                  <a16:creationId xmlns:a16="http://schemas.microsoft.com/office/drawing/2014/main" id="{8DB906CA-A566-4762-8DA1-61CAACCC823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516" y="2848404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4" name="Text Box 239">
            <a:extLst>
              <a:ext uri="{FF2B5EF4-FFF2-40B4-BE49-F238E27FC236}">
                <a16:creationId xmlns:a16="http://schemas.microsoft.com/office/drawing/2014/main" id="{DA8793D3-C38F-4FA8-8270-A01B3B6A2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9421" y="2852149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399" y="161695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6" name="Text Box 239">
            <a:extLst>
              <a:ext uri="{FF2B5EF4-FFF2-40B4-BE49-F238E27FC236}">
                <a16:creationId xmlns:a16="http://schemas.microsoft.com/office/drawing/2014/main" id="{5DEE5314-9856-4DCE-8D75-E4D939CFA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8454" y="1617963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536" y="1620906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r>
              <a:rPr lang="de-DE" altLang="de-DE" sz="1600" b="1" dirty="0"/>
              <a:t>Rolle</a:t>
            </a:r>
          </a:p>
        </p:txBody>
      </p:sp>
      <p:sp>
        <p:nvSpPr>
          <p:cNvPr id="84" name="AutoShape 255">
            <a:extLst>
              <a:ext uri="{FF2B5EF4-FFF2-40B4-BE49-F238E27FC236}">
                <a16:creationId xmlns:a16="http://schemas.microsoft.com/office/drawing/2014/main" id="{6671387C-B4E4-4E42-820A-CDB9135CD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85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63" grpId="0"/>
      <p:bldP spid="164" grpId="0"/>
      <p:bldP spid="165" grpId="0"/>
      <p:bldP spid="166" grpId="0"/>
      <p:bldP spid="16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Text Box 3">
            <a:extLst>
              <a:ext uri="{FF2B5EF4-FFF2-40B4-BE49-F238E27FC236}">
                <a16:creationId xmlns:a16="http://schemas.microsoft.com/office/drawing/2014/main" id="{13179FAA-E178-470C-84CD-C985B5857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29388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P-25.05.02</a:t>
            </a:r>
          </a:p>
        </p:txBody>
      </p:sp>
      <p:sp>
        <p:nvSpPr>
          <p:cNvPr id="129" name="Text Box 239">
            <a:extLst>
              <a:ext uri="{FF2B5EF4-FFF2-40B4-BE49-F238E27FC236}">
                <a16:creationId xmlns:a16="http://schemas.microsoft.com/office/drawing/2014/main" id="{74DCB84E-4B06-4512-846C-A090306D0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6118" y="2845419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3" name="Text Box 239">
            <a:extLst>
              <a:ext uri="{FF2B5EF4-FFF2-40B4-BE49-F238E27FC236}">
                <a16:creationId xmlns:a16="http://schemas.microsoft.com/office/drawing/2014/main" id="{8FDDDEF3-B32D-494D-9FE7-5CE41DC3E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516" y="2848404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4" name="Text Box 239">
            <a:extLst>
              <a:ext uri="{FF2B5EF4-FFF2-40B4-BE49-F238E27FC236}">
                <a16:creationId xmlns:a16="http://schemas.microsoft.com/office/drawing/2014/main" id="{DA8793D3-C38F-4FA8-8270-A01B3B6A2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659" y="2855758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5" name="Text Box 239">
            <a:extLst>
              <a:ext uri="{FF2B5EF4-FFF2-40B4-BE49-F238E27FC236}">
                <a16:creationId xmlns:a16="http://schemas.microsoft.com/office/drawing/2014/main" id="{AA30ECCD-DE1D-4F8F-84C6-A2C6AABC1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8553" y="1908630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6" name="Text Box 239">
            <a:extLst>
              <a:ext uri="{FF2B5EF4-FFF2-40B4-BE49-F238E27FC236}">
                <a16:creationId xmlns:a16="http://schemas.microsoft.com/office/drawing/2014/main" id="{5DEE5314-9856-4DCE-8D75-E4D939CFA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6951" y="1911615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167" name="Text Box 239">
            <a:extLst>
              <a:ext uri="{FF2B5EF4-FFF2-40B4-BE49-F238E27FC236}">
                <a16:creationId xmlns:a16="http://schemas.microsoft.com/office/drawing/2014/main" id="{4D2D9E89-C64F-4337-969E-5C1D6769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5550" y="1929855"/>
            <a:ext cx="11620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  <a:br>
              <a:rPr lang="de-DE" altLang="de-DE" sz="1600" b="1" dirty="0"/>
            </a:br>
            <a:endParaRPr lang="de-DE" altLang="de-DE" sz="1600" b="1" dirty="0"/>
          </a:p>
        </p:txBody>
      </p:sp>
      <p:sp>
        <p:nvSpPr>
          <p:cNvPr id="58" name="Text Box 50">
            <a:extLst>
              <a:ext uri="{FF2B5EF4-FFF2-40B4-BE49-F238E27FC236}">
                <a16:creationId xmlns:a16="http://schemas.microsoft.com/office/drawing/2014/main" id="{C6679AF4-E802-42B6-A581-38D62D743E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414" y="3512321"/>
            <a:ext cx="883042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Rollen</a:t>
            </a:r>
            <a:r>
              <a:rPr lang="en-GB" altLang="de-DE" sz="1600" b="1" dirty="0">
                <a:solidFill>
                  <a:srgbClr val="0000FF"/>
                </a:solidFill>
              </a:rPr>
              <a:t> und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in </a:t>
            </a:r>
            <a:r>
              <a:rPr lang="en-GB" altLang="de-DE" sz="1600" b="1" dirty="0" err="1">
                <a:solidFill>
                  <a:srgbClr val="0000FF"/>
                </a:solidFill>
              </a:rPr>
              <a:t>entgegengesetzter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Richtung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darf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keine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Strecke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59" name="Oval 74">
            <a:extLst>
              <a:ext uri="{FF2B5EF4-FFF2-40B4-BE49-F238E27FC236}">
                <a16:creationId xmlns:a16="http://schemas.microsoft.com/office/drawing/2014/main" id="{FB1D76C7-53BC-470B-AEC4-72E9B21F5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281" y="249198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Text Box 50">
            <a:extLst>
              <a:ext uri="{FF2B5EF4-FFF2-40B4-BE49-F238E27FC236}">
                <a16:creationId xmlns:a16="http://schemas.microsoft.com/office/drawing/2014/main" id="{FAEE75D1-0E13-49D4-A51E-9960095404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1060" y="1255452"/>
            <a:ext cx="41544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erkennbarer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420FEFC0-15C8-4225-88F9-5A5656314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464" y="24776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237DE5C2-46B3-4758-AFEE-F38F964FC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475" y="24740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5D98A757-4475-4E0F-BB17-AB7AB3E09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7551" y="246299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2DB00154-918E-411A-887B-120BA5370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8395" y="24915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Line 243">
            <a:extLst>
              <a:ext uri="{FF2B5EF4-FFF2-40B4-BE49-F238E27FC236}">
                <a16:creationId xmlns:a16="http://schemas.microsoft.com/office/drawing/2014/main" id="{13376BB0-A9B7-4AD4-A576-21B2020150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82813" y="2569026"/>
            <a:ext cx="43307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67" name="Group 247">
            <a:extLst>
              <a:ext uri="{FF2B5EF4-FFF2-40B4-BE49-F238E27FC236}">
                <a16:creationId xmlns:a16="http://schemas.microsoft.com/office/drawing/2014/main" id="{A94A77E2-782B-4306-A5A2-6D4794AA778C}"/>
              </a:ext>
            </a:extLst>
          </p:cNvPr>
          <p:cNvGrpSpPr>
            <a:grpSpLocks/>
          </p:cNvGrpSpPr>
          <p:nvPr/>
        </p:nvGrpSpPr>
        <p:grpSpPr bwMode="auto">
          <a:xfrm rot="5191268" flipH="1" flipV="1">
            <a:off x="5689915" y="2346997"/>
            <a:ext cx="311150" cy="490537"/>
            <a:chOff x="2820" y="264"/>
            <a:chExt cx="420" cy="1452"/>
          </a:xfrm>
        </p:grpSpPr>
        <p:sp>
          <p:nvSpPr>
            <p:cNvPr id="68" name="Line 248">
              <a:extLst>
                <a:ext uri="{FF2B5EF4-FFF2-40B4-BE49-F238E27FC236}">
                  <a16:creationId xmlns:a16="http://schemas.microsoft.com/office/drawing/2014/main" id="{A5A01F0D-9E76-4C4F-9435-02F21A4B2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249">
              <a:extLst>
                <a:ext uri="{FF2B5EF4-FFF2-40B4-BE49-F238E27FC236}">
                  <a16:creationId xmlns:a16="http://schemas.microsoft.com/office/drawing/2014/main" id="{12D70AE8-AAAF-4E47-967D-835FDFBF7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250">
                <a:extLst>
                  <a:ext uri="{FF2B5EF4-FFF2-40B4-BE49-F238E27FC236}">
                    <a16:creationId xmlns:a16="http://schemas.microsoft.com/office/drawing/2014/main" id="{736A2FFB-E123-4A12-946F-133FB4337F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251">
                  <a:extLst>
                    <a:ext uri="{FF2B5EF4-FFF2-40B4-BE49-F238E27FC236}">
                      <a16:creationId xmlns:a16="http://schemas.microsoft.com/office/drawing/2014/main" id="{8EF41AF6-ACCB-414C-816F-10FCC796D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252">
                    <a:extLst>
                      <a:ext uri="{FF2B5EF4-FFF2-40B4-BE49-F238E27FC236}">
                        <a16:creationId xmlns:a16="http://schemas.microsoft.com/office/drawing/2014/main" id="{97F73A18-E1F5-4EC8-827F-E492249A96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253">
                      <a:extLst>
                        <a:ext uri="{FF2B5EF4-FFF2-40B4-BE49-F238E27FC236}">
                          <a16:creationId xmlns:a16="http://schemas.microsoft.com/office/drawing/2014/main" id="{973D1997-931B-46AB-89EC-415BC1FDE13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254">
                      <a:extLst>
                        <a:ext uri="{FF2B5EF4-FFF2-40B4-BE49-F238E27FC236}">
                          <a16:creationId xmlns:a16="http://schemas.microsoft.com/office/drawing/2014/main" id="{CAC72270-AE41-49D5-91AA-515161E973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255">
                    <a:extLst>
                      <a:ext uri="{FF2B5EF4-FFF2-40B4-BE49-F238E27FC236}">
                        <a16:creationId xmlns:a16="http://schemas.microsoft.com/office/drawing/2014/main" id="{CA5A014A-6615-40CD-8AC7-CA007D7E5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V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256">
                    <a:extLst>
                      <a:ext uri="{FF2B5EF4-FFF2-40B4-BE49-F238E27FC236}">
                        <a16:creationId xmlns:a16="http://schemas.microsoft.com/office/drawing/2014/main" id="{52B40158-F059-4F32-9EA8-BCC9C341DE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257">
                  <a:extLst>
                    <a:ext uri="{FF2B5EF4-FFF2-40B4-BE49-F238E27FC236}">
                      <a16:creationId xmlns:a16="http://schemas.microsoft.com/office/drawing/2014/main" id="{B8B8FF76-37B8-4171-B261-AB4659FBD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258">
                <a:extLst>
                  <a:ext uri="{FF2B5EF4-FFF2-40B4-BE49-F238E27FC236}">
                    <a16:creationId xmlns:a16="http://schemas.microsoft.com/office/drawing/2014/main" id="{DB03F283-E218-4ACC-BCE0-1E6461898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259">
                <a:extLst>
                  <a:ext uri="{FF2B5EF4-FFF2-40B4-BE49-F238E27FC236}">
                    <a16:creationId xmlns:a16="http://schemas.microsoft.com/office/drawing/2014/main" id="{13BD82A8-5878-4F8E-86CB-450839313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0" name="Group 260">
            <a:extLst>
              <a:ext uri="{FF2B5EF4-FFF2-40B4-BE49-F238E27FC236}">
                <a16:creationId xmlns:a16="http://schemas.microsoft.com/office/drawing/2014/main" id="{57E1503D-9FDE-43AF-AE6D-3E81217AA981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414549" y="2522195"/>
            <a:ext cx="755650" cy="242888"/>
            <a:chOff x="4875" y="7237"/>
            <a:chExt cx="4230" cy="1883"/>
          </a:xfrm>
        </p:grpSpPr>
        <p:sp>
          <p:nvSpPr>
            <p:cNvPr id="81" name="Arc 261">
              <a:extLst>
                <a:ext uri="{FF2B5EF4-FFF2-40B4-BE49-F238E27FC236}">
                  <a16:creationId xmlns:a16="http://schemas.microsoft.com/office/drawing/2014/main" id="{E9E1AC31-3C7A-4E28-8330-F5199823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2" name="AutoShape 262">
              <a:extLst>
                <a:ext uri="{FF2B5EF4-FFF2-40B4-BE49-F238E27FC236}">
                  <a16:creationId xmlns:a16="http://schemas.microsoft.com/office/drawing/2014/main" id="{BD52E2CA-C06A-47C5-8EBE-39BAC43174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AutoShape 263">
            <a:extLst>
              <a:ext uri="{FF2B5EF4-FFF2-40B4-BE49-F238E27FC236}">
                <a16:creationId xmlns:a16="http://schemas.microsoft.com/office/drawing/2014/main" id="{DCBB5690-444B-42BB-BACE-0EAE6DF95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718" y="247200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5" name="Group 264">
            <a:extLst>
              <a:ext uri="{FF2B5EF4-FFF2-40B4-BE49-F238E27FC236}">
                <a16:creationId xmlns:a16="http://schemas.microsoft.com/office/drawing/2014/main" id="{0275B7A0-EBD6-449A-B289-576BD5E5D986}"/>
              </a:ext>
            </a:extLst>
          </p:cNvPr>
          <p:cNvGrpSpPr>
            <a:grpSpLocks/>
          </p:cNvGrpSpPr>
          <p:nvPr/>
        </p:nvGrpSpPr>
        <p:grpSpPr bwMode="auto">
          <a:xfrm rot="5235271" flipH="1" flipV="1">
            <a:off x="2288532" y="2336831"/>
            <a:ext cx="311150" cy="490537"/>
            <a:chOff x="2820" y="264"/>
            <a:chExt cx="420" cy="1452"/>
          </a:xfrm>
        </p:grpSpPr>
        <p:sp>
          <p:nvSpPr>
            <p:cNvPr id="101" name="Line 265">
              <a:extLst>
                <a:ext uri="{FF2B5EF4-FFF2-40B4-BE49-F238E27FC236}">
                  <a16:creationId xmlns:a16="http://schemas.microsoft.com/office/drawing/2014/main" id="{AE5AC7BC-D423-4CFB-8E1F-7B2A67073B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1" name="Group 266">
              <a:extLst>
                <a:ext uri="{FF2B5EF4-FFF2-40B4-BE49-F238E27FC236}">
                  <a16:creationId xmlns:a16="http://schemas.microsoft.com/office/drawing/2014/main" id="{0277A26B-E028-47CD-A583-46AC579D3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8" name="Group 267">
                <a:extLst>
                  <a:ext uri="{FF2B5EF4-FFF2-40B4-BE49-F238E27FC236}">
                    <a16:creationId xmlns:a16="http://schemas.microsoft.com/office/drawing/2014/main" id="{C47911B2-C1C6-47B2-AB96-2B6F62362B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2" name="Group 268">
                  <a:extLst>
                    <a:ext uri="{FF2B5EF4-FFF2-40B4-BE49-F238E27FC236}">
                      <a16:creationId xmlns:a16="http://schemas.microsoft.com/office/drawing/2014/main" id="{64C575AA-AB24-47DC-B8BA-6A77051EA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4" name="Group 269">
                    <a:extLst>
                      <a:ext uri="{FF2B5EF4-FFF2-40B4-BE49-F238E27FC236}">
                        <a16:creationId xmlns:a16="http://schemas.microsoft.com/office/drawing/2014/main" id="{31CE891B-E439-4306-80CF-A1A40116DE9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7" name="Freeform 270">
                      <a:extLst>
                        <a:ext uri="{FF2B5EF4-FFF2-40B4-BE49-F238E27FC236}">
                          <a16:creationId xmlns:a16="http://schemas.microsoft.com/office/drawing/2014/main" id="{29C72538-6D28-4E5C-9700-A5D2FE02C03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8" name="Freeform 271">
                      <a:extLst>
                        <a:ext uri="{FF2B5EF4-FFF2-40B4-BE49-F238E27FC236}">
                          <a16:creationId xmlns:a16="http://schemas.microsoft.com/office/drawing/2014/main" id="{FAC1ED8F-794B-4E38-81C1-4C3F7C7EB7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5" name="Freeform 272">
                    <a:extLst>
                      <a:ext uri="{FF2B5EF4-FFF2-40B4-BE49-F238E27FC236}">
                        <a16:creationId xmlns:a16="http://schemas.microsoft.com/office/drawing/2014/main" id="{0BF40F67-CAB7-445A-A5A3-FE063C492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6" name="Freeform 273">
                    <a:extLst>
                      <a:ext uri="{FF2B5EF4-FFF2-40B4-BE49-F238E27FC236}">
                        <a16:creationId xmlns:a16="http://schemas.microsoft.com/office/drawing/2014/main" id="{FF3E48AD-9610-4C1D-9BA6-FB6D0FBA4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3" name="Line 274">
                  <a:extLst>
                    <a:ext uri="{FF2B5EF4-FFF2-40B4-BE49-F238E27FC236}">
                      <a16:creationId xmlns:a16="http://schemas.microsoft.com/office/drawing/2014/main" id="{BBBA3D50-F2BA-4CEE-9081-134E85F27E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0" name="AutoShape 275">
                <a:extLst>
                  <a:ext uri="{FF2B5EF4-FFF2-40B4-BE49-F238E27FC236}">
                    <a16:creationId xmlns:a16="http://schemas.microsoft.com/office/drawing/2014/main" id="{FD28EE28-8092-4609-A462-E0BA8FD03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1" name="Line 276">
                <a:extLst>
                  <a:ext uri="{FF2B5EF4-FFF2-40B4-BE49-F238E27FC236}">
                    <a16:creationId xmlns:a16="http://schemas.microsoft.com/office/drawing/2014/main" id="{30E75981-DF75-4C33-9836-4F195CE10C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9" name="Group 307">
            <a:extLst>
              <a:ext uri="{FF2B5EF4-FFF2-40B4-BE49-F238E27FC236}">
                <a16:creationId xmlns:a16="http://schemas.microsoft.com/office/drawing/2014/main" id="{A9D7E4AD-ECA9-41D8-9CCD-4FD5C94498F1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105627" y="2522195"/>
            <a:ext cx="755650" cy="242887"/>
            <a:chOff x="4875" y="7237"/>
            <a:chExt cx="4230" cy="1883"/>
          </a:xfrm>
        </p:grpSpPr>
        <p:sp>
          <p:nvSpPr>
            <p:cNvPr id="140" name="Arc 308">
              <a:extLst>
                <a:ext uri="{FF2B5EF4-FFF2-40B4-BE49-F238E27FC236}">
                  <a16:creationId xmlns:a16="http://schemas.microsoft.com/office/drawing/2014/main" id="{52DD216A-0240-4EB1-89C8-16ED2A03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1" name="AutoShape 309">
              <a:extLst>
                <a:ext uri="{FF2B5EF4-FFF2-40B4-BE49-F238E27FC236}">
                  <a16:creationId xmlns:a16="http://schemas.microsoft.com/office/drawing/2014/main" id="{9AB0FA93-7BEC-441C-8E6D-FAF792134CD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2" name="Group 307">
            <a:extLst>
              <a:ext uri="{FF2B5EF4-FFF2-40B4-BE49-F238E27FC236}">
                <a16:creationId xmlns:a16="http://schemas.microsoft.com/office/drawing/2014/main" id="{8D21217B-98DC-4159-B949-FD5EE58295D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4044270" y="2399602"/>
            <a:ext cx="755650" cy="242888"/>
            <a:chOff x="4875" y="7237"/>
            <a:chExt cx="4230" cy="1883"/>
          </a:xfrm>
        </p:grpSpPr>
        <p:sp>
          <p:nvSpPr>
            <p:cNvPr id="143" name="Arc 308">
              <a:extLst>
                <a:ext uri="{FF2B5EF4-FFF2-40B4-BE49-F238E27FC236}">
                  <a16:creationId xmlns:a16="http://schemas.microsoft.com/office/drawing/2014/main" id="{8A506777-960B-4F9F-8023-1A4E9C91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4" name="AutoShape 309">
              <a:extLst>
                <a:ext uri="{FF2B5EF4-FFF2-40B4-BE49-F238E27FC236}">
                  <a16:creationId xmlns:a16="http://schemas.microsoft.com/office/drawing/2014/main" id="{CC575FB8-20DE-4141-8851-3E0EC121901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5" name="Group 307">
            <a:extLst>
              <a:ext uri="{FF2B5EF4-FFF2-40B4-BE49-F238E27FC236}">
                <a16:creationId xmlns:a16="http://schemas.microsoft.com/office/drawing/2014/main" id="{EA7A10EB-5731-482A-978B-4FF842F24ADF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696900" y="2392687"/>
            <a:ext cx="755650" cy="242887"/>
            <a:chOff x="4875" y="7237"/>
            <a:chExt cx="4230" cy="1883"/>
          </a:xfrm>
        </p:grpSpPr>
        <p:sp>
          <p:nvSpPr>
            <p:cNvPr id="146" name="Arc 308">
              <a:extLst>
                <a:ext uri="{FF2B5EF4-FFF2-40B4-BE49-F238E27FC236}">
                  <a16:creationId xmlns:a16="http://schemas.microsoft.com/office/drawing/2014/main" id="{AC90F333-FB82-4667-AA56-E95FBD6B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7" name="AutoShape 309">
              <a:extLst>
                <a:ext uri="{FF2B5EF4-FFF2-40B4-BE49-F238E27FC236}">
                  <a16:creationId xmlns:a16="http://schemas.microsoft.com/office/drawing/2014/main" id="{7B3FCF06-C544-4A62-904F-08935AA5BE5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8" name="Group 307">
            <a:extLst>
              <a:ext uri="{FF2B5EF4-FFF2-40B4-BE49-F238E27FC236}">
                <a16:creationId xmlns:a16="http://schemas.microsoft.com/office/drawing/2014/main" id="{6FFE34C6-BF58-4AD7-A76D-C9117F8B9C7E}"/>
              </a:ext>
            </a:extLst>
          </p:cNvPr>
          <p:cNvGrpSpPr>
            <a:grpSpLocks/>
          </p:cNvGrpSpPr>
          <p:nvPr/>
        </p:nvGrpSpPr>
        <p:grpSpPr bwMode="auto">
          <a:xfrm rot="3272281">
            <a:off x="3318701" y="2392846"/>
            <a:ext cx="755650" cy="242887"/>
            <a:chOff x="4875" y="7237"/>
            <a:chExt cx="4230" cy="1883"/>
          </a:xfrm>
        </p:grpSpPr>
        <p:sp>
          <p:nvSpPr>
            <p:cNvPr id="149" name="Arc 308">
              <a:extLst>
                <a:ext uri="{FF2B5EF4-FFF2-40B4-BE49-F238E27FC236}">
                  <a16:creationId xmlns:a16="http://schemas.microsoft.com/office/drawing/2014/main" id="{56950F18-1602-4077-966F-EC516C2BC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AutoShape 309">
              <a:extLst>
                <a:ext uri="{FF2B5EF4-FFF2-40B4-BE49-F238E27FC236}">
                  <a16:creationId xmlns:a16="http://schemas.microsoft.com/office/drawing/2014/main" id="{EC7DAC9F-FFF7-4D0F-9FB7-63EFAAC6EF1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51" name="Group 260">
            <a:extLst>
              <a:ext uri="{FF2B5EF4-FFF2-40B4-BE49-F238E27FC236}">
                <a16:creationId xmlns:a16="http://schemas.microsoft.com/office/drawing/2014/main" id="{BBA478D7-C2E9-4937-8F2D-EB631EBDF639}"/>
              </a:ext>
            </a:extLst>
          </p:cNvPr>
          <p:cNvGrpSpPr>
            <a:grpSpLocks/>
          </p:cNvGrpSpPr>
          <p:nvPr/>
        </p:nvGrpSpPr>
        <p:grpSpPr bwMode="auto">
          <a:xfrm rot="18327719" flipV="1">
            <a:off x="4731182" y="2506467"/>
            <a:ext cx="755650" cy="242888"/>
            <a:chOff x="4875" y="7237"/>
            <a:chExt cx="4230" cy="1883"/>
          </a:xfrm>
        </p:grpSpPr>
        <p:sp>
          <p:nvSpPr>
            <p:cNvPr id="152" name="Arc 261">
              <a:extLst>
                <a:ext uri="{FF2B5EF4-FFF2-40B4-BE49-F238E27FC236}">
                  <a16:creationId xmlns:a16="http://schemas.microsoft.com/office/drawing/2014/main" id="{1177B016-9DE5-464E-83CB-D8A7931F5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3" name="AutoShape 262">
              <a:extLst>
                <a:ext uri="{FF2B5EF4-FFF2-40B4-BE49-F238E27FC236}">
                  <a16:creationId xmlns:a16="http://schemas.microsoft.com/office/drawing/2014/main" id="{928417FA-58B1-408B-8188-66BF34F909A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4" name="AutoShape 255">
            <a:extLst>
              <a:ext uri="{FF2B5EF4-FFF2-40B4-BE49-F238E27FC236}">
                <a16:creationId xmlns:a16="http://schemas.microsoft.com/office/drawing/2014/main" id="{DE75C08C-71B0-41BB-B5FA-BEF2620F9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2885" y="2485482"/>
            <a:ext cx="490538" cy="188912"/>
          </a:xfrm>
          <a:prstGeom prst="rightArrow">
            <a:avLst>
              <a:gd name="adj1" fmla="val 50000"/>
              <a:gd name="adj2" fmla="val 64916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Text Box 2">
            <a:extLst>
              <a:ext uri="{FF2B5EF4-FFF2-40B4-BE49-F238E27FC236}">
                <a16:creationId xmlns:a16="http://schemas.microsoft.com/office/drawing/2014/main" id="{29B68C50-07B4-49B3-8C13-DE7C6AE32E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381" y="177276"/>
            <a:ext cx="7154028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P-25.05 </a:t>
            </a:r>
            <a:r>
              <a:rPr lang="en-US" sz="2000" b="1" dirty="0"/>
              <a:t>Roll </a:t>
            </a:r>
            <a:r>
              <a:rPr lang="en-US" sz="2000" b="1" dirty="0" err="1"/>
              <a:t>Kombination</a:t>
            </a:r>
            <a:r>
              <a:rPr lang="en-US" sz="2000" b="1" dirty="0"/>
              <a:t> </a:t>
            </a:r>
            <a:r>
              <a:rPr lang="en-US" sz="2000" b="1" dirty="0" err="1"/>
              <a:t>drei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, </a:t>
            </a:r>
            <a:r>
              <a:rPr lang="en-US" sz="2000" b="1" dirty="0" err="1"/>
              <a:t>drei</a:t>
            </a:r>
            <a:r>
              <a:rPr lang="en-US" sz="2000" b="1" dirty="0"/>
              <a:t> 	   	  </a:t>
            </a:r>
            <a:r>
              <a:rPr lang="en-US" sz="2000" b="1" dirty="0" err="1"/>
              <a:t>Viertelrollen</a:t>
            </a:r>
            <a:r>
              <a:rPr lang="en-US" sz="2000" b="1" dirty="0"/>
              <a:t> in </a:t>
            </a:r>
            <a:r>
              <a:rPr lang="en-US" sz="2000" b="1" dirty="0" err="1"/>
              <a:t>entgegengesetzter</a:t>
            </a:r>
            <a:r>
              <a:rPr lang="en-US" sz="2000" b="1" dirty="0"/>
              <a:t> </a:t>
            </a:r>
            <a:r>
              <a:rPr lang="en-US" sz="2000" b="1" dirty="0" err="1"/>
              <a:t>Richtung</a:t>
            </a:r>
            <a:endParaRPr lang="en-GB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3046137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6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P-25.06.01</a:t>
            </a:r>
          </a:p>
        </p:txBody>
      </p:sp>
      <p:sp>
        <p:nvSpPr>
          <p:cNvPr id="20496" name="Text Box 725">
            <a:extLst>
              <a:ext uri="{FF2B5EF4-FFF2-40B4-BE49-F238E27FC236}">
                <a16:creationId xmlns:a16="http://schemas.microsoft.com/office/drawing/2014/main" id="{BCC42EEE-B652-4D27-8BEC-598696292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1343" y="5421652"/>
            <a:ext cx="4137933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Steig-flug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Turn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senk-rechten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20498" name="Textfeld 6">
            <a:extLst>
              <a:ext uri="{FF2B5EF4-FFF2-40B4-BE49-F238E27FC236}">
                <a16:creationId xmlns:a16="http://schemas.microsoft.com/office/drawing/2014/main" id="{0D3E74E7-423E-406D-9D9C-D7DAB2102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219075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P-25.06 </a:t>
            </a:r>
            <a:r>
              <a:rPr lang="en-US" sz="2000" b="1" dirty="0"/>
              <a:t>Turn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  <p:sp>
        <p:nvSpPr>
          <p:cNvPr id="78" name="Text Box 540">
            <a:extLst>
              <a:ext uri="{FF2B5EF4-FFF2-40B4-BE49-F238E27FC236}">
                <a16:creationId xmlns:a16="http://schemas.microsoft.com/office/drawing/2014/main" id="{B34D7BA2-79DC-4713-9825-7FB233D14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6043" y="2251133"/>
            <a:ext cx="114795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2311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7459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53250" y="3419206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31701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9020" y="1096473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714942" y="2432784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5" name="Group 578">
            <a:extLst>
              <a:ext uri="{FF2B5EF4-FFF2-40B4-BE49-F238E27FC236}">
                <a16:creationId xmlns:a16="http://schemas.microsoft.com/office/drawing/2014/main" id="{6C284F8C-5BE2-423B-A7CF-DA6958ED9B1E}"/>
              </a:ext>
            </a:extLst>
          </p:cNvPr>
          <p:cNvGrpSpPr>
            <a:grpSpLocks/>
          </p:cNvGrpSpPr>
          <p:nvPr/>
        </p:nvGrpSpPr>
        <p:grpSpPr bwMode="auto">
          <a:xfrm rot="19655">
            <a:off x="7448550" y="2916238"/>
            <a:ext cx="311150" cy="490537"/>
            <a:chOff x="2820" y="264"/>
            <a:chExt cx="420" cy="1452"/>
          </a:xfrm>
        </p:grpSpPr>
        <p:sp>
          <p:nvSpPr>
            <p:cNvPr id="116" name="Line 579">
              <a:extLst>
                <a:ext uri="{FF2B5EF4-FFF2-40B4-BE49-F238E27FC236}">
                  <a16:creationId xmlns:a16="http://schemas.microsoft.com/office/drawing/2014/main" id="{4DF55653-9158-4DBE-B128-82C9B6BEB8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580">
              <a:extLst>
                <a:ext uri="{FF2B5EF4-FFF2-40B4-BE49-F238E27FC236}">
                  <a16:creationId xmlns:a16="http://schemas.microsoft.com/office/drawing/2014/main" id="{8373A713-36FA-4B5E-B6FC-5DFB5F8A0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581">
                <a:extLst>
                  <a:ext uri="{FF2B5EF4-FFF2-40B4-BE49-F238E27FC236}">
                    <a16:creationId xmlns:a16="http://schemas.microsoft.com/office/drawing/2014/main" id="{AE8DD882-09ED-47B7-BD9A-94F2A858DE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582">
                  <a:extLst>
                    <a:ext uri="{FF2B5EF4-FFF2-40B4-BE49-F238E27FC236}">
                      <a16:creationId xmlns:a16="http://schemas.microsoft.com/office/drawing/2014/main" id="{2D8C6F61-6C4C-4321-B1E3-D5B6100989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583">
                    <a:extLst>
                      <a:ext uri="{FF2B5EF4-FFF2-40B4-BE49-F238E27FC236}">
                        <a16:creationId xmlns:a16="http://schemas.microsoft.com/office/drawing/2014/main" id="{8ED064E6-CA6E-4BD2-BCDB-F7F306996C5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584">
                      <a:extLst>
                        <a:ext uri="{FF2B5EF4-FFF2-40B4-BE49-F238E27FC236}">
                          <a16:creationId xmlns:a16="http://schemas.microsoft.com/office/drawing/2014/main" id="{72B40A75-E936-4AE4-937D-B217DC7224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585">
                      <a:extLst>
                        <a:ext uri="{FF2B5EF4-FFF2-40B4-BE49-F238E27FC236}">
                          <a16:creationId xmlns:a16="http://schemas.microsoft.com/office/drawing/2014/main" id="{74EA7799-9F00-44BB-A264-7B48CC3BB0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586">
                    <a:extLst>
                      <a:ext uri="{FF2B5EF4-FFF2-40B4-BE49-F238E27FC236}">
                        <a16:creationId xmlns:a16="http://schemas.microsoft.com/office/drawing/2014/main" id="{3381CBAD-C413-481F-9D82-51E1E64CC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587">
                    <a:extLst>
                      <a:ext uri="{FF2B5EF4-FFF2-40B4-BE49-F238E27FC236}">
                        <a16:creationId xmlns:a16="http://schemas.microsoft.com/office/drawing/2014/main" id="{C8E351BF-12AE-40B0-9065-D73B1E3AC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588">
                  <a:extLst>
                    <a:ext uri="{FF2B5EF4-FFF2-40B4-BE49-F238E27FC236}">
                      <a16:creationId xmlns:a16="http://schemas.microsoft.com/office/drawing/2014/main" id="{4B2B810E-B879-480B-9F34-60AADDB183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589">
                <a:extLst>
                  <a:ext uri="{FF2B5EF4-FFF2-40B4-BE49-F238E27FC236}">
                    <a16:creationId xmlns:a16="http://schemas.microsoft.com/office/drawing/2014/main" id="{A748AEB3-D8B4-47A5-9027-1B442C86F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590">
                <a:extLst>
                  <a:ext uri="{FF2B5EF4-FFF2-40B4-BE49-F238E27FC236}">
                    <a16:creationId xmlns:a16="http://schemas.microsoft.com/office/drawing/2014/main" id="{61FD8735-907B-431B-AC38-8C4EF0E1F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8" name="Group 591">
            <a:extLst>
              <a:ext uri="{FF2B5EF4-FFF2-40B4-BE49-F238E27FC236}">
                <a16:creationId xmlns:a16="http://schemas.microsoft.com/office/drawing/2014/main" id="{22D8AB56-F285-4703-B948-E433530FCD41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242175" y="1935163"/>
            <a:ext cx="311150" cy="490537"/>
            <a:chOff x="2820" y="264"/>
            <a:chExt cx="420" cy="1452"/>
          </a:xfrm>
        </p:grpSpPr>
        <p:sp>
          <p:nvSpPr>
            <p:cNvPr id="129" name="Line 592">
              <a:extLst>
                <a:ext uri="{FF2B5EF4-FFF2-40B4-BE49-F238E27FC236}">
                  <a16:creationId xmlns:a16="http://schemas.microsoft.com/office/drawing/2014/main" id="{C8644659-D0AB-4C0A-B0B6-3F022F900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0" name="Group 593">
              <a:extLst>
                <a:ext uri="{FF2B5EF4-FFF2-40B4-BE49-F238E27FC236}">
                  <a16:creationId xmlns:a16="http://schemas.microsoft.com/office/drawing/2014/main" id="{0697AF65-2ACD-4BCA-A83C-B92092DFA8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1" name="Group 594">
                <a:extLst>
                  <a:ext uri="{FF2B5EF4-FFF2-40B4-BE49-F238E27FC236}">
                    <a16:creationId xmlns:a16="http://schemas.microsoft.com/office/drawing/2014/main" id="{B3F1B34F-131F-41C9-A0DF-C6FE37E55D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4" name="Group 595">
                  <a:extLst>
                    <a:ext uri="{FF2B5EF4-FFF2-40B4-BE49-F238E27FC236}">
                      <a16:creationId xmlns:a16="http://schemas.microsoft.com/office/drawing/2014/main" id="{20D8168A-CDDE-4648-BC5F-15AFB44A5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6" name="Group 596">
                    <a:extLst>
                      <a:ext uri="{FF2B5EF4-FFF2-40B4-BE49-F238E27FC236}">
                        <a16:creationId xmlns:a16="http://schemas.microsoft.com/office/drawing/2014/main" id="{A224D75B-B6B5-47D4-9B31-D616841C45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9" name="Freeform 597">
                      <a:extLst>
                        <a:ext uri="{FF2B5EF4-FFF2-40B4-BE49-F238E27FC236}">
                          <a16:creationId xmlns:a16="http://schemas.microsoft.com/office/drawing/2014/main" id="{E414A110-F998-4740-BA43-FADDDFF633F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0" name="Freeform 598">
                      <a:extLst>
                        <a:ext uri="{FF2B5EF4-FFF2-40B4-BE49-F238E27FC236}">
                          <a16:creationId xmlns:a16="http://schemas.microsoft.com/office/drawing/2014/main" id="{0C924B3B-BA5A-4B58-B8B0-FCEE4EDB1B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7" name="Freeform 599">
                    <a:extLst>
                      <a:ext uri="{FF2B5EF4-FFF2-40B4-BE49-F238E27FC236}">
                        <a16:creationId xmlns:a16="http://schemas.microsoft.com/office/drawing/2014/main" id="{82CD9C15-3B38-4991-A1AF-8B129088B2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8" name="Freeform 600">
                    <a:extLst>
                      <a:ext uri="{FF2B5EF4-FFF2-40B4-BE49-F238E27FC236}">
                        <a16:creationId xmlns:a16="http://schemas.microsoft.com/office/drawing/2014/main" id="{DFE11E24-5780-4DF2-A58E-4A658B28C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5" name="Line 601">
                  <a:extLst>
                    <a:ext uri="{FF2B5EF4-FFF2-40B4-BE49-F238E27FC236}">
                      <a16:creationId xmlns:a16="http://schemas.microsoft.com/office/drawing/2014/main" id="{1F122920-BC4D-43CE-8B34-01C47BB502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2" name="AutoShape 602">
                <a:extLst>
                  <a:ext uri="{FF2B5EF4-FFF2-40B4-BE49-F238E27FC236}">
                    <a16:creationId xmlns:a16="http://schemas.microsoft.com/office/drawing/2014/main" id="{8E696728-DFA6-428C-A628-823235A22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3" name="Line 603">
                <a:extLst>
                  <a:ext uri="{FF2B5EF4-FFF2-40B4-BE49-F238E27FC236}">
                    <a16:creationId xmlns:a16="http://schemas.microsoft.com/office/drawing/2014/main" id="{7F30B034-143B-4F8A-8586-A352135157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269619" y="260961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3" name="Group 609">
            <a:extLst>
              <a:ext uri="{FF2B5EF4-FFF2-40B4-BE49-F238E27FC236}">
                <a16:creationId xmlns:a16="http://schemas.microsoft.com/office/drawing/2014/main" id="{1464675B-8753-4A8D-A0A7-F6AFF25001EC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453313" y="1441450"/>
            <a:ext cx="311150" cy="490538"/>
            <a:chOff x="2820" y="264"/>
            <a:chExt cx="420" cy="1452"/>
          </a:xfrm>
        </p:grpSpPr>
        <p:sp>
          <p:nvSpPr>
            <p:cNvPr id="144" name="Line 610">
              <a:extLst>
                <a:ext uri="{FF2B5EF4-FFF2-40B4-BE49-F238E27FC236}">
                  <a16:creationId xmlns:a16="http://schemas.microsoft.com/office/drawing/2014/main" id="{4981285E-0FB9-4156-B842-7C201025D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611">
              <a:extLst>
                <a:ext uri="{FF2B5EF4-FFF2-40B4-BE49-F238E27FC236}">
                  <a16:creationId xmlns:a16="http://schemas.microsoft.com/office/drawing/2014/main" id="{744D8B5D-D5BF-4271-B714-AEF7D425E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612">
                <a:extLst>
                  <a:ext uri="{FF2B5EF4-FFF2-40B4-BE49-F238E27FC236}">
                    <a16:creationId xmlns:a16="http://schemas.microsoft.com/office/drawing/2014/main" id="{8DE5DEAB-91E6-4B6D-B690-6FEF032C39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9" name="Group 613">
                  <a:extLst>
                    <a:ext uri="{FF2B5EF4-FFF2-40B4-BE49-F238E27FC236}">
                      <a16:creationId xmlns:a16="http://schemas.microsoft.com/office/drawing/2014/main" id="{5B051397-B2D0-4890-A904-908AF8806F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1" name="Group 614">
                    <a:extLst>
                      <a:ext uri="{FF2B5EF4-FFF2-40B4-BE49-F238E27FC236}">
                        <a16:creationId xmlns:a16="http://schemas.microsoft.com/office/drawing/2014/main" id="{240AC56C-1034-4B31-9BFA-F37570BAF5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4" name="Freeform 615">
                      <a:extLst>
                        <a:ext uri="{FF2B5EF4-FFF2-40B4-BE49-F238E27FC236}">
                          <a16:creationId xmlns:a16="http://schemas.microsoft.com/office/drawing/2014/main" id="{052CCD5F-3FAF-4FEC-A176-F4A52283F1E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5" name="Freeform 616">
                      <a:extLst>
                        <a:ext uri="{FF2B5EF4-FFF2-40B4-BE49-F238E27FC236}">
                          <a16:creationId xmlns:a16="http://schemas.microsoft.com/office/drawing/2014/main" id="{F6758D3B-2606-40DE-8CF5-0724EEE5E58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2" name="Freeform 617">
                    <a:extLst>
                      <a:ext uri="{FF2B5EF4-FFF2-40B4-BE49-F238E27FC236}">
                        <a16:creationId xmlns:a16="http://schemas.microsoft.com/office/drawing/2014/main" id="{11F1A65F-A58B-46A4-AFC0-5D922ECF10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3" name="Freeform 618">
                    <a:extLst>
                      <a:ext uri="{FF2B5EF4-FFF2-40B4-BE49-F238E27FC236}">
                        <a16:creationId xmlns:a16="http://schemas.microsoft.com/office/drawing/2014/main" id="{CDBEC3CA-6CC6-424A-934D-03F8CC853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0" name="Line 619">
                  <a:extLst>
                    <a:ext uri="{FF2B5EF4-FFF2-40B4-BE49-F238E27FC236}">
                      <a16:creationId xmlns:a16="http://schemas.microsoft.com/office/drawing/2014/main" id="{3A428C4E-6F84-4E32-85EA-9D9FD9C121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7" name="AutoShape 620">
                <a:extLst>
                  <a:ext uri="{FF2B5EF4-FFF2-40B4-BE49-F238E27FC236}">
                    <a16:creationId xmlns:a16="http://schemas.microsoft.com/office/drawing/2014/main" id="{07B12DFC-901B-47E4-A6C3-944517AE3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8" name="Line 621">
                <a:extLst>
                  <a:ext uri="{FF2B5EF4-FFF2-40B4-BE49-F238E27FC236}">
                    <a16:creationId xmlns:a16="http://schemas.microsoft.com/office/drawing/2014/main" id="{3C1DD647-3174-4F04-8F6D-14E6A3BAC4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6" name="Text Box 622">
            <a:extLst>
              <a:ext uri="{FF2B5EF4-FFF2-40B4-BE49-F238E27FC236}">
                <a16:creationId xmlns:a16="http://schemas.microsoft.com/office/drawing/2014/main" id="{21F5CF95-4389-4A22-9965-FE9360308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2245" y="1101032"/>
            <a:ext cx="15367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Drehen um den Schwer-punkt</a:t>
            </a:r>
          </a:p>
        </p:txBody>
      </p:sp>
      <p:sp>
        <p:nvSpPr>
          <p:cNvPr id="157" name="Text Box 623">
            <a:extLst>
              <a:ext uri="{FF2B5EF4-FFF2-40B4-BE49-F238E27FC236}">
                <a16:creationId xmlns:a16="http://schemas.microsoft.com/office/drawing/2014/main" id="{34B7B251-67D1-42F4-A092-EE12C9C64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581" y="922152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Kurzes Verharren vor dem Drehen</a:t>
            </a:r>
          </a:p>
        </p:txBody>
      </p:sp>
      <p:pic>
        <p:nvPicPr>
          <p:cNvPr id="163" name="Picture 465" descr="messerflugflieger2">
            <a:extLst>
              <a:ext uri="{FF2B5EF4-FFF2-40B4-BE49-F238E27FC236}">
                <a16:creationId xmlns:a16="http://schemas.microsoft.com/office/drawing/2014/main" id="{5B21E29B-0AC3-46E5-81DD-2E9DDD29E4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56181">
            <a:off x="6819192" y="353119"/>
            <a:ext cx="1277537" cy="15636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156" grpId="0" build="allAtOnce"/>
      <p:bldP spid="157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5" name="Text Box 289">
            <a:extLst>
              <a:ext uri="{FF2B5EF4-FFF2-40B4-BE49-F238E27FC236}">
                <a16:creationId xmlns:a16="http://schemas.microsoft.com/office/drawing/2014/main" id="{3EB4170C-F08D-4963-93C8-198A8F2FE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P-25.06.02</a:t>
            </a:r>
          </a:p>
        </p:txBody>
      </p:sp>
      <p:grpSp>
        <p:nvGrpSpPr>
          <p:cNvPr id="79" name="Group 541">
            <a:extLst>
              <a:ext uri="{FF2B5EF4-FFF2-40B4-BE49-F238E27FC236}">
                <a16:creationId xmlns:a16="http://schemas.microsoft.com/office/drawing/2014/main" id="{CA4A4124-9D7B-4D5E-89A9-98B2A2459055}"/>
              </a:ext>
            </a:extLst>
          </p:cNvPr>
          <p:cNvGrpSpPr>
            <a:grpSpLocks/>
          </p:cNvGrpSpPr>
          <p:nvPr/>
        </p:nvGrpSpPr>
        <p:grpSpPr bwMode="auto">
          <a:xfrm rot="2043369" flipV="1">
            <a:off x="7123113" y="2125663"/>
            <a:ext cx="839787" cy="246062"/>
            <a:chOff x="4875" y="7237"/>
            <a:chExt cx="4230" cy="1883"/>
          </a:xfrm>
        </p:grpSpPr>
        <p:sp>
          <p:nvSpPr>
            <p:cNvPr id="80" name="Arc 542">
              <a:extLst>
                <a:ext uri="{FF2B5EF4-FFF2-40B4-BE49-F238E27FC236}">
                  <a16:creationId xmlns:a16="http://schemas.microsoft.com/office/drawing/2014/main" id="{D380B65E-13A6-4499-8564-88F6AEDF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543">
              <a:extLst>
                <a:ext uri="{FF2B5EF4-FFF2-40B4-BE49-F238E27FC236}">
                  <a16:creationId xmlns:a16="http://schemas.microsoft.com/office/drawing/2014/main" id="{12ECE133-E38F-41E1-B7DB-1A31AB79A32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3" name="Line 546">
            <a:extLst>
              <a:ext uri="{FF2B5EF4-FFF2-40B4-BE49-F238E27FC236}">
                <a16:creationId xmlns:a16="http://schemas.microsoft.com/office/drawing/2014/main" id="{346FEDF2-BB78-486A-85B1-2BD30ED0A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7611313" y="1291065"/>
            <a:ext cx="16192" cy="2124829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rc 547">
            <a:extLst>
              <a:ext uri="{FF2B5EF4-FFF2-40B4-BE49-F238E27FC236}">
                <a16:creationId xmlns:a16="http://schemas.microsoft.com/office/drawing/2014/main" id="{2BE6F1F0-6C52-48A2-8D53-DFAFEAD48F85}"/>
              </a:ext>
            </a:extLst>
          </p:cNvPr>
          <p:cNvSpPr>
            <a:spLocks/>
          </p:cNvSpPr>
          <p:nvPr/>
        </p:nvSpPr>
        <p:spPr bwMode="auto">
          <a:xfrm flipV="1">
            <a:off x="6960177" y="3412279"/>
            <a:ext cx="663575" cy="711894"/>
          </a:xfrm>
          <a:custGeom>
            <a:avLst/>
            <a:gdLst>
              <a:gd name="T0" fmla="*/ 0 w 21600"/>
              <a:gd name="T1" fmla="*/ 0 h 21600"/>
              <a:gd name="T2" fmla="*/ 8 w 21600"/>
              <a:gd name="T3" fmla="*/ 9 h 21600"/>
              <a:gd name="T4" fmla="*/ 0 w 21600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5" name="Line 548">
            <a:extLst>
              <a:ext uri="{FF2B5EF4-FFF2-40B4-BE49-F238E27FC236}">
                <a16:creationId xmlns:a16="http://schemas.microsoft.com/office/drawing/2014/main" id="{13CE1996-2CA8-4F87-BAE2-9A153613EC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2997" y="4121869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6" name="Line 549">
            <a:extLst>
              <a:ext uri="{FF2B5EF4-FFF2-40B4-BE49-F238E27FC236}">
                <a16:creationId xmlns:a16="http://schemas.microsoft.com/office/drawing/2014/main" id="{D8F3365D-E649-45D3-AAF4-FEC4552FE4D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3840" y="1005292"/>
            <a:ext cx="16192" cy="1023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7" name="Arc 550">
            <a:extLst>
              <a:ext uri="{FF2B5EF4-FFF2-40B4-BE49-F238E27FC236}">
                <a16:creationId xmlns:a16="http://schemas.microsoft.com/office/drawing/2014/main" id="{8BD359B5-476B-469A-A5A8-662795EADC2D}"/>
              </a:ext>
            </a:extLst>
          </p:cNvPr>
          <p:cNvSpPr>
            <a:spLocks/>
          </p:cNvSpPr>
          <p:nvPr/>
        </p:nvSpPr>
        <p:spPr bwMode="auto">
          <a:xfrm flipV="1">
            <a:off x="6761163" y="1966230"/>
            <a:ext cx="650875" cy="711894"/>
          </a:xfrm>
          <a:custGeom>
            <a:avLst/>
            <a:gdLst>
              <a:gd name="T0" fmla="*/ 0 w 21601"/>
              <a:gd name="T1" fmla="*/ 0 h 21600"/>
              <a:gd name="T2" fmla="*/ 8 w 21601"/>
              <a:gd name="T3" fmla="*/ 9 h 21600"/>
              <a:gd name="T4" fmla="*/ 0 w 21601"/>
              <a:gd name="T5" fmla="*/ 9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8" name="Line 551">
            <a:extLst>
              <a:ext uri="{FF2B5EF4-FFF2-40B4-BE49-F238E27FC236}">
                <a16:creationId xmlns:a16="http://schemas.microsoft.com/office/drawing/2014/main" id="{575E8F56-79AB-4F5E-A668-132C81B4AE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42013" y="2679779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9" name="Group 552">
            <a:extLst>
              <a:ext uri="{FF2B5EF4-FFF2-40B4-BE49-F238E27FC236}">
                <a16:creationId xmlns:a16="http://schemas.microsoft.com/office/drawing/2014/main" id="{6E0ED684-873D-4C76-88A0-22AABA292DC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572904" y="2441377"/>
            <a:ext cx="311150" cy="490538"/>
            <a:chOff x="2820" y="264"/>
            <a:chExt cx="420" cy="1452"/>
          </a:xfrm>
        </p:grpSpPr>
        <p:sp>
          <p:nvSpPr>
            <p:cNvPr id="90" name="Line 553">
              <a:extLst>
                <a:ext uri="{FF2B5EF4-FFF2-40B4-BE49-F238E27FC236}">
                  <a16:creationId xmlns:a16="http://schemas.microsoft.com/office/drawing/2014/main" id="{2DA5F916-A400-4D8B-A5A9-898410C53E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1" name="Group 554">
              <a:extLst>
                <a:ext uri="{FF2B5EF4-FFF2-40B4-BE49-F238E27FC236}">
                  <a16:creationId xmlns:a16="http://schemas.microsoft.com/office/drawing/2014/main" id="{D1FF8C25-C2C6-47F0-BB59-F9D1BC13A8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2" name="Group 555">
                <a:extLst>
                  <a:ext uri="{FF2B5EF4-FFF2-40B4-BE49-F238E27FC236}">
                    <a16:creationId xmlns:a16="http://schemas.microsoft.com/office/drawing/2014/main" id="{905A7CDA-4B3B-4EB1-847C-62F6D59350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5" name="Group 556">
                  <a:extLst>
                    <a:ext uri="{FF2B5EF4-FFF2-40B4-BE49-F238E27FC236}">
                      <a16:creationId xmlns:a16="http://schemas.microsoft.com/office/drawing/2014/main" id="{EC58BF0B-56C1-4C00-98EC-01E013CAA7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7" name="Group 557">
                    <a:extLst>
                      <a:ext uri="{FF2B5EF4-FFF2-40B4-BE49-F238E27FC236}">
                        <a16:creationId xmlns:a16="http://schemas.microsoft.com/office/drawing/2014/main" id="{2F0D3623-43A8-4C6A-A4B4-2393DA6301A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0" name="Freeform 558">
                      <a:extLst>
                        <a:ext uri="{FF2B5EF4-FFF2-40B4-BE49-F238E27FC236}">
                          <a16:creationId xmlns:a16="http://schemas.microsoft.com/office/drawing/2014/main" id="{6B267B8B-3E5F-4A3B-A92F-2DF0613E440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1" name="Freeform 559">
                      <a:extLst>
                        <a:ext uri="{FF2B5EF4-FFF2-40B4-BE49-F238E27FC236}">
                          <a16:creationId xmlns:a16="http://schemas.microsoft.com/office/drawing/2014/main" id="{A266EBB7-D18D-49F8-B719-2C45852AF0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8" name="Freeform 560">
                    <a:extLst>
                      <a:ext uri="{FF2B5EF4-FFF2-40B4-BE49-F238E27FC236}">
                        <a16:creationId xmlns:a16="http://schemas.microsoft.com/office/drawing/2014/main" id="{86A90CBD-6D2C-4E3C-BB6E-DA82F61E50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Freeform 561">
                    <a:extLst>
                      <a:ext uri="{FF2B5EF4-FFF2-40B4-BE49-F238E27FC236}">
                        <a16:creationId xmlns:a16="http://schemas.microsoft.com/office/drawing/2014/main" id="{A6DECBAF-DA7D-4288-B0DA-FAD57F33D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6" name="Line 562">
                  <a:extLst>
                    <a:ext uri="{FF2B5EF4-FFF2-40B4-BE49-F238E27FC236}">
                      <a16:creationId xmlns:a16="http://schemas.microsoft.com/office/drawing/2014/main" id="{8CAB7270-F5B2-4B77-A8AC-75DD12DD32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3" name="AutoShape 563">
                <a:extLst>
                  <a:ext uri="{FF2B5EF4-FFF2-40B4-BE49-F238E27FC236}">
                    <a16:creationId xmlns:a16="http://schemas.microsoft.com/office/drawing/2014/main" id="{D15C51BE-545E-437E-9A9F-1750D6CA0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4" name="Line 564">
                <a:extLst>
                  <a:ext uri="{FF2B5EF4-FFF2-40B4-BE49-F238E27FC236}">
                    <a16:creationId xmlns:a16="http://schemas.microsoft.com/office/drawing/2014/main" id="{8BF83452-8CE8-46A6-896F-DDAA6C16F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2" name="Group 565">
            <a:extLst>
              <a:ext uri="{FF2B5EF4-FFF2-40B4-BE49-F238E27FC236}">
                <a16:creationId xmlns:a16="http://schemas.microsoft.com/office/drawing/2014/main" id="{D152E98F-F46E-401D-B76A-A1570BF7EE5B}"/>
              </a:ext>
            </a:extLst>
          </p:cNvPr>
          <p:cNvGrpSpPr>
            <a:grpSpLocks/>
          </p:cNvGrpSpPr>
          <p:nvPr/>
        </p:nvGrpSpPr>
        <p:grpSpPr bwMode="auto">
          <a:xfrm rot="16087868" flipH="1" flipV="1">
            <a:off x="6038057" y="3894931"/>
            <a:ext cx="311150" cy="490537"/>
            <a:chOff x="2820" y="264"/>
            <a:chExt cx="420" cy="1452"/>
          </a:xfrm>
        </p:grpSpPr>
        <p:sp>
          <p:nvSpPr>
            <p:cNvPr id="103" name="Line 566">
              <a:extLst>
                <a:ext uri="{FF2B5EF4-FFF2-40B4-BE49-F238E27FC236}">
                  <a16:creationId xmlns:a16="http://schemas.microsoft.com/office/drawing/2014/main" id="{C0F121F5-8495-4632-B1A9-107729465E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567">
              <a:extLst>
                <a:ext uri="{FF2B5EF4-FFF2-40B4-BE49-F238E27FC236}">
                  <a16:creationId xmlns:a16="http://schemas.microsoft.com/office/drawing/2014/main" id="{D3D23514-41E1-4790-8C36-2BD1686F6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568">
                <a:extLst>
                  <a:ext uri="{FF2B5EF4-FFF2-40B4-BE49-F238E27FC236}">
                    <a16:creationId xmlns:a16="http://schemas.microsoft.com/office/drawing/2014/main" id="{A1CF9E52-5699-42A3-86CD-37DB5C4A05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569">
                  <a:extLst>
                    <a:ext uri="{FF2B5EF4-FFF2-40B4-BE49-F238E27FC236}">
                      <a16:creationId xmlns:a16="http://schemas.microsoft.com/office/drawing/2014/main" id="{94D9633C-D28A-45A2-A5DF-EF2B2C21F3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570">
                    <a:extLst>
                      <a:ext uri="{FF2B5EF4-FFF2-40B4-BE49-F238E27FC236}">
                        <a16:creationId xmlns:a16="http://schemas.microsoft.com/office/drawing/2014/main" id="{A3F43ED0-7EB4-4A18-805A-2828B1CBCCC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571">
                      <a:extLst>
                        <a:ext uri="{FF2B5EF4-FFF2-40B4-BE49-F238E27FC236}">
                          <a16:creationId xmlns:a16="http://schemas.microsoft.com/office/drawing/2014/main" id="{39535030-0848-43E9-8DA6-11112947B3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572">
                      <a:extLst>
                        <a:ext uri="{FF2B5EF4-FFF2-40B4-BE49-F238E27FC236}">
                          <a16:creationId xmlns:a16="http://schemas.microsoft.com/office/drawing/2014/main" id="{C6E7DE11-03C4-4FA0-A3BD-CD4811C9FE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573">
                    <a:extLst>
                      <a:ext uri="{FF2B5EF4-FFF2-40B4-BE49-F238E27FC236}">
                        <a16:creationId xmlns:a16="http://schemas.microsoft.com/office/drawing/2014/main" id="{A53FADF7-E46C-48AF-A968-41CD002042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574">
                    <a:extLst>
                      <a:ext uri="{FF2B5EF4-FFF2-40B4-BE49-F238E27FC236}">
                        <a16:creationId xmlns:a16="http://schemas.microsoft.com/office/drawing/2014/main" id="{4A679614-7127-43D6-9075-304AD8CB2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575">
                  <a:extLst>
                    <a:ext uri="{FF2B5EF4-FFF2-40B4-BE49-F238E27FC236}">
                      <a16:creationId xmlns:a16="http://schemas.microsoft.com/office/drawing/2014/main" id="{9B05C31E-5FB7-40B6-8489-F413C9673C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576">
                <a:extLst>
                  <a:ext uri="{FF2B5EF4-FFF2-40B4-BE49-F238E27FC236}">
                    <a16:creationId xmlns:a16="http://schemas.microsoft.com/office/drawing/2014/main" id="{F1A03E97-2477-4210-B7F3-36D99643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577">
                <a:extLst>
                  <a:ext uri="{FF2B5EF4-FFF2-40B4-BE49-F238E27FC236}">
                    <a16:creationId xmlns:a16="http://schemas.microsoft.com/office/drawing/2014/main" id="{F3E6301C-8357-4886-88A2-9AF89DABBD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1" name="AutoShape 604">
            <a:extLst>
              <a:ext uri="{FF2B5EF4-FFF2-40B4-BE49-F238E27FC236}">
                <a16:creationId xmlns:a16="http://schemas.microsoft.com/office/drawing/2014/main" id="{77CF1A98-9DBC-4519-9468-449122ACFD2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394325" y="405923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AutoShape 605">
            <a:extLst>
              <a:ext uri="{FF2B5EF4-FFF2-40B4-BE49-F238E27FC236}">
                <a16:creationId xmlns:a16="http://schemas.microsoft.com/office/drawing/2014/main" id="{A35E3B41-DD8B-4604-949D-9E5D6902C145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139698" y="259615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8" name="Text Box 89">
            <a:extLst>
              <a:ext uri="{FF2B5EF4-FFF2-40B4-BE49-F238E27FC236}">
                <a16:creationId xmlns:a16="http://schemas.microsoft.com/office/drawing/2014/main" id="{D4DA79A9-9965-4535-BC21-1C067D372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518" y="2060738"/>
            <a:ext cx="41465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  <p:sp>
        <p:nvSpPr>
          <p:cNvPr id="159" name="Text Box 90">
            <a:extLst>
              <a:ext uri="{FF2B5EF4-FFF2-40B4-BE49-F238E27FC236}">
                <a16:creationId xmlns:a16="http://schemas.microsoft.com/office/drawing/2014/main" id="{53FADE33-5795-4FD6-91B9-EEBE35D5AD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769" y="842049"/>
            <a:ext cx="376591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Zwei Flügelspannweiten oder mehr</a:t>
            </a:r>
            <a:br>
              <a:rPr lang="de-DE" altLang="de-DE" sz="1600" b="1" dirty="0">
                <a:solidFill>
                  <a:srgbClr val="02369E"/>
                </a:solidFill>
              </a:rPr>
            </a:br>
            <a:r>
              <a:rPr lang="de-DE" altLang="de-DE" sz="1600" b="1" dirty="0">
                <a:solidFill>
                  <a:srgbClr val="0000FF"/>
                </a:solidFill>
              </a:rPr>
              <a:t>–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3300"/>
                </a:solidFill>
              </a:rPr>
              <a:t>null Punkte!</a:t>
            </a:r>
          </a:p>
        </p:txBody>
      </p:sp>
      <p:sp>
        <p:nvSpPr>
          <p:cNvPr id="160" name="Text Box 91">
            <a:extLst>
              <a:ext uri="{FF2B5EF4-FFF2-40B4-BE49-F238E27FC236}">
                <a16:creationId xmlns:a16="http://schemas.microsoft.com/office/drawing/2014/main" id="{5FE58D82-52C9-4194-9F00-8A2D7DE6C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2769" y="3219450"/>
            <a:ext cx="2470194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64" name="Oval 93">
            <a:extLst>
              <a:ext uri="{FF2B5EF4-FFF2-40B4-BE49-F238E27FC236}">
                <a16:creationId xmlns:a16="http://schemas.microsoft.com/office/drawing/2014/main" id="{0F1443F0-2181-432F-9D1D-37C95FBA1BD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166594" y="1476815"/>
            <a:ext cx="1205387" cy="116117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94">
            <a:extLst>
              <a:ext uri="{FF2B5EF4-FFF2-40B4-BE49-F238E27FC236}">
                <a16:creationId xmlns:a16="http://schemas.microsoft.com/office/drawing/2014/main" id="{D8C43456-11D3-4F86-9195-FD1A117CEF9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6717" y="2887870"/>
            <a:ext cx="1228645" cy="1207389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BCEF3AE0-312F-4D2F-99AE-25FFBCBBB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8848" y="104366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824D707E-84E4-4F93-AFBC-A38339490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5382" y="194683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8" name="Oval 101">
            <a:extLst>
              <a:ext uri="{FF2B5EF4-FFF2-40B4-BE49-F238E27FC236}">
                <a16:creationId xmlns:a16="http://schemas.microsoft.com/office/drawing/2014/main" id="{8C390824-F50C-4C2A-9F1B-F51980A3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25630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9" name="Oval 101">
            <a:extLst>
              <a:ext uri="{FF2B5EF4-FFF2-40B4-BE49-F238E27FC236}">
                <a16:creationId xmlns:a16="http://schemas.microsoft.com/office/drawing/2014/main" id="{2662BA77-19D2-41BA-95E1-02F8526F9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7966" y="342900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0" name="Oval 101">
            <a:extLst>
              <a:ext uri="{FF2B5EF4-FFF2-40B4-BE49-F238E27FC236}">
                <a16:creationId xmlns:a16="http://schemas.microsoft.com/office/drawing/2014/main" id="{6559DC51-C7B7-4EF8-B8DE-762AC6C06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7673" y="40189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71" name="Oval 101">
            <a:extLst>
              <a:ext uri="{FF2B5EF4-FFF2-40B4-BE49-F238E27FC236}">
                <a16:creationId xmlns:a16="http://schemas.microsoft.com/office/drawing/2014/main" id="{885E53A7-E527-469F-85F3-B3D5632E8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859" y="23458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4" name="Textfeld 6">
            <a:extLst>
              <a:ext uri="{FF2B5EF4-FFF2-40B4-BE49-F238E27FC236}">
                <a16:creationId xmlns:a16="http://schemas.microsoft.com/office/drawing/2014/main" id="{7E828B16-B372-4660-ADB6-80240A246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3202" y="194694"/>
            <a:ext cx="5006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P-25.06 </a:t>
            </a:r>
            <a:r>
              <a:rPr lang="en-US" sz="2000" b="1" dirty="0"/>
              <a:t>Turn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  <p:sp>
        <p:nvSpPr>
          <p:cNvPr id="57" name="Text Box 622">
            <a:extLst>
              <a:ext uri="{FF2B5EF4-FFF2-40B4-BE49-F238E27FC236}">
                <a16:creationId xmlns:a16="http://schemas.microsoft.com/office/drawing/2014/main" id="{87E5E723-DA88-467A-ACB1-2145DC5CC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3223" y="1011325"/>
            <a:ext cx="15367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Drehen um den Schwer-punkt</a:t>
            </a:r>
          </a:p>
        </p:txBody>
      </p:sp>
      <p:sp>
        <p:nvSpPr>
          <p:cNvPr id="58" name="Text Box 623">
            <a:extLst>
              <a:ext uri="{FF2B5EF4-FFF2-40B4-BE49-F238E27FC236}">
                <a16:creationId xmlns:a16="http://schemas.microsoft.com/office/drawing/2014/main" id="{2FEB41E2-E456-4813-9260-AFE30CE08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599" y="548556"/>
            <a:ext cx="1392238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Kurzes Verharren vor dem Drehen</a:t>
            </a:r>
          </a:p>
        </p:txBody>
      </p:sp>
    </p:spTree>
    <p:extLst>
      <p:ext uri="{BB962C8B-B14F-4D97-AF65-F5344CB8AC3E}">
        <p14:creationId xmlns:p14="http://schemas.microsoft.com/office/powerpoint/2010/main" val="312488960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  <p:bldP spid="159" grpId="0" autoUpdateAnimBg="0"/>
      <p:bldP spid="160" grpId="0" animBg="1" autoUpdateAnimBg="0"/>
      <p:bldP spid="57" grpId="0" build="allAtOnce"/>
      <p:bldP spid="58" grpId="0" build="allAtOnce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6498" y="3561192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699864" y="2059195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80001" y="1607820"/>
            <a:ext cx="926612" cy="1955874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" name="Arc 691">
            <a:extLst>
              <a:ext uri="{FF2B5EF4-FFF2-40B4-BE49-F238E27FC236}">
                <a16:creationId xmlns:a16="http://schemas.microsoft.com/office/drawing/2014/main" id="{B6500ED6-EB76-4635-86F2-2D0B03365C54}"/>
              </a:ext>
            </a:extLst>
          </p:cNvPr>
          <p:cNvSpPr>
            <a:spLocks/>
          </p:cNvSpPr>
          <p:nvPr/>
        </p:nvSpPr>
        <p:spPr bwMode="auto">
          <a:xfrm rot="11015091" flipH="1">
            <a:off x="5273663" y="1623067"/>
            <a:ext cx="1098012" cy="2108327"/>
          </a:xfrm>
          <a:custGeom>
            <a:avLst/>
            <a:gdLst>
              <a:gd name="T0" fmla="*/ 2 w 24849"/>
              <a:gd name="T1" fmla="*/ 0 h 43200"/>
              <a:gd name="T2" fmla="*/ 0 w 24849"/>
              <a:gd name="T3" fmla="*/ 33 h 43200"/>
              <a:gd name="T4" fmla="*/ 2 w 24849"/>
              <a:gd name="T5" fmla="*/ 17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849" h="43200" fill="none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</a:path>
              <a:path w="24849" h="43200" stroke="0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  <a:lnTo>
                  <a:pt x="3249" y="21600"/>
                </a:lnTo>
                <a:lnTo>
                  <a:pt x="324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09259" y="667501"/>
            <a:ext cx="10818" cy="187184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44557" y="3295981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9933" y="3429266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52035" y="3468991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45640" y="3611045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7" name="Group 762">
            <a:extLst>
              <a:ext uri="{FF2B5EF4-FFF2-40B4-BE49-F238E27FC236}">
                <a16:creationId xmlns:a16="http://schemas.microsoft.com/office/drawing/2014/main" id="{DDA2D073-FBDB-4638-AFAB-2AFF6412A70C}"/>
              </a:ext>
            </a:extLst>
          </p:cNvPr>
          <p:cNvGrpSpPr>
            <a:grpSpLocks/>
          </p:cNvGrpSpPr>
          <p:nvPr/>
        </p:nvGrpSpPr>
        <p:grpSpPr bwMode="auto">
          <a:xfrm rot="2314517" flipH="1" flipV="1">
            <a:off x="3427724" y="3535533"/>
            <a:ext cx="835549" cy="327798"/>
            <a:chOff x="4875" y="7237"/>
            <a:chExt cx="4230" cy="1883"/>
          </a:xfrm>
        </p:grpSpPr>
        <p:sp>
          <p:nvSpPr>
            <p:cNvPr id="104" name="Arc 763">
              <a:extLst>
                <a:ext uri="{FF2B5EF4-FFF2-40B4-BE49-F238E27FC236}">
                  <a16:creationId xmlns:a16="http://schemas.microsoft.com/office/drawing/2014/main" id="{FD007A46-0065-4428-92F7-9391E3F1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AutoShape 764">
              <a:extLst>
                <a:ext uri="{FF2B5EF4-FFF2-40B4-BE49-F238E27FC236}">
                  <a16:creationId xmlns:a16="http://schemas.microsoft.com/office/drawing/2014/main" id="{31B11302-97E0-4138-B9EE-2005A9BB1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45930" y="1507224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147" name="Group 784">
            <a:extLst>
              <a:ext uri="{FF2B5EF4-FFF2-40B4-BE49-F238E27FC236}">
                <a16:creationId xmlns:a16="http://schemas.microsoft.com/office/drawing/2014/main" id="{03EE9677-8398-4CC1-BE00-6CAB72C73F83}"/>
              </a:ext>
            </a:extLst>
          </p:cNvPr>
          <p:cNvGrpSpPr>
            <a:grpSpLocks/>
          </p:cNvGrpSpPr>
          <p:nvPr/>
        </p:nvGrpSpPr>
        <p:grpSpPr bwMode="auto">
          <a:xfrm rot="5227902">
            <a:off x="3885814" y="3373792"/>
            <a:ext cx="226090" cy="374882"/>
            <a:chOff x="2820" y="264"/>
            <a:chExt cx="420" cy="1452"/>
          </a:xfrm>
        </p:grpSpPr>
        <p:sp>
          <p:nvSpPr>
            <p:cNvPr id="151" name="Line 785">
              <a:extLst>
                <a:ext uri="{FF2B5EF4-FFF2-40B4-BE49-F238E27FC236}">
                  <a16:creationId xmlns:a16="http://schemas.microsoft.com/office/drawing/2014/main" id="{A9C16C17-6169-497B-832F-7CE44F78B9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2" name="Group 786">
              <a:extLst>
                <a:ext uri="{FF2B5EF4-FFF2-40B4-BE49-F238E27FC236}">
                  <a16:creationId xmlns:a16="http://schemas.microsoft.com/office/drawing/2014/main" id="{89DA2BF2-8950-4B7D-B2CB-E74379F6BB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3" name="Group 787">
                <a:extLst>
                  <a:ext uri="{FF2B5EF4-FFF2-40B4-BE49-F238E27FC236}">
                    <a16:creationId xmlns:a16="http://schemas.microsoft.com/office/drawing/2014/main" id="{42A80165-62F3-48B3-8A48-03EB62A1B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6" name="Group 788">
                  <a:extLst>
                    <a:ext uri="{FF2B5EF4-FFF2-40B4-BE49-F238E27FC236}">
                      <a16:creationId xmlns:a16="http://schemas.microsoft.com/office/drawing/2014/main" id="{81D204C7-E537-48DE-9B14-D02A7F8BC7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8" name="Group 789">
                    <a:extLst>
                      <a:ext uri="{FF2B5EF4-FFF2-40B4-BE49-F238E27FC236}">
                        <a16:creationId xmlns:a16="http://schemas.microsoft.com/office/drawing/2014/main" id="{ECB93C33-C722-47FE-B1AA-97E498FDCAC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1" name="Freeform 790">
                      <a:extLst>
                        <a:ext uri="{FF2B5EF4-FFF2-40B4-BE49-F238E27FC236}">
                          <a16:creationId xmlns:a16="http://schemas.microsoft.com/office/drawing/2014/main" id="{32F73038-3DA0-4EAA-BF0E-4B6117B6FD3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2" name="Freeform 791">
                      <a:extLst>
                        <a:ext uri="{FF2B5EF4-FFF2-40B4-BE49-F238E27FC236}">
                          <a16:creationId xmlns:a16="http://schemas.microsoft.com/office/drawing/2014/main" id="{3D326DAA-D1E6-4AB9-B27F-F47F5A13E04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9" name="Freeform 792">
                    <a:extLst>
                      <a:ext uri="{FF2B5EF4-FFF2-40B4-BE49-F238E27FC236}">
                        <a16:creationId xmlns:a16="http://schemas.microsoft.com/office/drawing/2014/main" id="{7A18C94C-8202-4074-9308-5369BBF3B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793">
                    <a:extLst>
                      <a:ext uri="{FF2B5EF4-FFF2-40B4-BE49-F238E27FC236}">
                        <a16:creationId xmlns:a16="http://schemas.microsoft.com/office/drawing/2014/main" id="{7B8DB760-8ADB-4635-8FC0-5761489BF7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7" name="Line 794">
                  <a:extLst>
                    <a:ext uri="{FF2B5EF4-FFF2-40B4-BE49-F238E27FC236}">
                      <a16:creationId xmlns:a16="http://schemas.microsoft.com/office/drawing/2014/main" id="{A62AE174-89F0-464C-9182-980ABAE4AA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4" name="AutoShape 795">
                <a:extLst>
                  <a:ext uri="{FF2B5EF4-FFF2-40B4-BE49-F238E27FC236}">
                    <a16:creationId xmlns:a16="http://schemas.microsoft.com/office/drawing/2014/main" id="{BA11E43A-41E4-4F38-844C-6F23A68F5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5" name="Line 796">
                <a:extLst>
                  <a:ext uri="{FF2B5EF4-FFF2-40B4-BE49-F238E27FC236}">
                    <a16:creationId xmlns:a16="http://schemas.microsoft.com/office/drawing/2014/main" id="{D8CC69A1-6AC8-4C31-925A-142405E55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15" name="Group 836">
            <a:extLst>
              <a:ext uri="{FF2B5EF4-FFF2-40B4-BE49-F238E27FC236}">
                <a16:creationId xmlns:a16="http://schemas.microsoft.com/office/drawing/2014/main" id="{5212FE6F-D416-4203-B87F-DBE1B72DC5CB}"/>
              </a:ext>
            </a:extLst>
          </p:cNvPr>
          <p:cNvGrpSpPr>
            <a:grpSpLocks/>
          </p:cNvGrpSpPr>
          <p:nvPr/>
        </p:nvGrpSpPr>
        <p:grpSpPr bwMode="auto">
          <a:xfrm rot="1882899" flipH="1" flipV="1">
            <a:off x="2607837" y="1875632"/>
            <a:ext cx="223720" cy="400121"/>
            <a:chOff x="2820" y="264"/>
            <a:chExt cx="420" cy="1452"/>
          </a:xfrm>
        </p:grpSpPr>
        <p:sp>
          <p:nvSpPr>
            <p:cNvPr id="216" name="Line 837">
              <a:extLst>
                <a:ext uri="{FF2B5EF4-FFF2-40B4-BE49-F238E27FC236}">
                  <a16:creationId xmlns:a16="http://schemas.microsoft.com/office/drawing/2014/main" id="{E70B63BF-C000-4595-AC7F-3BEF401A21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7" name="Group 838">
              <a:extLst>
                <a:ext uri="{FF2B5EF4-FFF2-40B4-BE49-F238E27FC236}">
                  <a16:creationId xmlns:a16="http://schemas.microsoft.com/office/drawing/2014/main" id="{66B2FE2C-ABA1-450D-A4F5-9AF4137DF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8" name="Group 839">
                <a:extLst>
                  <a:ext uri="{FF2B5EF4-FFF2-40B4-BE49-F238E27FC236}">
                    <a16:creationId xmlns:a16="http://schemas.microsoft.com/office/drawing/2014/main" id="{0B39D643-C971-4B87-8A81-FB16EFA05B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1" name="Group 840">
                  <a:extLst>
                    <a:ext uri="{FF2B5EF4-FFF2-40B4-BE49-F238E27FC236}">
                      <a16:creationId xmlns:a16="http://schemas.microsoft.com/office/drawing/2014/main" id="{12370D7A-C3DC-43D0-9A20-B75467C221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3" name="Group 841">
                    <a:extLst>
                      <a:ext uri="{FF2B5EF4-FFF2-40B4-BE49-F238E27FC236}">
                        <a16:creationId xmlns:a16="http://schemas.microsoft.com/office/drawing/2014/main" id="{CFD32D96-29CF-4AB2-B9C5-52CF733DA06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6" name="Freeform 842">
                      <a:extLst>
                        <a:ext uri="{FF2B5EF4-FFF2-40B4-BE49-F238E27FC236}">
                          <a16:creationId xmlns:a16="http://schemas.microsoft.com/office/drawing/2014/main" id="{5BCCD2D1-8A64-400B-80A6-7D944C0EE21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7" name="Freeform 843">
                      <a:extLst>
                        <a:ext uri="{FF2B5EF4-FFF2-40B4-BE49-F238E27FC236}">
                          <a16:creationId xmlns:a16="http://schemas.microsoft.com/office/drawing/2014/main" id="{52605747-6A29-480A-BDF9-92001F8C2AF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4" name="Freeform 844">
                    <a:extLst>
                      <a:ext uri="{FF2B5EF4-FFF2-40B4-BE49-F238E27FC236}">
                        <a16:creationId xmlns:a16="http://schemas.microsoft.com/office/drawing/2014/main" id="{1AD20385-E4BD-4FD2-A779-86AD8620BF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5" name="Freeform 845">
                    <a:extLst>
                      <a:ext uri="{FF2B5EF4-FFF2-40B4-BE49-F238E27FC236}">
                        <a16:creationId xmlns:a16="http://schemas.microsoft.com/office/drawing/2014/main" id="{E453611E-F8E7-4AFF-8B48-1F1BCAE71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2" name="Line 846">
                  <a:extLst>
                    <a:ext uri="{FF2B5EF4-FFF2-40B4-BE49-F238E27FC236}">
                      <a16:creationId xmlns:a16="http://schemas.microsoft.com/office/drawing/2014/main" id="{54C8C0E0-789C-4CD6-A9EA-247ABEF91A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9" name="AutoShape 847">
                <a:extLst>
                  <a:ext uri="{FF2B5EF4-FFF2-40B4-BE49-F238E27FC236}">
                    <a16:creationId xmlns:a16="http://schemas.microsoft.com/office/drawing/2014/main" id="{71F33BEC-8238-48A7-898B-379EAAFA4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0" name="Line 848">
                <a:extLst>
                  <a:ext uri="{FF2B5EF4-FFF2-40B4-BE49-F238E27FC236}">
                    <a16:creationId xmlns:a16="http://schemas.microsoft.com/office/drawing/2014/main" id="{5F9230C8-2C5E-4D96-8437-4BFF6AE39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1" name="Group 774">
            <a:extLst>
              <a:ext uri="{FF2B5EF4-FFF2-40B4-BE49-F238E27FC236}">
                <a16:creationId xmlns:a16="http://schemas.microsoft.com/office/drawing/2014/main" id="{F701349D-1CA6-4BD9-B8F3-046C6F92A597}"/>
              </a:ext>
            </a:extLst>
          </p:cNvPr>
          <p:cNvGrpSpPr>
            <a:grpSpLocks/>
          </p:cNvGrpSpPr>
          <p:nvPr/>
        </p:nvGrpSpPr>
        <p:grpSpPr bwMode="auto">
          <a:xfrm rot="2802866">
            <a:off x="4910352" y="1478999"/>
            <a:ext cx="590243" cy="260861"/>
            <a:chOff x="4875" y="7237"/>
            <a:chExt cx="4230" cy="1883"/>
          </a:xfrm>
        </p:grpSpPr>
        <p:sp>
          <p:nvSpPr>
            <p:cNvPr id="242" name="Arc 775">
              <a:extLst>
                <a:ext uri="{FF2B5EF4-FFF2-40B4-BE49-F238E27FC236}">
                  <a16:creationId xmlns:a16="http://schemas.microsoft.com/office/drawing/2014/main" id="{39636A4D-0F1D-4B3A-A97A-A146D5DEA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AutoShape 776">
              <a:extLst>
                <a:ext uri="{FF2B5EF4-FFF2-40B4-BE49-F238E27FC236}">
                  <a16:creationId xmlns:a16="http://schemas.microsoft.com/office/drawing/2014/main" id="{BA14EACD-ED7A-46E3-9EBA-15E325E6F9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P-25.07.01</a:t>
            </a:r>
          </a:p>
        </p:txBody>
      </p:sp>
      <p:sp>
        <p:nvSpPr>
          <p:cNvPr id="22531" name="Text Box 544">
            <a:extLst>
              <a:ext uri="{FF2B5EF4-FFF2-40B4-BE49-F238E27FC236}">
                <a16:creationId xmlns:a16="http://schemas.microsoft.com/office/drawing/2014/main" id="{BCA54909-F7FC-4C2E-B900-199BDE1C1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557" y="5342822"/>
            <a:ext cx="8154987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¼ Rolle in den </a:t>
            </a:r>
            <a:r>
              <a:rPr lang="en-US" sz="1600" b="1" dirty="0" err="1"/>
              <a:t>Messerflug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¼ Rolle (</a:t>
            </a:r>
            <a:r>
              <a:rPr lang="en-US" sz="1600" b="1" dirty="0" err="1"/>
              <a:t>zurück</a:t>
            </a:r>
            <a:r>
              <a:rPr lang="en-US" sz="1600" b="1" dirty="0"/>
              <a:t> in den </a:t>
            </a:r>
            <a:r>
              <a:rPr lang="en-US" sz="1600" b="1" dirty="0" err="1"/>
              <a:t>Normalflug</a:t>
            </a:r>
            <a:r>
              <a:rPr lang="en-US" sz="1600" b="1" dirty="0"/>
              <a:t>),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9353" y="958957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22548" name="Text Box 105">
            <a:extLst>
              <a:ext uri="{FF2B5EF4-FFF2-40B4-BE49-F238E27FC236}">
                <a16:creationId xmlns:a16="http://schemas.microsoft.com/office/drawing/2014/main" id="{846EA2EE-D9DA-42CC-B1EC-E24CC3F97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P-25.07 </a:t>
            </a:r>
            <a:r>
              <a:rPr lang="en-US" sz="2000" b="1" dirty="0" err="1"/>
              <a:t>Doppelter</a:t>
            </a:r>
            <a:r>
              <a:rPr lang="en-US" sz="2000" b="1" dirty="0"/>
              <a:t> Immelmann </a:t>
            </a:r>
            <a:r>
              <a:rPr lang="en-US" sz="2000" b="1" dirty="0" err="1"/>
              <a:t>mit</a:t>
            </a:r>
            <a:r>
              <a:rPr lang="en-US" sz="2000" b="1" dirty="0"/>
              <a:t> Rolle, </a:t>
            </a:r>
            <a:r>
              <a:rPr lang="en-US" sz="2000" b="1" dirty="0" err="1"/>
              <a:t>Viertelrolle</a:t>
            </a:r>
            <a:r>
              <a:rPr lang="en-US" sz="2000" b="1" dirty="0"/>
              <a:t>, 	 	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dirty="0"/>
          </a:p>
        </p:txBody>
      </p:sp>
      <p:grpSp>
        <p:nvGrpSpPr>
          <p:cNvPr id="88" name="Group 765">
            <a:extLst>
              <a:ext uri="{FF2B5EF4-FFF2-40B4-BE49-F238E27FC236}">
                <a16:creationId xmlns:a16="http://schemas.microsoft.com/office/drawing/2014/main" id="{B9EEBDF3-8BF4-4D39-82CF-B2C64ED87DFD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265779" y="3574542"/>
            <a:ext cx="698053" cy="235773"/>
            <a:chOff x="4875" y="7237"/>
            <a:chExt cx="4230" cy="1883"/>
          </a:xfrm>
        </p:grpSpPr>
        <p:sp>
          <p:nvSpPr>
            <p:cNvPr id="101" name="Arc 766">
              <a:extLst>
                <a:ext uri="{FF2B5EF4-FFF2-40B4-BE49-F238E27FC236}">
                  <a16:creationId xmlns:a16="http://schemas.microsoft.com/office/drawing/2014/main" id="{21B36572-1C93-4D78-8FAC-42DED24C9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AutoShape 767">
              <a:extLst>
                <a:ext uri="{FF2B5EF4-FFF2-40B4-BE49-F238E27FC236}">
                  <a16:creationId xmlns:a16="http://schemas.microsoft.com/office/drawing/2014/main" id="{1EDE3849-4E22-414A-A320-A8A03A497A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30" name="Text Box 780">
            <a:extLst>
              <a:ext uri="{FF2B5EF4-FFF2-40B4-BE49-F238E27FC236}">
                <a16:creationId xmlns:a16="http://schemas.microsoft.com/office/drawing/2014/main" id="{F3C64734-7694-49F7-8692-8A51D5DB69F0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510521" y="3860955"/>
            <a:ext cx="116571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163" name="Group 706">
            <a:extLst>
              <a:ext uri="{FF2B5EF4-FFF2-40B4-BE49-F238E27FC236}">
                <a16:creationId xmlns:a16="http://schemas.microsoft.com/office/drawing/2014/main" id="{699A217B-AFC2-4133-A31E-3CD2F61458C9}"/>
              </a:ext>
            </a:extLst>
          </p:cNvPr>
          <p:cNvGrpSpPr>
            <a:grpSpLocks/>
          </p:cNvGrpSpPr>
          <p:nvPr/>
        </p:nvGrpSpPr>
        <p:grpSpPr bwMode="auto">
          <a:xfrm rot="7121403" flipH="1" flipV="1">
            <a:off x="5893140" y="1597495"/>
            <a:ext cx="234950" cy="427038"/>
            <a:chOff x="2820" y="264"/>
            <a:chExt cx="420" cy="1452"/>
          </a:xfrm>
        </p:grpSpPr>
        <p:sp>
          <p:nvSpPr>
            <p:cNvPr id="164" name="Line 707">
              <a:extLst>
                <a:ext uri="{FF2B5EF4-FFF2-40B4-BE49-F238E27FC236}">
                  <a16:creationId xmlns:a16="http://schemas.microsoft.com/office/drawing/2014/main" id="{7E97B20D-D113-4EE6-9178-997057FF24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5" name="Group 708">
              <a:extLst>
                <a:ext uri="{FF2B5EF4-FFF2-40B4-BE49-F238E27FC236}">
                  <a16:creationId xmlns:a16="http://schemas.microsoft.com/office/drawing/2014/main" id="{AB522CAB-E929-4A96-95DD-81910D9C63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6" name="Group 709">
                <a:extLst>
                  <a:ext uri="{FF2B5EF4-FFF2-40B4-BE49-F238E27FC236}">
                    <a16:creationId xmlns:a16="http://schemas.microsoft.com/office/drawing/2014/main" id="{BCA828B7-386E-4341-8256-E66D44FD72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9" name="Group 710">
                  <a:extLst>
                    <a:ext uri="{FF2B5EF4-FFF2-40B4-BE49-F238E27FC236}">
                      <a16:creationId xmlns:a16="http://schemas.microsoft.com/office/drawing/2014/main" id="{21CAD1E5-7326-43AA-B145-63A03156E4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1" name="Group 711">
                    <a:extLst>
                      <a:ext uri="{FF2B5EF4-FFF2-40B4-BE49-F238E27FC236}">
                        <a16:creationId xmlns:a16="http://schemas.microsoft.com/office/drawing/2014/main" id="{34B0A656-D1C5-4DB8-8B79-1CC329A1900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4" name="Freeform 712">
                      <a:extLst>
                        <a:ext uri="{FF2B5EF4-FFF2-40B4-BE49-F238E27FC236}">
                          <a16:creationId xmlns:a16="http://schemas.microsoft.com/office/drawing/2014/main" id="{E38F64A6-3566-4275-9576-D24C505E8A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5" name="Freeform 713">
                      <a:extLst>
                        <a:ext uri="{FF2B5EF4-FFF2-40B4-BE49-F238E27FC236}">
                          <a16:creationId xmlns:a16="http://schemas.microsoft.com/office/drawing/2014/main" id="{2BEF7010-B644-43A7-BDE0-38581DDFE83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2" name="Freeform 714">
                    <a:extLst>
                      <a:ext uri="{FF2B5EF4-FFF2-40B4-BE49-F238E27FC236}">
                        <a16:creationId xmlns:a16="http://schemas.microsoft.com/office/drawing/2014/main" id="{148B2CC6-88CA-4D00-B80B-237EB6539B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3" name="Freeform 715">
                    <a:extLst>
                      <a:ext uri="{FF2B5EF4-FFF2-40B4-BE49-F238E27FC236}">
                        <a16:creationId xmlns:a16="http://schemas.microsoft.com/office/drawing/2014/main" id="{618D5143-EAD7-4562-9F33-526D604AA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0" name="Line 716">
                  <a:extLst>
                    <a:ext uri="{FF2B5EF4-FFF2-40B4-BE49-F238E27FC236}">
                      <a16:creationId xmlns:a16="http://schemas.microsoft.com/office/drawing/2014/main" id="{51368F7F-A219-4A21-96A4-F20F0ADA82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7" name="AutoShape 717">
                <a:extLst>
                  <a:ext uri="{FF2B5EF4-FFF2-40B4-BE49-F238E27FC236}">
                    <a16:creationId xmlns:a16="http://schemas.microsoft.com/office/drawing/2014/main" id="{A4E3C2BA-591A-4BC6-A571-C1FF46E86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8" name="Line 718">
                <a:extLst>
                  <a:ext uri="{FF2B5EF4-FFF2-40B4-BE49-F238E27FC236}">
                    <a16:creationId xmlns:a16="http://schemas.microsoft.com/office/drawing/2014/main" id="{28DFF989-610D-4CCF-BD98-E3B657D76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9" name="Group 810">
            <a:extLst>
              <a:ext uri="{FF2B5EF4-FFF2-40B4-BE49-F238E27FC236}">
                <a16:creationId xmlns:a16="http://schemas.microsoft.com/office/drawing/2014/main" id="{48B1432F-AE4D-498A-B00E-266CB69E4D5B}"/>
              </a:ext>
            </a:extLst>
          </p:cNvPr>
          <p:cNvGrpSpPr>
            <a:grpSpLocks/>
          </p:cNvGrpSpPr>
          <p:nvPr/>
        </p:nvGrpSpPr>
        <p:grpSpPr bwMode="auto">
          <a:xfrm rot="18510308" flipH="1" flipV="1">
            <a:off x="2715836" y="3038833"/>
            <a:ext cx="234950" cy="427038"/>
            <a:chOff x="2820" y="264"/>
            <a:chExt cx="420" cy="1452"/>
          </a:xfrm>
        </p:grpSpPr>
        <p:sp>
          <p:nvSpPr>
            <p:cNvPr id="190" name="Line 811">
              <a:extLst>
                <a:ext uri="{FF2B5EF4-FFF2-40B4-BE49-F238E27FC236}">
                  <a16:creationId xmlns:a16="http://schemas.microsoft.com/office/drawing/2014/main" id="{16582FDC-3CD2-4739-9F7A-0471D40509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1" name="Group 812">
              <a:extLst>
                <a:ext uri="{FF2B5EF4-FFF2-40B4-BE49-F238E27FC236}">
                  <a16:creationId xmlns:a16="http://schemas.microsoft.com/office/drawing/2014/main" id="{545C0077-62A0-4E0A-A79A-23CED915A2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2" name="Group 813">
                <a:extLst>
                  <a:ext uri="{FF2B5EF4-FFF2-40B4-BE49-F238E27FC236}">
                    <a16:creationId xmlns:a16="http://schemas.microsoft.com/office/drawing/2014/main" id="{E3399A4C-F555-45BC-BC32-082E6DC5FF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5" name="Group 814">
                  <a:extLst>
                    <a:ext uri="{FF2B5EF4-FFF2-40B4-BE49-F238E27FC236}">
                      <a16:creationId xmlns:a16="http://schemas.microsoft.com/office/drawing/2014/main" id="{B3F0CCF2-6D75-45B3-B6DE-CFCAA4A0E1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7" name="Group 815">
                    <a:extLst>
                      <a:ext uri="{FF2B5EF4-FFF2-40B4-BE49-F238E27FC236}">
                        <a16:creationId xmlns:a16="http://schemas.microsoft.com/office/drawing/2014/main" id="{AF90D9FC-268F-4E38-B49D-79699DEB46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0" name="Freeform 816">
                      <a:extLst>
                        <a:ext uri="{FF2B5EF4-FFF2-40B4-BE49-F238E27FC236}">
                          <a16:creationId xmlns:a16="http://schemas.microsoft.com/office/drawing/2014/main" id="{7D7588AE-D0A6-4153-960E-27C0B2C5F54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1" name="Freeform 817">
                      <a:extLst>
                        <a:ext uri="{FF2B5EF4-FFF2-40B4-BE49-F238E27FC236}">
                          <a16:creationId xmlns:a16="http://schemas.microsoft.com/office/drawing/2014/main" id="{A23A6D40-FFC7-4D11-B51A-36C18B35669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8" name="Freeform 818">
                    <a:extLst>
                      <a:ext uri="{FF2B5EF4-FFF2-40B4-BE49-F238E27FC236}">
                        <a16:creationId xmlns:a16="http://schemas.microsoft.com/office/drawing/2014/main" id="{6F224AEB-57CD-40B3-A1C0-5A4AFFF3C7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9" name="Freeform 819">
                    <a:extLst>
                      <a:ext uri="{FF2B5EF4-FFF2-40B4-BE49-F238E27FC236}">
                        <a16:creationId xmlns:a16="http://schemas.microsoft.com/office/drawing/2014/main" id="{86B882DD-2A7D-443A-84AB-9EA9B136E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6" name="Line 820">
                  <a:extLst>
                    <a:ext uri="{FF2B5EF4-FFF2-40B4-BE49-F238E27FC236}">
                      <a16:creationId xmlns:a16="http://schemas.microsoft.com/office/drawing/2014/main" id="{038B68B4-0D93-4708-AE2A-B1DEC63D17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3" name="AutoShape 821">
                <a:extLst>
                  <a:ext uri="{FF2B5EF4-FFF2-40B4-BE49-F238E27FC236}">
                    <a16:creationId xmlns:a16="http://schemas.microsoft.com/office/drawing/2014/main" id="{A8750695-539F-48E3-8887-66D44FA6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4" name="Line 822">
                <a:extLst>
                  <a:ext uri="{FF2B5EF4-FFF2-40B4-BE49-F238E27FC236}">
                    <a16:creationId xmlns:a16="http://schemas.microsoft.com/office/drawing/2014/main" id="{8520E2E7-AA15-44BC-90B5-8708494C7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2" name="Group 823">
            <a:extLst>
              <a:ext uri="{FF2B5EF4-FFF2-40B4-BE49-F238E27FC236}">
                <a16:creationId xmlns:a16="http://schemas.microsoft.com/office/drawing/2014/main" id="{44A3B85D-1E2B-4566-916A-4275FF611E06}"/>
              </a:ext>
            </a:extLst>
          </p:cNvPr>
          <p:cNvGrpSpPr>
            <a:grpSpLocks/>
          </p:cNvGrpSpPr>
          <p:nvPr/>
        </p:nvGrpSpPr>
        <p:grpSpPr bwMode="auto">
          <a:xfrm rot="16371246" flipV="1">
            <a:off x="4507892" y="3506428"/>
            <a:ext cx="234950" cy="427038"/>
            <a:chOff x="2820" y="264"/>
            <a:chExt cx="420" cy="1452"/>
          </a:xfrm>
        </p:grpSpPr>
        <p:sp>
          <p:nvSpPr>
            <p:cNvPr id="203" name="Line 824">
              <a:extLst>
                <a:ext uri="{FF2B5EF4-FFF2-40B4-BE49-F238E27FC236}">
                  <a16:creationId xmlns:a16="http://schemas.microsoft.com/office/drawing/2014/main" id="{BFCE95DA-31D0-48F3-97C8-EEB0EDFD7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4" name="Group 825">
              <a:extLst>
                <a:ext uri="{FF2B5EF4-FFF2-40B4-BE49-F238E27FC236}">
                  <a16:creationId xmlns:a16="http://schemas.microsoft.com/office/drawing/2014/main" id="{113226FC-681F-484A-B832-75C749D8F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5" name="Group 826">
                <a:extLst>
                  <a:ext uri="{FF2B5EF4-FFF2-40B4-BE49-F238E27FC236}">
                    <a16:creationId xmlns:a16="http://schemas.microsoft.com/office/drawing/2014/main" id="{D7E05A71-4ECD-4A62-86AC-95345187A0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8" name="Group 827">
                  <a:extLst>
                    <a:ext uri="{FF2B5EF4-FFF2-40B4-BE49-F238E27FC236}">
                      <a16:creationId xmlns:a16="http://schemas.microsoft.com/office/drawing/2014/main" id="{ACAAEEC0-3352-4B6B-B474-03C0635411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0" name="Group 828">
                    <a:extLst>
                      <a:ext uri="{FF2B5EF4-FFF2-40B4-BE49-F238E27FC236}">
                        <a16:creationId xmlns:a16="http://schemas.microsoft.com/office/drawing/2014/main" id="{DA3DF7BD-EA64-4307-8670-467E64D67F8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3" name="Freeform 829">
                      <a:extLst>
                        <a:ext uri="{FF2B5EF4-FFF2-40B4-BE49-F238E27FC236}">
                          <a16:creationId xmlns:a16="http://schemas.microsoft.com/office/drawing/2014/main" id="{23F1E622-EC83-4626-A503-D2340740E3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4" name="Freeform 830">
                      <a:extLst>
                        <a:ext uri="{FF2B5EF4-FFF2-40B4-BE49-F238E27FC236}">
                          <a16:creationId xmlns:a16="http://schemas.microsoft.com/office/drawing/2014/main" id="{928038F1-7393-4C34-B8F7-45BE0591083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1" name="Freeform 831">
                    <a:extLst>
                      <a:ext uri="{FF2B5EF4-FFF2-40B4-BE49-F238E27FC236}">
                        <a16:creationId xmlns:a16="http://schemas.microsoft.com/office/drawing/2014/main" id="{3E5FD2E2-DFF4-4E73-A13D-5D807F61AC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2" name="Freeform 832">
                    <a:extLst>
                      <a:ext uri="{FF2B5EF4-FFF2-40B4-BE49-F238E27FC236}">
                        <a16:creationId xmlns:a16="http://schemas.microsoft.com/office/drawing/2014/main" id="{95110ECD-C3A7-456E-95BD-393C9BB42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9" name="Line 833">
                  <a:extLst>
                    <a:ext uri="{FF2B5EF4-FFF2-40B4-BE49-F238E27FC236}">
                      <a16:creationId xmlns:a16="http://schemas.microsoft.com/office/drawing/2014/main" id="{AFCE55A0-71DD-4472-AD66-2905E18B2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6" name="AutoShape 834">
                <a:extLst>
                  <a:ext uri="{FF2B5EF4-FFF2-40B4-BE49-F238E27FC236}">
                    <a16:creationId xmlns:a16="http://schemas.microsoft.com/office/drawing/2014/main" id="{FDF8277A-2672-4724-BDB0-33FDDCDA7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7" name="Line 835">
                <a:extLst>
                  <a:ext uri="{FF2B5EF4-FFF2-40B4-BE49-F238E27FC236}">
                    <a16:creationId xmlns:a16="http://schemas.microsoft.com/office/drawing/2014/main" id="{058124A7-6D0C-471E-AD7B-EC9070B406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45" name="Group 706">
            <a:extLst>
              <a:ext uri="{FF2B5EF4-FFF2-40B4-BE49-F238E27FC236}">
                <a16:creationId xmlns:a16="http://schemas.microsoft.com/office/drawing/2014/main" id="{BA80DDEF-265D-42B3-832C-3D4E8B896BB6}"/>
              </a:ext>
            </a:extLst>
          </p:cNvPr>
          <p:cNvGrpSpPr>
            <a:grpSpLocks/>
          </p:cNvGrpSpPr>
          <p:nvPr/>
        </p:nvGrpSpPr>
        <p:grpSpPr bwMode="auto">
          <a:xfrm rot="11994463" flipH="1" flipV="1">
            <a:off x="6148026" y="2866475"/>
            <a:ext cx="234950" cy="427038"/>
            <a:chOff x="2820" y="264"/>
            <a:chExt cx="420" cy="1452"/>
          </a:xfrm>
        </p:grpSpPr>
        <p:sp>
          <p:nvSpPr>
            <p:cNvPr id="246" name="Line 707">
              <a:extLst>
                <a:ext uri="{FF2B5EF4-FFF2-40B4-BE49-F238E27FC236}">
                  <a16:creationId xmlns:a16="http://schemas.microsoft.com/office/drawing/2014/main" id="{CAB61BA5-7926-4281-8806-6ADB5944E8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7" name="Group 708">
              <a:extLst>
                <a:ext uri="{FF2B5EF4-FFF2-40B4-BE49-F238E27FC236}">
                  <a16:creationId xmlns:a16="http://schemas.microsoft.com/office/drawing/2014/main" id="{56884F6D-EFC8-4BA7-A648-4A3564F78B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8" name="Group 709">
                <a:extLst>
                  <a:ext uri="{FF2B5EF4-FFF2-40B4-BE49-F238E27FC236}">
                    <a16:creationId xmlns:a16="http://schemas.microsoft.com/office/drawing/2014/main" id="{B0AF11F2-58FD-4C79-95AF-1C35EBF57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1" name="Group 710">
                  <a:extLst>
                    <a:ext uri="{FF2B5EF4-FFF2-40B4-BE49-F238E27FC236}">
                      <a16:creationId xmlns:a16="http://schemas.microsoft.com/office/drawing/2014/main" id="{B893D667-4E8A-474A-A3B4-81A481924F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3" name="Group 711">
                    <a:extLst>
                      <a:ext uri="{FF2B5EF4-FFF2-40B4-BE49-F238E27FC236}">
                        <a16:creationId xmlns:a16="http://schemas.microsoft.com/office/drawing/2014/main" id="{299991F3-5C03-4C4D-B4D8-B7F610CB44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6" name="Freeform 712">
                      <a:extLst>
                        <a:ext uri="{FF2B5EF4-FFF2-40B4-BE49-F238E27FC236}">
                          <a16:creationId xmlns:a16="http://schemas.microsoft.com/office/drawing/2014/main" id="{E30EABA2-4C1F-4537-9D87-2980ECF104E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7" name="Freeform 713">
                      <a:extLst>
                        <a:ext uri="{FF2B5EF4-FFF2-40B4-BE49-F238E27FC236}">
                          <a16:creationId xmlns:a16="http://schemas.microsoft.com/office/drawing/2014/main" id="{2BB96A90-27B1-436F-8C88-900DF3F24B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4" name="Freeform 714">
                    <a:extLst>
                      <a:ext uri="{FF2B5EF4-FFF2-40B4-BE49-F238E27FC236}">
                        <a16:creationId xmlns:a16="http://schemas.microsoft.com/office/drawing/2014/main" id="{83344140-88AE-4A23-9907-62E35E9F7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246599" flipH="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5" name="Freeform 715">
                    <a:extLst>
                      <a:ext uri="{FF2B5EF4-FFF2-40B4-BE49-F238E27FC236}">
                        <a16:creationId xmlns:a16="http://schemas.microsoft.com/office/drawing/2014/main" id="{4B7C6E8F-5CD5-4E00-B597-0F153DF28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2" name="Line 716">
                  <a:extLst>
                    <a:ext uri="{FF2B5EF4-FFF2-40B4-BE49-F238E27FC236}">
                      <a16:creationId xmlns:a16="http://schemas.microsoft.com/office/drawing/2014/main" id="{2463ECB2-6610-40B0-BCC8-50B794FA6B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9" name="AutoShape 717">
                <a:extLst>
                  <a:ext uri="{FF2B5EF4-FFF2-40B4-BE49-F238E27FC236}">
                    <a16:creationId xmlns:a16="http://schemas.microsoft.com/office/drawing/2014/main" id="{9A7B30AB-7996-4930-A5EC-0632F1C70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50" name="Line 718">
                <a:extLst>
                  <a:ext uri="{FF2B5EF4-FFF2-40B4-BE49-F238E27FC236}">
                    <a16:creationId xmlns:a16="http://schemas.microsoft.com/office/drawing/2014/main" id="{BBD57ADB-FC38-4DCA-B108-46B4152B55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58" name="Group 448">
            <a:extLst>
              <a:ext uri="{FF2B5EF4-FFF2-40B4-BE49-F238E27FC236}">
                <a16:creationId xmlns:a16="http://schemas.microsoft.com/office/drawing/2014/main" id="{97E5C675-2487-4BA4-A50E-2452915A30A6}"/>
              </a:ext>
            </a:extLst>
          </p:cNvPr>
          <p:cNvGrpSpPr>
            <a:grpSpLocks/>
          </p:cNvGrpSpPr>
          <p:nvPr/>
        </p:nvGrpSpPr>
        <p:grpSpPr bwMode="auto">
          <a:xfrm>
            <a:off x="3885535" y="1262705"/>
            <a:ext cx="907287" cy="679039"/>
            <a:chOff x="4545" y="394"/>
            <a:chExt cx="392" cy="361"/>
          </a:xfrm>
        </p:grpSpPr>
        <p:sp>
          <p:nvSpPr>
            <p:cNvPr id="259" name="AutoShape 449">
              <a:extLst>
                <a:ext uri="{FF2B5EF4-FFF2-40B4-BE49-F238E27FC236}">
                  <a16:creationId xmlns:a16="http://schemas.microsoft.com/office/drawing/2014/main" id="{BC8B252A-7053-46C2-A416-24C392F673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Freeform 450">
              <a:extLst>
                <a:ext uri="{FF2B5EF4-FFF2-40B4-BE49-F238E27FC236}">
                  <a16:creationId xmlns:a16="http://schemas.microsoft.com/office/drawing/2014/main" id="{EBE53724-C625-4846-BAB6-23E8F2AFEC9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1" name="Freeform 451">
              <a:extLst>
                <a:ext uri="{FF2B5EF4-FFF2-40B4-BE49-F238E27FC236}">
                  <a16:creationId xmlns:a16="http://schemas.microsoft.com/office/drawing/2014/main" id="{78953CB4-678B-41C7-89F2-0EC08D7B080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2" name="Freeform 452">
              <a:extLst>
                <a:ext uri="{FF2B5EF4-FFF2-40B4-BE49-F238E27FC236}">
                  <a16:creationId xmlns:a16="http://schemas.microsoft.com/office/drawing/2014/main" id="{6E542F2F-578C-4CC3-91FF-172FBB801D87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3" name="Freeform 453">
              <a:extLst>
                <a:ext uri="{FF2B5EF4-FFF2-40B4-BE49-F238E27FC236}">
                  <a16:creationId xmlns:a16="http://schemas.microsoft.com/office/drawing/2014/main" id="{A31EFA2F-E41F-45B0-B7A7-C02556CCA403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Freeform 454">
              <a:extLst>
                <a:ext uri="{FF2B5EF4-FFF2-40B4-BE49-F238E27FC236}">
                  <a16:creationId xmlns:a16="http://schemas.microsoft.com/office/drawing/2014/main" id="{3E8983F9-5609-4311-AF15-3411D6DEF13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5" name="Line 455">
              <a:extLst>
                <a:ext uri="{FF2B5EF4-FFF2-40B4-BE49-F238E27FC236}">
                  <a16:creationId xmlns:a16="http://schemas.microsoft.com/office/drawing/2014/main" id="{EC303E3B-9B99-4842-A36A-7C68C829D8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66" name="Text Box 310">
            <a:extLst>
              <a:ext uri="{FF2B5EF4-FFF2-40B4-BE49-F238E27FC236}">
                <a16:creationId xmlns:a16="http://schemas.microsoft.com/office/drawing/2014/main" id="{FDC85C81-B759-4CBA-BA3E-E4FCCAF38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5816" y="973333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139" name="Text Box 780">
            <a:extLst>
              <a:ext uri="{FF2B5EF4-FFF2-40B4-BE49-F238E27FC236}">
                <a16:creationId xmlns:a16="http://schemas.microsoft.com/office/drawing/2014/main" id="{15EA0B56-C566-4BF3-BFA1-7D8E743641F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124860" y="3894277"/>
            <a:ext cx="116571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130" grpId="0"/>
      <p:bldP spid="266" grpId="0"/>
      <p:bldP spid="13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ext Box 229">
            <a:extLst>
              <a:ext uri="{FF2B5EF4-FFF2-40B4-BE49-F238E27FC236}">
                <a16:creationId xmlns:a16="http://schemas.microsoft.com/office/drawing/2014/main" id="{4AF94B9E-92DE-434D-9756-C687537B1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P-25.07.02</a:t>
            </a:r>
          </a:p>
        </p:txBody>
      </p:sp>
      <p:sp>
        <p:nvSpPr>
          <p:cNvPr id="140" name="Text Box 310">
            <a:extLst>
              <a:ext uri="{FF2B5EF4-FFF2-40B4-BE49-F238E27FC236}">
                <a16:creationId xmlns:a16="http://schemas.microsoft.com/office/drawing/2014/main" id="{CABB045E-4121-4847-8F55-1635CB51D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641850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131" name="Text Box 781">
            <a:extLst>
              <a:ext uri="{FF2B5EF4-FFF2-40B4-BE49-F238E27FC236}">
                <a16:creationId xmlns:a16="http://schemas.microsoft.com/office/drawing/2014/main" id="{B608684C-4C4E-4157-AFF1-1C6A1659202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128119" y="1010501"/>
            <a:ext cx="46759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78" name="Line 680">
            <a:extLst>
              <a:ext uri="{FF2B5EF4-FFF2-40B4-BE49-F238E27FC236}">
                <a16:creationId xmlns:a16="http://schemas.microsoft.com/office/drawing/2014/main" id="{DB1C6EE9-5821-4E07-ADA0-DF75D4C57F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97632" y="3579791"/>
            <a:ext cx="3175033" cy="1754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" name="Line 688">
            <a:extLst>
              <a:ext uri="{FF2B5EF4-FFF2-40B4-BE49-F238E27FC236}">
                <a16:creationId xmlns:a16="http://schemas.microsoft.com/office/drawing/2014/main" id="{54A5F599-AC78-4A11-83E5-7024E13E2D1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3690998" y="2082524"/>
            <a:ext cx="7015" cy="329611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" name="Arc 690">
            <a:extLst>
              <a:ext uri="{FF2B5EF4-FFF2-40B4-BE49-F238E27FC236}">
                <a16:creationId xmlns:a16="http://schemas.microsoft.com/office/drawing/2014/main" id="{B87B0A1C-9CA6-47C1-A1C0-1F5362E6AA37}"/>
              </a:ext>
            </a:extLst>
          </p:cNvPr>
          <p:cNvSpPr>
            <a:spLocks/>
          </p:cNvSpPr>
          <p:nvPr/>
        </p:nvSpPr>
        <p:spPr bwMode="auto">
          <a:xfrm flipH="1">
            <a:off x="2571135" y="1643251"/>
            <a:ext cx="926612" cy="1946662"/>
          </a:xfrm>
          <a:custGeom>
            <a:avLst/>
            <a:gdLst>
              <a:gd name="T0" fmla="*/ 0 w 22259"/>
              <a:gd name="T1" fmla="*/ 0 h 43200"/>
              <a:gd name="T2" fmla="*/ 0 w 22259"/>
              <a:gd name="T3" fmla="*/ 29 h 43200"/>
              <a:gd name="T4" fmla="*/ 0 w 22259"/>
              <a:gd name="T5" fmla="*/ 14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2259" h="43200" fill="none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</a:path>
              <a:path w="22259" h="43200" stroke="0" extrusionOk="0">
                <a:moveTo>
                  <a:pt x="261" y="3"/>
                </a:moveTo>
                <a:cubicBezTo>
                  <a:pt x="394" y="1"/>
                  <a:pt x="526" y="0"/>
                  <a:pt x="659" y="0"/>
                </a:cubicBezTo>
                <a:cubicBezTo>
                  <a:pt x="12588" y="0"/>
                  <a:pt x="22259" y="9670"/>
                  <a:pt x="22259" y="21600"/>
                </a:cubicBezTo>
                <a:cubicBezTo>
                  <a:pt x="22259" y="33529"/>
                  <a:pt x="12588" y="43200"/>
                  <a:pt x="659" y="43200"/>
                </a:cubicBezTo>
                <a:cubicBezTo>
                  <a:pt x="439" y="43199"/>
                  <a:pt x="219" y="43196"/>
                  <a:pt x="0" y="43189"/>
                </a:cubicBezTo>
                <a:lnTo>
                  <a:pt x="659" y="21600"/>
                </a:lnTo>
                <a:lnTo>
                  <a:pt x="261" y="3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" name="Arc 691">
            <a:extLst>
              <a:ext uri="{FF2B5EF4-FFF2-40B4-BE49-F238E27FC236}">
                <a16:creationId xmlns:a16="http://schemas.microsoft.com/office/drawing/2014/main" id="{B6500ED6-EB76-4635-86F2-2D0B03365C54}"/>
              </a:ext>
            </a:extLst>
          </p:cNvPr>
          <p:cNvSpPr>
            <a:spLocks/>
          </p:cNvSpPr>
          <p:nvPr/>
        </p:nvSpPr>
        <p:spPr bwMode="auto">
          <a:xfrm rot="11015091" flipH="1">
            <a:off x="5264797" y="1649286"/>
            <a:ext cx="1098012" cy="2108327"/>
          </a:xfrm>
          <a:custGeom>
            <a:avLst/>
            <a:gdLst>
              <a:gd name="T0" fmla="*/ 2 w 24849"/>
              <a:gd name="T1" fmla="*/ 0 h 43200"/>
              <a:gd name="T2" fmla="*/ 0 w 24849"/>
              <a:gd name="T3" fmla="*/ 33 h 43200"/>
              <a:gd name="T4" fmla="*/ 2 w 24849"/>
              <a:gd name="T5" fmla="*/ 17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4849" h="43200" fill="none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</a:path>
              <a:path w="24849" h="43200" stroke="0" extrusionOk="0">
                <a:moveTo>
                  <a:pt x="3249" y="0"/>
                </a:moveTo>
                <a:cubicBezTo>
                  <a:pt x="15178" y="0"/>
                  <a:pt x="24849" y="9670"/>
                  <a:pt x="24849" y="21600"/>
                </a:cubicBezTo>
                <a:cubicBezTo>
                  <a:pt x="24849" y="33529"/>
                  <a:pt x="15178" y="43200"/>
                  <a:pt x="3249" y="43200"/>
                </a:cubicBezTo>
                <a:cubicBezTo>
                  <a:pt x="2161" y="43199"/>
                  <a:pt x="1075" y="43117"/>
                  <a:pt x="-1" y="42954"/>
                </a:cubicBezTo>
                <a:lnTo>
                  <a:pt x="3249" y="21600"/>
                </a:lnTo>
                <a:lnTo>
                  <a:pt x="324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" name="Line 692">
            <a:extLst>
              <a:ext uri="{FF2B5EF4-FFF2-40B4-BE49-F238E27FC236}">
                <a16:creationId xmlns:a16="http://schemas.microsoft.com/office/drawing/2014/main" id="{FE0A7F07-84D3-4F85-AF3D-E63EBE4F556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4400393" y="701340"/>
            <a:ext cx="10818" cy="187184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83" name="Group 693">
            <a:extLst>
              <a:ext uri="{FF2B5EF4-FFF2-40B4-BE49-F238E27FC236}">
                <a16:creationId xmlns:a16="http://schemas.microsoft.com/office/drawing/2014/main" id="{EBA1E5A7-0668-45DF-B973-019D5D1B9E7D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7035691" y="3322200"/>
            <a:ext cx="343735" cy="519643"/>
            <a:chOff x="2820" y="264"/>
            <a:chExt cx="420" cy="1452"/>
          </a:xfrm>
        </p:grpSpPr>
        <p:sp>
          <p:nvSpPr>
            <p:cNvPr id="118" name="Line 694">
              <a:extLst>
                <a:ext uri="{FF2B5EF4-FFF2-40B4-BE49-F238E27FC236}">
                  <a16:creationId xmlns:a16="http://schemas.microsoft.com/office/drawing/2014/main" id="{9EC48E20-7273-46F2-9600-34630DA760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695">
              <a:extLst>
                <a:ext uri="{FF2B5EF4-FFF2-40B4-BE49-F238E27FC236}">
                  <a16:creationId xmlns:a16="http://schemas.microsoft.com/office/drawing/2014/main" id="{633C9910-0766-4840-B27B-7733096EA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696">
                <a:extLst>
                  <a:ext uri="{FF2B5EF4-FFF2-40B4-BE49-F238E27FC236}">
                    <a16:creationId xmlns:a16="http://schemas.microsoft.com/office/drawing/2014/main" id="{08823E53-212E-4AF9-B4F9-687CCBFE0D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697">
                  <a:extLst>
                    <a:ext uri="{FF2B5EF4-FFF2-40B4-BE49-F238E27FC236}">
                      <a16:creationId xmlns:a16="http://schemas.microsoft.com/office/drawing/2014/main" id="{EEA00262-3623-42E3-A8DF-5B1D5DCE8A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698">
                    <a:extLst>
                      <a:ext uri="{FF2B5EF4-FFF2-40B4-BE49-F238E27FC236}">
                        <a16:creationId xmlns:a16="http://schemas.microsoft.com/office/drawing/2014/main" id="{A45E98F3-94D4-4972-BB61-3096D81096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699">
                      <a:extLst>
                        <a:ext uri="{FF2B5EF4-FFF2-40B4-BE49-F238E27FC236}">
                          <a16:creationId xmlns:a16="http://schemas.microsoft.com/office/drawing/2014/main" id="{8DA16C49-A50F-4F1D-90D4-938C4BBF9B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00">
                      <a:extLst>
                        <a:ext uri="{FF2B5EF4-FFF2-40B4-BE49-F238E27FC236}">
                          <a16:creationId xmlns:a16="http://schemas.microsoft.com/office/drawing/2014/main" id="{77801C12-549D-42B8-B5C1-5EA3F2EF61A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01">
                    <a:extLst>
                      <a:ext uri="{FF2B5EF4-FFF2-40B4-BE49-F238E27FC236}">
                        <a16:creationId xmlns:a16="http://schemas.microsoft.com/office/drawing/2014/main" id="{67719AE5-070C-45CF-8925-B977974BE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02">
                    <a:extLst>
                      <a:ext uri="{FF2B5EF4-FFF2-40B4-BE49-F238E27FC236}">
                        <a16:creationId xmlns:a16="http://schemas.microsoft.com/office/drawing/2014/main" id="{48F9865D-15BA-4406-8AFC-24AA3DE20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03">
                  <a:extLst>
                    <a:ext uri="{FF2B5EF4-FFF2-40B4-BE49-F238E27FC236}">
                      <a16:creationId xmlns:a16="http://schemas.microsoft.com/office/drawing/2014/main" id="{1A1B3175-FE0A-4FD4-811A-11393BAB8A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04">
                <a:extLst>
                  <a:ext uri="{FF2B5EF4-FFF2-40B4-BE49-F238E27FC236}">
                    <a16:creationId xmlns:a16="http://schemas.microsoft.com/office/drawing/2014/main" id="{5400D0EF-00C9-4B0B-B196-F00110B29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05">
                <a:extLst>
                  <a:ext uri="{FF2B5EF4-FFF2-40B4-BE49-F238E27FC236}">
                    <a16:creationId xmlns:a16="http://schemas.microsoft.com/office/drawing/2014/main" id="{21F799DB-6218-455F-BC31-18A45A0131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" name="Group 745">
            <a:extLst>
              <a:ext uri="{FF2B5EF4-FFF2-40B4-BE49-F238E27FC236}">
                <a16:creationId xmlns:a16="http://schemas.microsoft.com/office/drawing/2014/main" id="{E3ABD3B0-AA78-46E5-B235-217BACF4BDBB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041067" y="3455485"/>
            <a:ext cx="343735" cy="519643"/>
            <a:chOff x="2820" y="264"/>
            <a:chExt cx="420" cy="1452"/>
          </a:xfrm>
        </p:grpSpPr>
        <p:sp>
          <p:nvSpPr>
            <p:cNvPr id="106" name="Line 746">
              <a:extLst>
                <a:ext uri="{FF2B5EF4-FFF2-40B4-BE49-F238E27FC236}">
                  <a16:creationId xmlns:a16="http://schemas.microsoft.com/office/drawing/2014/main" id="{FA7A5ECF-0D94-48C8-BBD7-F6CCACA3BC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7" name="Group 747">
              <a:extLst>
                <a:ext uri="{FF2B5EF4-FFF2-40B4-BE49-F238E27FC236}">
                  <a16:creationId xmlns:a16="http://schemas.microsoft.com/office/drawing/2014/main" id="{C7C77807-6332-4DF3-A0DE-4020E4D2C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8" name="Group 748">
                <a:extLst>
                  <a:ext uri="{FF2B5EF4-FFF2-40B4-BE49-F238E27FC236}">
                    <a16:creationId xmlns:a16="http://schemas.microsoft.com/office/drawing/2014/main" id="{56648E12-BCE5-4C73-9CAF-9B62854176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1" name="Group 749">
                  <a:extLst>
                    <a:ext uri="{FF2B5EF4-FFF2-40B4-BE49-F238E27FC236}">
                      <a16:creationId xmlns:a16="http://schemas.microsoft.com/office/drawing/2014/main" id="{E427D38C-FBA7-4ADB-911D-04FF9372CC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3" name="Group 750">
                    <a:extLst>
                      <a:ext uri="{FF2B5EF4-FFF2-40B4-BE49-F238E27FC236}">
                        <a16:creationId xmlns:a16="http://schemas.microsoft.com/office/drawing/2014/main" id="{B6E64192-D3F5-46AF-A231-36A4F15D9E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6" name="Freeform 751">
                      <a:extLst>
                        <a:ext uri="{FF2B5EF4-FFF2-40B4-BE49-F238E27FC236}">
                          <a16:creationId xmlns:a16="http://schemas.microsoft.com/office/drawing/2014/main" id="{3147A03F-A612-4401-9F56-59BE4F124D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7" name="Freeform 752">
                      <a:extLst>
                        <a:ext uri="{FF2B5EF4-FFF2-40B4-BE49-F238E27FC236}">
                          <a16:creationId xmlns:a16="http://schemas.microsoft.com/office/drawing/2014/main" id="{B24BB868-CE46-4A3A-9FC3-7AE01293C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4" name="Freeform 753">
                    <a:extLst>
                      <a:ext uri="{FF2B5EF4-FFF2-40B4-BE49-F238E27FC236}">
                        <a16:creationId xmlns:a16="http://schemas.microsoft.com/office/drawing/2014/main" id="{3B1BE798-6CEA-4CCE-A8F6-405DF6928C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54">
                    <a:extLst>
                      <a:ext uri="{FF2B5EF4-FFF2-40B4-BE49-F238E27FC236}">
                        <a16:creationId xmlns:a16="http://schemas.microsoft.com/office/drawing/2014/main" id="{E34EB7EE-EE96-4A0B-AEB2-FF15474526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2" name="Line 755">
                  <a:extLst>
                    <a:ext uri="{FF2B5EF4-FFF2-40B4-BE49-F238E27FC236}">
                      <a16:creationId xmlns:a16="http://schemas.microsoft.com/office/drawing/2014/main" id="{FAE5BCF5-C239-44BE-B498-F16C2E017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9" name="AutoShape 756">
                <a:extLst>
                  <a:ext uri="{FF2B5EF4-FFF2-40B4-BE49-F238E27FC236}">
                    <a16:creationId xmlns:a16="http://schemas.microsoft.com/office/drawing/2014/main" id="{1BCD7185-40E2-450D-84A9-FE77CF1DD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0" name="Line 757">
                <a:extLst>
                  <a:ext uri="{FF2B5EF4-FFF2-40B4-BE49-F238E27FC236}">
                    <a16:creationId xmlns:a16="http://schemas.microsoft.com/office/drawing/2014/main" id="{473C56EE-3E20-4B14-9A99-1A4D67873B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5" name="AutoShape 758">
            <a:extLst>
              <a:ext uri="{FF2B5EF4-FFF2-40B4-BE49-F238E27FC236}">
                <a16:creationId xmlns:a16="http://schemas.microsoft.com/office/drawing/2014/main" id="{ED4A860B-51DE-4A44-8B93-3AC746876D2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343169" y="3495210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AutoShape 759">
            <a:extLst>
              <a:ext uri="{FF2B5EF4-FFF2-40B4-BE49-F238E27FC236}">
                <a16:creationId xmlns:a16="http://schemas.microsoft.com/office/drawing/2014/main" id="{8068C442-164E-4220-B2DC-7980395A4B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336774" y="3637264"/>
            <a:ext cx="494417" cy="199927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7" name="Group 762">
            <a:extLst>
              <a:ext uri="{FF2B5EF4-FFF2-40B4-BE49-F238E27FC236}">
                <a16:creationId xmlns:a16="http://schemas.microsoft.com/office/drawing/2014/main" id="{DDA2D073-FBDB-4638-AFAB-2AFF6412A70C}"/>
              </a:ext>
            </a:extLst>
          </p:cNvPr>
          <p:cNvGrpSpPr>
            <a:grpSpLocks/>
          </p:cNvGrpSpPr>
          <p:nvPr/>
        </p:nvGrpSpPr>
        <p:grpSpPr bwMode="auto">
          <a:xfrm rot="2362627" flipH="1" flipV="1">
            <a:off x="3418858" y="3536436"/>
            <a:ext cx="835549" cy="327798"/>
            <a:chOff x="4875" y="7237"/>
            <a:chExt cx="4230" cy="1883"/>
          </a:xfrm>
        </p:grpSpPr>
        <p:sp>
          <p:nvSpPr>
            <p:cNvPr id="104" name="Arc 763">
              <a:extLst>
                <a:ext uri="{FF2B5EF4-FFF2-40B4-BE49-F238E27FC236}">
                  <a16:creationId xmlns:a16="http://schemas.microsoft.com/office/drawing/2014/main" id="{FD007A46-0065-4428-92F7-9391E3F1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AutoShape 764">
              <a:extLst>
                <a:ext uri="{FF2B5EF4-FFF2-40B4-BE49-F238E27FC236}">
                  <a16:creationId xmlns:a16="http://schemas.microsoft.com/office/drawing/2014/main" id="{31B11302-97E0-4138-B9EE-2005A9BB13C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91" name="Group 774">
            <a:extLst>
              <a:ext uri="{FF2B5EF4-FFF2-40B4-BE49-F238E27FC236}">
                <a16:creationId xmlns:a16="http://schemas.microsoft.com/office/drawing/2014/main" id="{3106FF62-5CDB-42CF-A18D-34CB03B680FC}"/>
              </a:ext>
            </a:extLst>
          </p:cNvPr>
          <p:cNvGrpSpPr>
            <a:grpSpLocks/>
          </p:cNvGrpSpPr>
          <p:nvPr/>
        </p:nvGrpSpPr>
        <p:grpSpPr bwMode="auto">
          <a:xfrm rot="18797134" flipV="1">
            <a:off x="2937064" y="1533443"/>
            <a:ext cx="590243" cy="260861"/>
            <a:chOff x="4875" y="7237"/>
            <a:chExt cx="4230" cy="1883"/>
          </a:xfrm>
        </p:grpSpPr>
        <p:sp>
          <p:nvSpPr>
            <p:cNvPr id="95" name="Arc 775">
              <a:extLst>
                <a:ext uri="{FF2B5EF4-FFF2-40B4-BE49-F238E27FC236}">
                  <a16:creationId xmlns:a16="http://schemas.microsoft.com/office/drawing/2014/main" id="{1F95FC43-F718-440E-AE86-FFA20B669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AutoShape 776">
              <a:extLst>
                <a:ext uri="{FF2B5EF4-FFF2-40B4-BE49-F238E27FC236}">
                  <a16:creationId xmlns:a16="http://schemas.microsoft.com/office/drawing/2014/main" id="{D5CD39FC-3C1A-40A8-A2A1-836DDBDD760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41" name="Group 774">
            <a:extLst>
              <a:ext uri="{FF2B5EF4-FFF2-40B4-BE49-F238E27FC236}">
                <a16:creationId xmlns:a16="http://schemas.microsoft.com/office/drawing/2014/main" id="{F701349D-1CA6-4BD9-B8F3-046C6F92A597}"/>
              </a:ext>
            </a:extLst>
          </p:cNvPr>
          <p:cNvGrpSpPr>
            <a:grpSpLocks/>
          </p:cNvGrpSpPr>
          <p:nvPr/>
        </p:nvGrpSpPr>
        <p:grpSpPr bwMode="auto">
          <a:xfrm rot="2802866">
            <a:off x="4901486" y="1505218"/>
            <a:ext cx="590243" cy="260861"/>
            <a:chOff x="4875" y="7237"/>
            <a:chExt cx="4230" cy="1883"/>
          </a:xfrm>
        </p:grpSpPr>
        <p:sp>
          <p:nvSpPr>
            <p:cNvPr id="242" name="Arc 775">
              <a:extLst>
                <a:ext uri="{FF2B5EF4-FFF2-40B4-BE49-F238E27FC236}">
                  <a16:creationId xmlns:a16="http://schemas.microsoft.com/office/drawing/2014/main" id="{39636A4D-0F1D-4B3A-A97A-A146D5DEA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AutoShape 776">
              <a:extLst>
                <a:ext uri="{FF2B5EF4-FFF2-40B4-BE49-F238E27FC236}">
                  <a16:creationId xmlns:a16="http://schemas.microsoft.com/office/drawing/2014/main" id="{BA14EACD-ED7A-46E3-9EBA-15E325E6F9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44" name="Text Box 781">
            <a:extLst>
              <a:ext uri="{FF2B5EF4-FFF2-40B4-BE49-F238E27FC236}">
                <a16:creationId xmlns:a16="http://schemas.microsoft.com/office/drawing/2014/main" id="{EB4B2C3F-5869-4DCA-B473-57C1D3C1503E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5140141" y="1918302"/>
            <a:ext cx="52526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28" name="Text Box 154">
            <a:extLst>
              <a:ext uri="{FF2B5EF4-FFF2-40B4-BE49-F238E27FC236}">
                <a16:creationId xmlns:a16="http://schemas.microsoft.com/office/drawing/2014/main" id="{EB714163-B5BA-4D75-BFC6-0ECB60E3E2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3074" y="3911462"/>
            <a:ext cx="2836830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29" name="Text Box 155">
            <a:extLst>
              <a:ext uri="{FF2B5EF4-FFF2-40B4-BE49-F238E27FC236}">
                <a16:creationId xmlns:a16="http://schemas.microsoft.com/office/drawing/2014/main" id="{B7083EE3-A13E-4464-8547-5C46BDB23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4524" y="2072621"/>
            <a:ext cx="2266244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Der zweite halbe Looping muss unmittelbar nach der ¼ Rolle erfolgen.</a:t>
            </a:r>
          </a:p>
        </p:txBody>
      </p:sp>
      <p:sp>
        <p:nvSpPr>
          <p:cNvPr id="230" name="Oval 158">
            <a:extLst>
              <a:ext uri="{FF2B5EF4-FFF2-40B4-BE49-F238E27FC236}">
                <a16:creationId xmlns:a16="http://schemas.microsoft.com/office/drawing/2014/main" id="{9CEE3D4A-61ED-4560-8462-63BFB6CA7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540" y="1628528"/>
            <a:ext cx="2058212" cy="2077646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1" name="Oval 159">
            <a:extLst>
              <a:ext uri="{FF2B5EF4-FFF2-40B4-BE49-F238E27FC236}">
                <a16:creationId xmlns:a16="http://schemas.microsoft.com/office/drawing/2014/main" id="{01E3531B-52E4-41E8-8810-F264A7D7E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8708" y="1653047"/>
            <a:ext cx="1917700" cy="19050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3" name="Text Box 155">
            <a:extLst>
              <a:ext uri="{FF2B5EF4-FFF2-40B4-BE49-F238E27FC236}">
                <a16:creationId xmlns:a16="http://schemas.microsoft.com/office/drawing/2014/main" id="{EE7DEF0B-33D1-45A0-B3A9-2C0049E89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817" y="2504518"/>
            <a:ext cx="249713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Der halbe Looping muss unmittelbar nach der Rolle erfolgen.</a:t>
            </a:r>
          </a:p>
        </p:txBody>
      </p:sp>
      <p:sp>
        <p:nvSpPr>
          <p:cNvPr id="234" name="Text Box 51">
            <a:extLst>
              <a:ext uri="{FF2B5EF4-FFF2-40B4-BE49-F238E27FC236}">
                <a16:creationId xmlns:a16="http://schemas.microsoft.com/office/drawing/2014/main" id="{93794F96-752F-4ACA-8326-0B7460364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4524" y="957402"/>
            <a:ext cx="234315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Während des Messerfluges muss der Flügel senkrecht stehen.</a:t>
            </a:r>
          </a:p>
        </p:txBody>
      </p:sp>
      <p:sp>
        <p:nvSpPr>
          <p:cNvPr id="55" name="Oval 101">
            <a:extLst>
              <a:ext uri="{FF2B5EF4-FFF2-40B4-BE49-F238E27FC236}">
                <a16:creationId xmlns:a16="http://schemas.microsoft.com/office/drawing/2014/main" id="{4F3D7E75-0DF3-441E-BF00-614B5976D9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5008" y="348508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7" name="Oval 101">
            <a:extLst>
              <a:ext uri="{FF2B5EF4-FFF2-40B4-BE49-F238E27FC236}">
                <a16:creationId xmlns:a16="http://schemas.microsoft.com/office/drawing/2014/main" id="{462A4173-5C62-4A76-AE7A-0B4F4DE7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0264" y="36257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1">
            <a:extLst>
              <a:ext uri="{FF2B5EF4-FFF2-40B4-BE49-F238E27FC236}">
                <a16:creationId xmlns:a16="http://schemas.microsoft.com/office/drawing/2014/main" id="{48D226C4-381F-4288-8FBD-70B95EC87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583" y="154886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1">
            <a:extLst>
              <a:ext uri="{FF2B5EF4-FFF2-40B4-BE49-F238E27FC236}">
                <a16:creationId xmlns:a16="http://schemas.microsoft.com/office/drawing/2014/main" id="{293AD432-2366-4A00-A47D-D43C25F15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321" y="15641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3" name="Group 765">
            <a:extLst>
              <a:ext uri="{FF2B5EF4-FFF2-40B4-BE49-F238E27FC236}">
                <a16:creationId xmlns:a16="http://schemas.microsoft.com/office/drawing/2014/main" id="{71567685-6DFF-4410-A8A5-8B3861B2065B}"/>
              </a:ext>
            </a:extLst>
          </p:cNvPr>
          <p:cNvGrpSpPr>
            <a:grpSpLocks/>
          </p:cNvGrpSpPr>
          <p:nvPr/>
        </p:nvGrpSpPr>
        <p:grpSpPr bwMode="auto">
          <a:xfrm rot="18797134" flipH="1">
            <a:off x="5328839" y="3574542"/>
            <a:ext cx="698053" cy="235773"/>
            <a:chOff x="4875" y="7237"/>
            <a:chExt cx="4230" cy="1883"/>
          </a:xfrm>
        </p:grpSpPr>
        <p:sp>
          <p:nvSpPr>
            <p:cNvPr id="64" name="Arc 766">
              <a:extLst>
                <a:ext uri="{FF2B5EF4-FFF2-40B4-BE49-F238E27FC236}">
                  <a16:creationId xmlns:a16="http://schemas.microsoft.com/office/drawing/2014/main" id="{EE4DBB4A-E4EC-4265-BDDC-C7717D23F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AutoShape 767">
              <a:extLst>
                <a:ext uri="{FF2B5EF4-FFF2-40B4-BE49-F238E27FC236}">
                  <a16:creationId xmlns:a16="http://schemas.microsoft.com/office/drawing/2014/main" id="{277A65C1-881C-41F7-8EB7-37548C52546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66" name="Text Box 155">
            <a:extLst>
              <a:ext uri="{FF2B5EF4-FFF2-40B4-BE49-F238E27FC236}">
                <a16:creationId xmlns:a16="http://schemas.microsoft.com/office/drawing/2014/main" id="{FEAAC70D-5358-40C9-ADEF-A8BE47FFB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476" y="1080403"/>
            <a:ext cx="262652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erste ¼ Rolle muss unmittelbar nach dem halben Looping erfolgen.</a:t>
            </a:r>
          </a:p>
        </p:txBody>
      </p:sp>
      <p:sp>
        <p:nvSpPr>
          <p:cNvPr id="67" name="Text Box 155">
            <a:extLst>
              <a:ext uri="{FF2B5EF4-FFF2-40B4-BE49-F238E27FC236}">
                <a16:creationId xmlns:a16="http://schemas.microsoft.com/office/drawing/2014/main" id="{C49A342A-91ED-4B92-90D7-140466286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3893" y="3747715"/>
            <a:ext cx="313687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½ Rolle muss unmittelbar nach dem halben Looping erfolgen.</a:t>
            </a:r>
          </a:p>
        </p:txBody>
      </p:sp>
      <p:sp>
        <p:nvSpPr>
          <p:cNvPr id="68" name="Text Box 105">
            <a:extLst>
              <a:ext uri="{FF2B5EF4-FFF2-40B4-BE49-F238E27FC236}">
                <a16:creationId xmlns:a16="http://schemas.microsoft.com/office/drawing/2014/main" id="{DBB1EB99-E4FF-48AC-A9A5-39245F69F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250" y="158750"/>
            <a:ext cx="7245350" cy="695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/>
              <a:t>P-25.07 </a:t>
            </a:r>
            <a:r>
              <a:rPr lang="en-US" sz="2000" b="1" dirty="0" err="1"/>
              <a:t>Doppelter</a:t>
            </a:r>
            <a:r>
              <a:rPr lang="en-US" sz="2000" b="1" dirty="0"/>
              <a:t> Immelmann </a:t>
            </a:r>
            <a:r>
              <a:rPr lang="en-US" sz="2000" b="1" dirty="0" err="1"/>
              <a:t>mit</a:t>
            </a:r>
            <a:r>
              <a:rPr lang="en-US" sz="2000" b="1" dirty="0"/>
              <a:t> Rolle, </a:t>
            </a:r>
            <a:r>
              <a:rPr lang="en-US" sz="2000" b="1" dirty="0" err="1"/>
              <a:t>Viertelrolle</a:t>
            </a:r>
            <a:r>
              <a:rPr lang="en-US" sz="2000" b="1" dirty="0"/>
              <a:t>, 	 	 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dirty="0"/>
          </a:p>
        </p:txBody>
      </p:sp>
    </p:spTree>
    <p:extLst>
      <p:ext uri="{BB962C8B-B14F-4D97-AF65-F5344CB8AC3E}">
        <p14:creationId xmlns:p14="http://schemas.microsoft.com/office/powerpoint/2010/main" val="3043199078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000"/>
                            </p:stCondLst>
                            <p:childTnLst>
                              <p:par>
                                <p:cTn id="3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000"/>
                            </p:stCondLst>
                            <p:childTnLst>
                              <p:par>
                                <p:cTn id="3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/>
      <p:bldP spid="228" grpId="0" animBg="1" autoUpdateAnimBg="0"/>
      <p:bldP spid="229" grpId="0"/>
      <p:bldP spid="233" grpId="0"/>
      <p:bldP spid="234" grpId="0"/>
      <p:bldP spid="66" grpId="0"/>
      <p:bldP spid="6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P-25.08.01</a:t>
            </a:r>
            <a:endParaRPr lang="de-DE" altLang="de-DE" dirty="0"/>
          </a:p>
        </p:txBody>
      </p:sp>
      <p:sp>
        <p:nvSpPr>
          <p:cNvPr id="24579" name="Text Box 401">
            <a:extLst>
              <a:ext uri="{FF2B5EF4-FFF2-40B4-BE49-F238E27FC236}">
                <a16:creationId xmlns:a16="http://schemas.microsoft.com/office/drawing/2014/main" id="{63311D2E-09FC-493E-A2AA-579FF5151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1467" y="154594"/>
            <a:ext cx="6960749" cy="11265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P-25.08 Humpty Bump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aufeinanderfolgenden</a:t>
            </a:r>
            <a:r>
              <a:rPr lang="en-US" sz="2000" b="1" dirty="0"/>
              <a:t> 	  </a:t>
            </a:r>
            <a:r>
              <a:rPr lang="en-US" sz="2000" b="1" dirty="0" err="1"/>
              <a:t>halben</a:t>
            </a:r>
            <a:r>
              <a:rPr lang="en-US" sz="2000" b="1" dirty="0"/>
              <a:t> </a:t>
            </a:r>
            <a:r>
              <a:rPr lang="en-US" sz="2000" b="1" dirty="0" err="1"/>
              <a:t>Rollen</a:t>
            </a:r>
            <a:r>
              <a:rPr lang="en-US" sz="2000" b="1" dirty="0"/>
              <a:t> in </a:t>
            </a:r>
            <a:r>
              <a:rPr lang="en-US" sz="2000" b="1" dirty="0" err="1"/>
              <a:t>entegengesetzter</a:t>
            </a:r>
            <a:r>
              <a:rPr lang="en-US" sz="2000" b="1" dirty="0"/>
              <a:t> </a:t>
            </a:r>
            <a:r>
              <a:rPr lang="en-US" sz="2000" b="1" dirty="0" err="1"/>
              <a:t>Richtung</a:t>
            </a:r>
            <a:r>
              <a:rPr lang="en-US" sz="2000" b="1" dirty="0"/>
              <a:t>, 	 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sz="2000" dirty="0"/>
          </a:p>
          <a:p>
            <a:pPr>
              <a:lnSpc>
                <a:spcPct val="85000"/>
              </a:lnSpc>
            </a:pPr>
            <a:endParaRPr lang="de-DE" altLang="de-DE" sz="2000" b="1" dirty="0"/>
          </a:p>
        </p:txBody>
      </p:sp>
      <p:sp>
        <p:nvSpPr>
          <p:cNvPr id="24580" name="Text Box 402">
            <a:extLst>
              <a:ext uri="{FF2B5EF4-FFF2-40B4-BE49-F238E27FC236}">
                <a16:creationId xmlns:a16="http://schemas.microsoft.com/office/drawing/2014/main" id="{261A1DC9-0CD4-4335-A7D8-248CDCDB6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4985845"/>
            <a:ext cx="4214812" cy="166814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Steig-flug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½ </a:t>
            </a:r>
            <a:r>
              <a:rPr lang="en-US" sz="1600" b="1" dirty="0" err="1"/>
              <a:t>Rollen</a:t>
            </a:r>
            <a:r>
              <a:rPr lang="en-US" sz="1600" b="1" dirty="0"/>
              <a:t> in </a:t>
            </a:r>
            <a:r>
              <a:rPr lang="en-US" sz="1600" b="1" dirty="0" err="1"/>
              <a:t>entgegengesetzter</a:t>
            </a:r>
            <a:r>
              <a:rPr lang="en-US" sz="1600" b="1" dirty="0"/>
              <a:t> </a:t>
            </a:r>
            <a:r>
              <a:rPr lang="en-US" sz="1600" b="1" dirty="0" err="1"/>
              <a:t>Richtung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br>
              <a:rPr lang="en-US" sz="1600" b="1" dirty="0"/>
            </a:br>
            <a:r>
              <a:rPr lang="en-US" sz="1600" b="1" dirty="0"/>
              <a:t>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42" name="Line 551">
            <a:extLst>
              <a:ext uri="{FF2B5EF4-FFF2-40B4-BE49-F238E27FC236}">
                <a16:creationId xmlns:a16="http://schemas.microsoft.com/office/drawing/2014/main" id="{E157AF88-5BDC-4D77-9921-EE638EEDB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10619" y="3863803"/>
            <a:ext cx="37618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3" name="Line 552">
            <a:extLst>
              <a:ext uri="{FF2B5EF4-FFF2-40B4-BE49-F238E27FC236}">
                <a16:creationId xmlns:a16="http://schemas.microsoft.com/office/drawing/2014/main" id="{8E965C9C-4692-475B-811C-A3E19D8858B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13528" y="1843225"/>
            <a:ext cx="5365" cy="148489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4" name="Line 553">
            <a:extLst>
              <a:ext uri="{FF2B5EF4-FFF2-40B4-BE49-F238E27FC236}">
                <a16:creationId xmlns:a16="http://schemas.microsoft.com/office/drawing/2014/main" id="{96CF8C41-F944-4B09-B3FE-347D75399F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30032" y="1857508"/>
            <a:ext cx="1588" cy="17172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" name="Arc 554">
            <a:extLst>
              <a:ext uri="{FF2B5EF4-FFF2-40B4-BE49-F238E27FC236}">
                <a16:creationId xmlns:a16="http://schemas.microsoft.com/office/drawing/2014/main" id="{A34F19E2-F66D-4BEC-9F55-1F07DA36FC8D}"/>
              </a:ext>
            </a:extLst>
          </p:cNvPr>
          <p:cNvSpPr>
            <a:spLocks/>
          </p:cNvSpPr>
          <p:nvPr/>
        </p:nvSpPr>
        <p:spPr bwMode="auto">
          <a:xfrm rot="10719545" flipH="1" flipV="1">
            <a:off x="1528444" y="1332186"/>
            <a:ext cx="1188861" cy="555476"/>
          </a:xfrm>
          <a:custGeom>
            <a:avLst/>
            <a:gdLst>
              <a:gd name="T0" fmla="*/ 0 w 43134"/>
              <a:gd name="T1" fmla="*/ 0 h 21600"/>
              <a:gd name="T2" fmla="*/ 0 w 43134"/>
              <a:gd name="T3" fmla="*/ 0 h 21600"/>
              <a:gd name="T4" fmla="*/ 0 w 43134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134" h="21600" fill="none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</a:path>
              <a:path w="43134" h="21600" stroke="0" extrusionOk="0">
                <a:moveTo>
                  <a:pt x="-1" y="19913"/>
                </a:moveTo>
                <a:cubicBezTo>
                  <a:pt x="880" y="8672"/>
                  <a:pt x="10258" y="0"/>
                  <a:pt x="21534" y="0"/>
                </a:cubicBezTo>
                <a:cubicBezTo>
                  <a:pt x="33463" y="0"/>
                  <a:pt x="43134" y="9670"/>
                  <a:pt x="43134" y="21600"/>
                </a:cubicBezTo>
                <a:lnTo>
                  <a:pt x="21534" y="21600"/>
                </a:lnTo>
                <a:lnTo>
                  <a:pt x="-1" y="19913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6" name="Line 555">
            <a:extLst>
              <a:ext uri="{FF2B5EF4-FFF2-40B4-BE49-F238E27FC236}">
                <a16:creationId xmlns:a16="http://schemas.microsoft.com/office/drawing/2014/main" id="{CBC9B53A-C1DF-4017-9981-6B2318E41D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303028" y="4123530"/>
            <a:ext cx="1731704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" name="Arc 556">
            <a:extLst>
              <a:ext uri="{FF2B5EF4-FFF2-40B4-BE49-F238E27FC236}">
                <a16:creationId xmlns:a16="http://schemas.microsoft.com/office/drawing/2014/main" id="{7BB9FD25-9126-47BE-B864-E8B6904B075D}"/>
              </a:ext>
            </a:extLst>
          </p:cNvPr>
          <p:cNvSpPr>
            <a:spLocks/>
          </p:cNvSpPr>
          <p:nvPr/>
        </p:nvSpPr>
        <p:spPr bwMode="auto">
          <a:xfrm flipH="1" flipV="1">
            <a:off x="2713814" y="3322376"/>
            <a:ext cx="801885" cy="545953"/>
          </a:xfrm>
          <a:custGeom>
            <a:avLst/>
            <a:gdLst>
              <a:gd name="T0" fmla="*/ 0 w 21600"/>
              <a:gd name="T1" fmla="*/ 0 h 23713"/>
              <a:gd name="T2" fmla="*/ 0 w 21600"/>
              <a:gd name="T3" fmla="*/ 0 h 23713"/>
              <a:gd name="T4" fmla="*/ 0 w 21600"/>
              <a:gd name="T5" fmla="*/ 0 h 2371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713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</a:path>
              <a:path w="21600" h="23713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05"/>
                  <a:pt x="21565" y="23010"/>
                  <a:pt x="21496" y="23713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" name="Arc 557">
            <a:extLst>
              <a:ext uri="{FF2B5EF4-FFF2-40B4-BE49-F238E27FC236}">
                <a16:creationId xmlns:a16="http://schemas.microsoft.com/office/drawing/2014/main" id="{4D3390DC-96F9-4767-825F-BDCA0B9407C8}"/>
              </a:ext>
            </a:extLst>
          </p:cNvPr>
          <p:cNvSpPr>
            <a:spLocks/>
          </p:cNvSpPr>
          <p:nvPr/>
        </p:nvSpPr>
        <p:spPr bwMode="auto">
          <a:xfrm flipH="1" flipV="1">
            <a:off x="1522413" y="3575038"/>
            <a:ext cx="796806" cy="549127"/>
          </a:xfrm>
          <a:custGeom>
            <a:avLst/>
            <a:gdLst>
              <a:gd name="T0" fmla="*/ 0 w 21600"/>
              <a:gd name="T1" fmla="*/ 0 h 23840"/>
              <a:gd name="T2" fmla="*/ 0 w 21600"/>
              <a:gd name="T3" fmla="*/ 0 h 23840"/>
              <a:gd name="T4" fmla="*/ 0 w 21600"/>
              <a:gd name="T5" fmla="*/ 0 h 238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384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</a:path>
              <a:path w="21600" h="2384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2348"/>
                  <a:pt x="21561" y="23095"/>
                  <a:pt x="21483" y="23839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" name="AutoShape 561">
            <a:extLst>
              <a:ext uri="{FF2B5EF4-FFF2-40B4-BE49-F238E27FC236}">
                <a16:creationId xmlns:a16="http://schemas.microsoft.com/office/drawing/2014/main" id="{1D5D4E13-9D55-4E88-B1D5-E19AC7BA5A6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29981" y="3761995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de-DE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0" name="Group 562">
            <a:extLst>
              <a:ext uri="{FF2B5EF4-FFF2-40B4-BE49-F238E27FC236}">
                <a16:creationId xmlns:a16="http://schemas.microsoft.com/office/drawing/2014/main" id="{341586D1-A20F-419D-868C-8C75D14645EE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4314110" y="3577865"/>
            <a:ext cx="311066" cy="490465"/>
            <a:chOff x="2820" y="264"/>
            <a:chExt cx="420" cy="1452"/>
          </a:xfrm>
        </p:grpSpPr>
        <p:sp>
          <p:nvSpPr>
            <p:cNvPr id="68" name="Line 563">
              <a:extLst>
                <a:ext uri="{FF2B5EF4-FFF2-40B4-BE49-F238E27FC236}">
                  <a16:creationId xmlns:a16="http://schemas.microsoft.com/office/drawing/2014/main" id="{784310C5-13F5-44C0-8CDF-AF0E0DA4C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9" name="Group 564">
              <a:extLst>
                <a:ext uri="{FF2B5EF4-FFF2-40B4-BE49-F238E27FC236}">
                  <a16:creationId xmlns:a16="http://schemas.microsoft.com/office/drawing/2014/main" id="{88982DA9-6993-4BD1-ADA2-52FC2B4B68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0" name="Group 565">
                <a:extLst>
                  <a:ext uri="{FF2B5EF4-FFF2-40B4-BE49-F238E27FC236}">
                    <a16:creationId xmlns:a16="http://schemas.microsoft.com/office/drawing/2014/main" id="{5E321A84-566E-4E61-BF72-853C238972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3" name="Group 566">
                  <a:extLst>
                    <a:ext uri="{FF2B5EF4-FFF2-40B4-BE49-F238E27FC236}">
                      <a16:creationId xmlns:a16="http://schemas.microsoft.com/office/drawing/2014/main" id="{DA361F23-B9A6-47A6-BA76-F4E3A7952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5" name="Group 567">
                    <a:extLst>
                      <a:ext uri="{FF2B5EF4-FFF2-40B4-BE49-F238E27FC236}">
                        <a16:creationId xmlns:a16="http://schemas.microsoft.com/office/drawing/2014/main" id="{6675BEC9-D04B-4E0F-A9E2-35B3D48200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8" name="Freeform 568">
                      <a:extLst>
                        <a:ext uri="{FF2B5EF4-FFF2-40B4-BE49-F238E27FC236}">
                          <a16:creationId xmlns:a16="http://schemas.microsoft.com/office/drawing/2014/main" id="{15C552FC-D1CF-4B77-B39E-F79671B409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9" name="Freeform 569">
                      <a:extLst>
                        <a:ext uri="{FF2B5EF4-FFF2-40B4-BE49-F238E27FC236}">
                          <a16:creationId xmlns:a16="http://schemas.microsoft.com/office/drawing/2014/main" id="{47F5AFEE-1D18-4845-884D-A6DA8A6F15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6" name="Freeform 570">
                    <a:extLst>
                      <a:ext uri="{FF2B5EF4-FFF2-40B4-BE49-F238E27FC236}">
                        <a16:creationId xmlns:a16="http://schemas.microsoft.com/office/drawing/2014/main" id="{1ABAD465-B678-4DFA-9694-32AC2D602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7" name="Freeform 571">
                    <a:extLst>
                      <a:ext uri="{FF2B5EF4-FFF2-40B4-BE49-F238E27FC236}">
                        <a16:creationId xmlns:a16="http://schemas.microsoft.com/office/drawing/2014/main" id="{9623AE41-09A6-4721-B03A-7176FB3F7B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4" name="Line 572">
                  <a:extLst>
                    <a:ext uri="{FF2B5EF4-FFF2-40B4-BE49-F238E27FC236}">
                      <a16:creationId xmlns:a16="http://schemas.microsoft.com/office/drawing/2014/main" id="{44437448-1B0F-4546-8FB7-84DD94BA48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1" name="AutoShape 573">
                <a:extLst>
                  <a:ext uri="{FF2B5EF4-FFF2-40B4-BE49-F238E27FC236}">
                    <a16:creationId xmlns:a16="http://schemas.microsoft.com/office/drawing/2014/main" id="{1A46496E-E825-408C-BB8D-F4EE2FF45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72" name="Line 574">
                <a:extLst>
                  <a:ext uri="{FF2B5EF4-FFF2-40B4-BE49-F238E27FC236}">
                    <a16:creationId xmlns:a16="http://schemas.microsoft.com/office/drawing/2014/main" id="{A6C89A5B-08EA-4AEF-98D1-364890C2A7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1" name="Group 601">
            <a:extLst>
              <a:ext uri="{FF2B5EF4-FFF2-40B4-BE49-F238E27FC236}">
                <a16:creationId xmlns:a16="http://schemas.microsoft.com/office/drawing/2014/main" id="{FB96BF98-B986-459E-AF21-BB643F34700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3056997" y="3882583"/>
            <a:ext cx="311066" cy="490465"/>
            <a:chOff x="2820" y="264"/>
            <a:chExt cx="420" cy="1452"/>
          </a:xfrm>
        </p:grpSpPr>
        <p:sp>
          <p:nvSpPr>
            <p:cNvPr id="56" name="Line 602">
              <a:extLst>
                <a:ext uri="{FF2B5EF4-FFF2-40B4-BE49-F238E27FC236}">
                  <a16:creationId xmlns:a16="http://schemas.microsoft.com/office/drawing/2014/main" id="{279C44EB-7E10-4DDC-9478-C4666AB10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7" name="Group 603">
              <a:extLst>
                <a:ext uri="{FF2B5EF4-FFF2-40B4-BE49-F238E27FC236}">
                  <a16:creationId xmlns:a16="http://schemas.microsoft.com/office/drawing/2014/main" id="{A8091218-1D5F-4752-802B-A82F6A23A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8" name="Group 604">
                <a:extLst>
                  <a:ext uri="{FF2B5EF4-FFF2-40B4-BE49-F238E27FC236}">
                    <a16:creationId xmlns:a16="http://schemas.microsoft.com/office/drawing/2014/main" id="{D4095266-E996-492C-A8AE-35AEEF741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61" name="Group 605">
                  <a:extLst>
                    <a:ext uri="{FF2B5EF4-FFF2-40B4-BE49-F238E27FC236}">
                      <a16:creationId xmlns:a16="http://schemas.microsoft.com/office/drawing/2014/main" id="{A90D266E-110C-4D5D-87BB-3E5DC76058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3" name="Group 606">
                    <a:extLst>
                      <a:ext uri="{FF2B5EF4-FFF2-40B4-BE49-F238E27FC236}">
                        <a16:creationId xmlns:a16="http://schemas.microsoft.com/office/drawing/2014/main" id="{19C36A9F-03FF-41F8-A041-747F1A2D4E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6" name="Freeform 607">
                      <a:extLst>
                        <a:ext uri="{FF2B5EF4-FFF2-40B4-BE49-F238E27FC236}">
                          <a16:creationId xmlns:a16="http://schemas.microsoft.com/office/drawing/2014/main" id="{2CBD3C3D-3EA1-4E49-8F94-78B0079A15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7" name="Freeform 608">
                      <a:extLst>
                        <a:ext uri="{FF2B5EF4-FFF2-40B4-BE49-F238E27FC236}">
                          <a16:creationId xmlns:a16="http://schemas.microsoft.com/office/drawing/2014/main" id="{BA52EE10-2ADE-4D6C-BBF9-0FE5E512187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4" name="Freeform 609">
                    <a:extLst>
                      <a:ext uri="{FF2B5EF4-FFF2-40B4-BE49-F238E27FC236}">
                        <a16:creationId xmlns:a16="http://schemas.microsoft.com/office/drawing/2014/main" id="{7E3B861E-64F3-431B-BBCA-8975A63D33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5" name="Freeform 610">
                    <a:extLst>
                      <a:ext uri="{FF2B5EF4-FFF2-40B4-BE49-F238E27FC236}">
                        <a16:creationId xmlns:a16="http://schemas.microsoft.com/office/drawing/2014/main" id="{EE4F5667-2C6E-4F26-8CD7-580A21C59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62" name="Line 611">
                  <a:extLst>
                    <a:ext uri="{FF2B5EF4-FFF2-40B4-BE49-F238E27FC236}">
                      <a16:creationId xmlns:a16="http://schemas.microsoft.com/office/drawing/2014/main" id="{660EDF7B-28F7-4293-ABF7-E479A52CCA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9" name="AutoShape 612">
                <a:extLst>
                  <a:ext uri="{FF2B5EF4-FFF2-40B4-BE49-F238E27FC236}">
                    <a16:creationId xmlns:a16="http://schemas.microsoft.com/office/drawing/2014/main" id="{E44A943B-3386-4819-A4FC-0B2EEB0E6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60" name="Line 613">
                <a:extLst>
                  <a:ext uri="{FF2B5EF4-FFF2-40B4-BE49-F238E27FC236}">
                    <a16:creationId xmlns:a16="http://schemas.microsoft.com/office/drawing/2014/main" id="{1B170592-FFB4-4434-8234-4F0A23D5C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52" name="Group 628">
            <a:extLst>
              <a:ext uri="{FF2B5EF4-FFF2-40B4-BE49-F238E27FC236}">
                <a16:creationId xmlns:a16="http://schemas.microsoft.com/office/drawing/2014/main" id="{A4D46AEF-C230-48E8-BCDA-D5ECA991496C}"/>
              </a:ext>
            </a:extLst>
          </p:cNvPr>
          <p:cNvGrpSpPr>
            <a:grpSpLocks/>
          </p:cNvGrpSpPr>
          <p:nvPr/>
        </p:nvGrpSpPr>
        <p:grpSpPr bwMode="auto">
          <a:xfrm rot="7597234" flipH="1" flipV="1">
            <a:off x="2385680" y="2635155"/>
            <a:ext cx="747512" cy="326976"/>
            <a:chOff x="4875" y="7237"/>
            <a:chExt cx="4230" cy="1883"/>
          </a:xfrm>
        </p:grpSpPr>
        <p:sp>
          <p:nvSpPr>
            <p:cNvPr id="54" name="Arc 629">
              <a:extLst>
                <a:ext uri="{FF2B5EF4-FFF2-40B4-BE49-F238E27FC236}">
                  <a16:creationId xmlns:a16="http://schemas.microsoft.com/office/drawing/2014/main" id="{4910C257-5CEE-4BE4-AD3F-06968D1E5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AutoShape 630">
              <a:extLst>
                <a:ext uri="{FF2B5EF4-FFF2-40B4-BE49-F238E27FC236}">
                  <a16:creationId xmlns:a16="http://schemas.microsoft.com/office/drawing/2014/main" id="{858A361C-3CF7-4CB6-A5E6-A24DBCAECDC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53" name="AutoShape 633">
            <a:extLst>
              <a:ext uri="{FF2B5EF4-FFF2-40B4-BE49-F238E27FC236}">
                <a16:creationId xmlns:a16="http://schemas.microsoft.com/office/drawing/2014/main" id="{5B9344A2-FFC4-4E98-AC16-BC4469C6A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5061" y="4030210"/>
            <a:ext cx="466655" cy="180926"/>
          </a:xfrm>
          <a:prstGeom prst="rightArrow">
            <a:avLst>
              <a:gd name="adj1" fmla="val 50000"/>
              <a:gd name="adj2" fmla="val 64470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80" name="Group 575">
            <a:extLst>
              <a:ext uri="{FF2B5EF4-FFF2-40B4-BE49-F238E27FC236}">
                <a16:creationId xmlns:a16="http://schemas.microsoft.com/office/drawing/2014/main" id="{B2B65A59-4A7B-4B0E-96F2-D4D41400DD54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1113" y="2857774"/>
            <a:ext cx="311150" cy="490537"/>
            <a:chOff x="2820" y="264"/>
            <a:chExt cx="420" cy="1452"/>
          </a:xfrm>
        </p:grpSpPr>
        <p:sp>
          <p:nvSpPr>
            <p:cNvPr id="81" name="Line 576">
              <a:extLst>
                <a:ext uri="{FF2B5EF4-FFF2-40B4-BE49-F238E27FC236}">
                  <a16:creationId xmlns:a16="http://schemas.microsoft.com/office/drawing/2014/main" id="{A852E135-B944-4721-9F6A-D2279054FD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" name="Group 577">
              <a:extLst>
                <a:ext uri="{FF2B5EF4-FFF2-40B4-BE49-F238E27FC236}">
                  <a16:creationId xmlns:a16="http://schemas.microsoft.com/office/drawing/2014/main" id="{39E712D0-F2DB-4783-AA35-297B37D89C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" name="Group 578">
                <a:extLst>
                  <a:ext uri="{FF2B5EF4-FFF2-40B4-BE49-F238E27FC236}">
                    <a16:creationId xmlns:a16="http://schemas.microsoft.com/office/drawing/2014/main" id="{69140367-44B1-438F-923F-6E6B9E3412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6" name="Group 579">
                  <a:extLst>
                    <a:ext uri="{FF2B5EF4-FFF2-40B4-BE49-F238E27FC236}">
                      <a16:creationId xmlns:a16="http://schemas.microsoft.com/office/drawing/2014/main" id="{ADD507BC-EE51-460C-BB5F-F08EE62682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8" name="Group 580">
                    <a:extLst>
                      <a:ext uri="{FF2B5EF4-FFF2-40B4-BE49-F238E27FC236}">
                        <a16:creationId xmlns:a16="http://schemas.microsoft.com/office/drawing/2014/main" id="{C6369383-553F-4651-B50C-D3AA4FCC8DE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1" name="Freeform 581">
                      <a:extLst>
                        <a:ext uri="{FF2B5EF4-FFF2-40B4-BE49-F238E27FC236}">
                          <a16:creationId xmlns:a16="http://schemas.microsoft.com/office/drawing/2014/main" id="{EBEC931E-D1D0-469A-9D3C-EF9CF8773F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2" name="Freeform 582">
                      <a:extLst>
                        <a:ext uri="{FF2B5EF4-FFF2-40B4-BE49-F238E27FC236}">
                          <a16:creationId xmlns:a16="http://schemas.microsoft.com/office/drawing/2014/main" id="{A41C90D0-D272-432F-B9C7-88819530F2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9" name="Freeform 583">
                    <a:extLst>
                      <a:ext uri="{FF2B5EF4-FFF2-40B4-BE49-F238E27FC236}">
                        <a16:creationId xmlns:a16="http://schemas.microsoft.com/office/drawing/2014/main" id="{A53346CD-F5F6-47B7-9EBB-A619A8D80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0" name="Freeform 584">
                    <a:extLst>
                      <a:ext uri="{FF2B5EF4-FFF2-40B4-BE49-F238E27FC236}">
                        <a16:creationId xmlns:a16="http://schemas.microsoft.com/office/drawing/2014/main" id="{41CE5A49-3E23-4D88-82C3-621D853FC1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7" name="Line 585">
                  <a:extLst>
                    <a:ext uri="{FF2B5EF4-FFF2-40B4-BE49-F238E27FC236}">
                      <a16:creationId xmlns:a16="http://schemas.microsoft.com/office/drawing/2014/main" id="{044B8C35-6E6E-4AF6-A44E-45E01FE1A2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" name="AutoShape 586">
                <a:extLst>
                  <a:ext uri="{FF2B5EF4-FFF2-40B4-BE49-F238E27FC236}">
                    <a16:creationId xmlns:a16="http://schemas.microsoft.com/office/drawing/2014/main" id="{476C2BD2-14BE-4E44-AD7C-1D305FB4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" name="Line 587">
                <a:extLst>
                  <a:ext uri="{FF2B5EF4-FFF2-40B4-BE49-F238E27FC236}">
                    <a16:creationId xmlns:a16="http://schemas.microsoft.com/office/drawing/2014/main" id="{B7FA37F6-DBA5-4578-80A5-01E0C3A40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3" name="Group 588">
            <a:extLst>
              <a:ext uri="{FF2B5EF4-FFF2-40B4-BE49-F238E27FC236}">
                <a16:creationId xmlns:a16="http://schemas.microsoft.com/office/drawing/2014/main" id="{4BB7232A-0265-447D-A7CE-F8435E15C428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1932459" y="1081018"/>
            <a:ext cx="311150" cy="490537"/>
            <a:chOff x="2820" y="264"/>
            <a:chExt cx="420" cy="1452"/>
          </a:xfrm>
        </p:grpSpPr>
        <p:sp>
          <p:nvSpPr>
            <p:cNvPr id="94" name="Line 589">
              <a:extLst>
                <a:ext uri="{FF2B5EF4-FFF2-40B4-BE49-F238E27FC236}">
                  <a16:creationId xmlns:a16="http://schemas.microsoft.com/office/drawing/2014/main" id="{F660D825-1C3F-4670-8639-93725C38E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5" name="Group 590">
              <a:extLst>
                <a:ext uri="{FF2B5EF4-FFF2-40B4-BE49-F238E27FC236}">
                  <a16:creationId xmlns:a16="http://schemas.microsoft.com/office/drawing/2014/main" id="{A989B810-947B-4D20-BB29-F95335FC50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6" name="Group 591">
                <a:extLst>
                  <a:ext uri="{FF2B5EF4-FFF2-40B4-BE49-F238E27FC236}">
                    <a16:creationId xmlns:a16="http://schemas.microsoft.com/office/drawing/2014/main" id="{060408A0-F009-4402-883F-584416186F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9" name="Group 592">
                  <a:extLst>
                    <a:ext uri="{FF2B5EF4-FFF2-40B4-BE49-F238E27FC236}">
                      <a16:creationId xmlns:a16="http://schemas.microsoft.com/office/drawing/2014/main" id="{F73A0D27-392D-4E61-895F-F00647D23C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1" name="Group 593">
                    <a:extLst>
                      <a:ext uri="{FF2B5EF4-FFF2-40B4-BE49-F238E27FC236}">
                        <a16:creationId xmlns:a16="http://schemas.microsoft.com/office/drawing/2014/main" id="{DE024405-172A-4D72-B48C-7748D972F1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4" name="Freeform 594">
                      <a:extLst>
                        <a:ext uri="{FF2B5EF4-FFF2-40B4-BE49-F238E27FC236}">
                          <a16:creationId xmlns:a16="http://schemas.microsoft.com/office/drawing/2014/main" id="{5B3A2978-5F33-4092-B8E0-FE65A0BD19B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5" name="Freeform 595">
                      <a:extLst>
                        <a:ext uri="{FF2B5EF4-FFF2-40B4-BE49-F238E27FC236}">
                          <a16:creationId xmlns:a16="http://schemas.microsoft.com/office/drawing/2014/main" id="{84CF4157-452A-4846-AC9D-4B5A7DCA0E3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2" name="Freeform 596">
                    <a:extLst>
                      <a:ext uri="{FF2B5EF4-FFF2-40B4-BE49-F238E27FC236}">
                        <a16:creationId xmlns:a16="http://schemas.microsoft.com/office/drawing/2014/main" id="{F2A324A3-15B4-4A56-9EE5-1A3697421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3" name="Freeform 597">
                    <a:extLst>
                      <a:ext uri="{FF2B5EF4-FFF2-40B4-BE49-F238E27FC236}">
                        <a16:creationId xmlns:a16="http://schemas.microsoft.com/office/drawing/2014/main" id="{4AE5F1BC-98ED-4639-AAE2-BAF69861A7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0" name="Line 598">
                  <a:extLst>
                    <a:ext uri="{FF2B5EF4-FFF2-40B4-BE49-F238E27FC236}">
                      <a16:creationId xmlns:a16="http://schemas.microsoft.com/office/drawing/2014/main" id="{8D7C4BB1-4760-4143-8A07-F8396632EC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7" name="AutoShape 599">
                <a:extLst>
                  <a:ext uri="{FF2B5EF4-FFF2-40B4-BE49-F238E27FC236}">
                    <a16:creationId xmlns:a16="http://schemas.microsoft.com/office/drawing/2014/main" id="{44BBAE38-64CE-45DB-9F7E-A621CBC9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8" name="Line 600">
                <a:extLst>
                  <a:ext uri="{FF2B5EF4-FFF2-40B4-BE49-F238E27FC236}">
                    <a16:creationId xmlns:a16="http://schemas.microsoft.com/office/drawing/2014/main" id="{88110FAF-CF31-4AC6-95C0-D1CB3ECF2B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6" name="Group 614">
            <a:extLst>
              <a:ext uri="{FF2B5EF4-FFF2-40B4-BE49-F238E27FC236}">
                <a16:creationId xmlns:a16="http://schemas.microsoft.com/office/drawing/2014/main" id="{44F692A6-01F5-4C81-B77F-ABA0B893A7B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2553582" y="1669773"/>
            <a:ext cx="311150" cy="490537"/>
            <a:chOff x="2820" y="264"/>
            <a:chExt cx="420" cy="1452"/>
          </a:xfrm>
        </p:grpSpPr>
        <p:sp>
          <p:nvSpPr>
            <p:cNvPr id="107" name="Line 615">
              <a:extLst>
                <a:ext uri="{FF2B5EF4-FFF2-40B4-BE49-F238E27FC236}">
                  <a16:creationId xmlns:a16="http://schemas.microsoft.com/office/drawing/2014/main" id="{F32CF6A7-A657-4C1D-9DDC-41E8D7568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8" name="Group 616">
              <a:extLst>
                <a:ext uri="{FF2B5EF4-FFF2-40B4-BE49-F238E27FC236}">
                  <a16:creationId xmlns:a16="http://schemas.microsoft.com/office/drawing/2014/main" id="{87B315A2-1457-438A-B3E0-1A9631E550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9" name="Group 617">
                <a:extLst>
                  <a:ext uri="{FF2B5EF4-FFF2-40B4-BE49-F238E27FC236}">
                    <a16:creationId xmlns:a16="http://schemas.microsoft.com/office/drawing/2014/main" id="{F118396C-5DB0-4E3F-98DE-BE13359D28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2" name="Group 618">
                  <a:extLst>
                    <a:ext uri="{FF2B5EF4-FFF2-40B4-BE49-F238E27FC236}">
                      <a16:creationId xmlns:a16="http://schemas.microsoft.com/office/drawing/2014/main" id="{58D929F8-5810-4F68-839E-AE70DBD27C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4" name="Group 619">
                    <a:extLst>
                      <a:ext uri="{FF2B5EF4-FFF2-40B4-BE49-F238E27FC236}">
                        <a16:creationId xmlns:a16="http://schemas.microsoft.com/office/drawing/2014/main" id="{5161FC0C-47F7-47A3-8A4B-FE9EF807DE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7" name="Freeform 620">
                      <a:extLst>
                        <a:ext uri="{FF2B5EF4-FFF2-40B4-BE49-F238E27FC236}">
                          <a16:creationId xmlns:a16="http://schemas.microsoft.com/office/drawing/2014/main" id="{51BD8D69-5EAE-4CFE-96C7-8D8CEE7415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621">
                      <a:extLst>
                        <a:ext uri="{FF2B5EF4-FFF2-40B4-BE49-F238E27FC236}">
                          <a16:creationId xmlns:a16="http://schemas.microsoft.com/office/drawing/2014/main" id="{824AD2E5-455F-4C93-86D4-3E6677C9EF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5" name="Freeform 622">
                    <a:extLst>
                      <a:ext uri="{FF2B5EF4-FFF2-40B4-BE49-F238E27FC236}">
                        <a16:creationId xmlns:a16="http://schemas.microsoft.com/office/drawing/2014/main" id="{5B77960A-3DC9-4716-AE91-DF28DF745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6" name="Freeform 623">
                    <a:extLst>
                      <a:ext uri="{FF2B5EF4-FFF2-40B4-BE49-F238E27FC236}">
                        <a16:creationId xmlns:a16="http://schemas.microsoft.com/office/drawing/2014/main" id="{4AF13CB7-2468-41BB-B10C-8BA147DB15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3" name="Line 624">
                  <a:extLst>
                    <a:ext uri="{FF2B5EF4-FFF2-40B4-BE49-F238E27FC236}">
                      <a16:creationId xmlns:a16="http://schemas.microsoft.com/office/drawing/2014/main" id="{C0B810DE-99DF-4B70-993C-FE39434A9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0" name="AutoShape 625">
                <a:extLst>
                  <a:ext uri="{FF2B5EF4-FFF2-40B4-BE49-F238E27FC236}">
                    <a16:creationId xmlns:a16="http://schemas.microsoft.com/office/drawing/2014/main" id="{26AD4E6E-FF24-4DFA-A58B-4CC2AE747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1" name="Line 626">
                <a:extLst>
                  <a:ext uri="{FF2B5EF4-FFF2-40B4-BE49-F238E27FC236}">
                    <a16:creationId xmlns:a16="http://schemas.microsoft.com/office/drawing/2014/main" id="{B78182F1-DEAA-47D8-A793-444F11975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0" name="Text Box 632">
            <a:extLst>
              <a:ext uri="{FF2B5EF4-FFF2-40B4-BE49-F238E27FC236}">
                <a16:creationId xmlns:a16="http://schemas.microsoft.com/office/drawing/2014/main" id="{52D5EBC1-CFFE-474E-8D1C-CCAD05A90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348" y="2433911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grpSp>
        <p:nvGrpSpPr>
          <p:cNvPr id="121" name="Group 635">
            <a:extLst>
              <a:ext uri="{FF2B5EF4-FFF2-40B4-BE49-F238E27FC236}">
                <a16:creationId xmlns:a16="http://schemas.microsoft.com/office/drawing/2014/main" id="{6BDBBCDF-6ADD-4E03-B37A-775C52BB3CA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374457" y="1819340"/>
            <a:ext cx="311150" cy="490537"/>
            <a:chOff x="2820" y="264"/>
            <a:chExt cx="420" cy="1452"/>
          </a:xfrm>
        </p:grpSpPr>
        <p:sp>
          <p:nvSpPr>
            <p:cNvPr id="122" name="Line 636">
              <a:extLst>
                <a:ext uri="{FF2B5EF4-FFF2-40B4-BE49-F238E27FC236}">
                  <a16:creationId xmlns:a16="http://schemas.microsoft.com/office/drawing/2014/main" id="{9EB30842-6CCD-4AF0-8429-01C68C2E4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3" name="Group 637">
              <a:extLst>
                <a:ext uri="{FF2B5EF4-FFF2-40B4-BE49-F238E27FC236}">
                  <a16:creationId xmlns:a16="http://schemas.microsoft.com/office/drawing/2014/main" id="{8231098A-16F2-44B0-A25F-DC5948947A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4" name="Group 638">
                <a:extLst>
                  <a:ext uri="{FF2B5EF4-FFF2-40B4-BE49-F238E27FC236}">
                    <a16:creationId xmlns:a16="http://schemas.microsoft.com/office/drawing/2014/main" id="{532FDF71-F1EB-481A-A05E-A9624CD229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7" name="Group 639">
                  <a:extLst>
                    <a:ext uri="{FF2B5EF4-FFF2-40B4-BE49-F238E27FC236}">
                      <a16:creationId xmlns:a16="http://schemas.microsoft.com/office/drawing/2014/main" id="{AB1FA979-F63A-439E-AED6-BF72C9EAFA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9" name="Group 640">
                    <a:extLst>
                      <a:ext uri="{FF2B5EF4-FFF2-40B4-BE49-F238E27FC236}">
                        <a16:creationId xmlns:a16="http://schemas.microsoft.com/office/drawing/2014/main" id="{1F399AD0-900B-479B-8857-A8CE3B237C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2" name="Freeform 641">
                      <a:extLst>
                        <a:ext uri="{FF2B5EF4-FFF2-40B4-BE49-F238E27FC236}">
                          <a16:creationId xmlns:a16="http://schemas.microsoft.com/office/drawing/2014/main" id="{315D1E7F-C28B-4DBF-B854-581F86D9CBC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3" name="Freeform 642">
                      <a:extLst>
                        <a:ext uri="{FF2B5EF4-FFF2-40B4-BE49-F238E27FC236}">
                          <a16:creationId xmlns:a16="http://schemas.microsoft.com/office/drawing/2014/main" id="{C2DFAAD6-96EE-4E19-85AE-E4E9E71307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0" name="Freeform 643">
                    <a:extLst>
                      <a:ext uri="{FF2B5EF4-FFF2-40B4-BE49-F238E27FC236}">
                        <a16:creationId xmlns:a16="http://schemas.microsoft.com/office/drawing/2014/main" id="{BA53F87B-4CA1-4847-A57B-73CE35BAFB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644">
                    <a:extLst>
                      <a:ext uri="{FF2B5EF4-FFF2-40B4-BE49-F238E27FC236}">
                        <a16:creationId xmlns:a16="http://schemas.microsoft.com/office/drawing/2014/main" id="{71D684E2-E396-4DBA-AF08-452D11B3A3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8" name="Line 645">
                  <a:extLst>
                    <a:ext uri="{FF2B5EF4-FFF2-40B4-BE49-F238E27FC236}">
                      <a16:creationId xmlns:a16="http://schemas.microsoft.com/office/drawing/2014/main" id="{21CD619E-562C-452F-A333-4EEE3C7B2D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5" name="AutoShape 646">
                <a:extLst>
                  <a:ext uri="{FF2B5EF4-FFF2-40B4-BE49-F238E27FC236}">
                    <a16:creationId xmlns:a16="http://schemas.microsoft.com/office/drawing/2014/main" id="{48E8EF1B-A278-4294-9D7A-C6BB7E24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6" name="Line 647">
                <a:extLst>
                  <a:ext uri="{FF2B5EF4-FFF2-40B4-BE49-F238E27FC236}">
                    <a16:creationId xmlns:a16="http://schemas.microsoft.com/office/drawing/2014/main" id="{B6BB2143-AB43-47AD-9546-9FF16965D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4" name="Group 588">
            <a:extLst>
              <a:ext uri="{FF2B5EF4-FFF2-40B4-BE49-F238E27FC236}">
                <a16:creationId xmlns:a16="http://schemas.microsoft.com/office/drawing/2014/main" id="{2344F17C-F8E7-4396-88B3-F9CE5950FE57}"/>
              </a:ext>
            </a:extLst>
          </p:cNvPr>
          <p:cNvGrpSpPr>
            <a:grpSpLocks/>
          </p:cNvGrpSpPr>
          <p:nvPr/>
        </p:nvGrpSpPr>
        <p:grpSpPr bwMode="auto">
          <a:xfrm rot="10592351" flipH="1" flipV="1">
            <a:off x="1362310" y="2944105"/>
            <a:ext cx="311150" cy="490537"/>
            <a:chOff x="2820" y="264"/>
            <a:chExt cx="420" cy="1452"/>
          </a:xfrm>
        </p:grpSpPr>
        <p:sp>
          <p:nvSpPr>
            <p:cNvPr id="135" name="Line 589">
              <a:extLst>
                <a:ext uri="{FF2B5EF4-FFF2-40B4-BE49-F238E27FC236}">
                  <a16:creationId xmlns:a16="http://schemas.microsoft.com/office/drawing/2014/main" id="{DB8414EE-D1CF-4EB7-A626-E93E05D0D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6" name="Group 590">
              <a:extLst>
                <a:ext uri="{FF2B5EF4-FFF2-40B4-BE49-F238E27FC236}">
                  <a16:creationId xmlns:a16="http://schemas.microsoft.com/office/drawing/2014/main" id="{DA6FC3EE-A658-48E5-89CC-E1FADF51F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7" name="Group 591">
                <a:extLst>
                  <a:ext uri="{FF2B5EF4-FFF2-40B4-BE49-F238E27FC236}">
                    <a16:creationId xmlns:a16="http://schemas.microsoft.com/office/drawing/2014/main" id="{725FBF1A-B6E8-4B8F-966E-E8B04ADF84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0" name="Group 592">
                  <a:extLst>
                    <a:ext uri="{FF2B5EF4-FFF2-40B4-BE49-F238E27FC236}">
                      <a16:creationId xmlns:a16="http://schemas.microsoft.com/office/drawing/2014/main" id="{246EEF70-7004-42D8-A645-C78FF999F4B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2" name="Group 593">
                    <a:extLst>
                      <a:ext uri="{FF2B5EF4-FFF2-40B4-BE49-F238E27FC236}">
                        <a16:creationId xmlns:a16="http://schemas.microsoft.com/office/drawing/2014/main" id="{1C17E4A8-8BD5-4870-ADC0-430648E8EB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5" name="Freeform 594">
                      <a:extLst>
                        <a:ext uri="{FF2B5EF4-FFF2-40B4-BE49-F238E27FC236}">
                          <a16:creationId xmlns:a16="http://schemas.microsoft.com/office/drawing/2014/main" id="{54696D17-5FF0-4FE0-9DF5-607AB1C787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6" name="Freeform 595">
                      <a:extLst>
                        <a:ext uri="{FF2B5EF4-FFF2-40B4-BE49-F238E27FC236}">
                          <a16:creationId xmlns:a16="http://schemas.microsoft.com/office/drawing/2014/main" id="{1C845C03-0378-4C16-8FC6-0E800131E4D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3" name="Freeform 596">
                    <a:extLst>
                      <a:ext uri="{FF2B5EF4-FFF2-40B4-BE49-F238E27FC236}">
                        <a16:creationId xmlns:a16="http://schemas.microsoft.com/office/drawing/2014/main" id="{3AE1FB7E-DEF6-4AE5-B45F-9722E582B3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597">
                    <a:extLst>
                      <a:ext uri="{FF2B5EF4-FFF2-40B4-BE49-F238E27FC236}">
                        <a16:creationId xmlns:a16="http://schemas.microsoft.com/office/drawing/2014/main" id="{2D9525A3-29F1-40D1-865B-D44E7A87B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1" name="Line 598">
                  <a:extLst>
                    <a:ext uri="{FF2B5EF4-FFF2-40B4-BE49-F238E27FC236}">
                      <a16:creationId xmlns:a16="http://schemas.microsoft.com/office/drawing/2014/main" id="{018C841C-EDFD-4C19-970E-4BA90153F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8" name="AutoShape 599">
                <a:extLst>
                  <a:ext uri="{FF2B5EF4-FFF2-40B4-BE49-F238E27FC236}">
                    <a16:creationId xmlns:a16="http://schemas.microsoft.com/office/drawing/2014/main" id="{52DCD912-2EED-4940-B5CD-454285CF7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9" name="Line 600">
                <a:extLst>
                  <a:ext uri="{FF2B5EF4-FFF2-40B4-BE49-F238E27FC236}">
                    <a16:creationId xmlns:a16="http://schemas.microsoft.com/office/drawing/2014/main" id="{9879C07E-7F66-4604-8E0E-39863B28D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7" name="Group 628">
            <a:extLst>
              <a:ext uri="{FF2B5EF4-FFF2-40B4-BE49-F238E27FC236}">
                <a16:creationId xmlns:a16="http://schemas.microsoft.com/office/drawing/2014/main" id="{AA5D6364-C8F0-4657-BF81-B1CFAB4155E2}"/>
              </a:ext>
            </a:extLst>
          </p:cNvPr>
          <p:cNvGrpSpPr>
            <a:grpSpLocks/>
          </p:cNvGrpSpPr>
          <p:nvPr/>
        </p:nvGrpSpPr>
        <p:grpSpPr bwMode="auto">
          <a:xfrm rot="2433966" flipH="1">
            <a:off x="2349785" y="2563681"/>
            <a:ext cx="747713" cy="327025"/>
            <a:chOff x="4875" y="7237"/>
            <a:chExt cx="4230" cy="1883"/>
          </a:xfrm>
        </p:grpSpPr>
        <p:sp>
          <p:nvSpPr>
            <p:cNvPr id="148" name="Arc 629">
              <a:extLst>
                <a:ext uri="{FF2B5EF4-FFF2-40B4-BE49-F238E27FC236}">
                  <a16:creationId xmlns:a16="http://schemas.microsoft.com/office/drawing/2014/main" id="{71663C3A-FFEB-4B2B-ABAF-7669D7A89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9" name="AutoShape 630">
              <a:extLst>
                <a:ext uri="{FF2B5EF4-FFF2-40B4-BE49-F238E27FC236}">
                  <a16:creationId xmlns:a16="http://schemas.microsoft.com/office/drawing/2014/main" id="{0EC80691-7AAB-49AC-A1E6-CEE483CD89B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0" name="Text Box 632">
            <a:extLst>
              <a:ext uri="{FF2B5EF4-FFF2-40B4-BE49-F238E27FC236}">
                <a16:creationId xmlns:a16="http://schemas.microsoft.com/office/drawing/2014/main" id="{F760BD0D-34CE-433E-9F42-55CA376FD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0" y="2585113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grpSp>
        <p:nvGrpSpPr>
          <p:cNvPr id="118" name="Group 628">
            <a:extLst>
              <a:ext uri="{FF2B5EF4-FFF2-40B4-BE49-F238E27FC236}">
                <a16:creationId xmlns:a16="http://schemas.microsoft.com/office/drawing/2014/main" id="{761DF896-1C49-4607-BBE1-CAC90D6FB5D5}"/>
              </a:ext>
            </a:extLst>
          </p:cNvPr>
          <p:cNvGrpSpPr>
            <a:grpSpLocks/>
          </p:cNvGrpSpPr>
          <p:nvPr/>
        </p:nvGrpSpPr>
        <p:grpSpPr bwMode="auto">
          <a:xfrm rot="18839269" flipH="1" flipV="1">
            <a:off x="1153894" y="2242529"/>
            <a:ext cx="747512" cy="326976"/>
            <a:chOff x="4875" y="7237"/>
            <a:chExt cx="4230" cy="1883"/>
          </a:xfrm>
        </p:grpSpPr>
        <p:sp>
          <p:nvSpPr>
            <p:cNvPr id="151" name="Arc 629">
              <a:extLst>
                <a:ext uri="{FF2B5EF4-FFF2-40B4-BE49-F238E27FC236}">
                  <a16:creationId xmlns:a16="http://schemas.microsoft.com/office/drawing/2014/main" id="{376ED0CC-8F6F-4035-9C90-209818C7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AutoShape 630">
              <a:extLst>
                <a:ext uri="{FF2B5EF4-FFF2-40B4-BE49-F238E27FC236}">
                  <a16:creationId xmlns:a16="http://schemas.microsoft.com/office/drawing/2014/main" id="{B16B808D-10D1-4676-B390-D3FDDCBD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53" name="Text Box 632">
            <a:extLst>
              <a:ext uri="{FF2B5EF4-FFF2-40B4-BE49-F238E27FC236}">
                <a16:creationId xmlns:a16="http://schemas.microsoft.com/office/drawing/2014/main" id="{15F1ADBA-A616-4A45-9385-7C2D64E00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597" y="2212582"/>
            <a:ext cx="1181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50" grpId="0"/>
      <p:bldP spid="15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8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94C77CAA-E10F-4277-AC54-43A3D701278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2906" y="249620"/>
            <a:ext cx="4111267" cy="6358759"/>
          </a:xfrm>
          <a:prstGeom prst="rect">
            <a:avLst/>
          </a:prstGeom>
        </p:spPr>
      </p:pic>
      <p:pic>
        <p:nvPicPr>
          <p:cNvPr id="3" name="Grafik 2">
            <a:extLst>
              <a:ext uri="{FF2B5EF4-FFF2-40B4-BE49-F238E27FC236}">
                <a16:creationId xmlns:a16="http://schemas.microsoft.com/office/drawing/2014/main" id="{371ACED9-F028-4B9C-89AA-B347A4738DE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79829" y="281149"/>
            <a:ext cx="4083190" cy="6327229"/>
          </a:xfrm>
          <a:prstGeom prst="rect">
            <a:avLst/>
          </a:prstGeom>
        </p:spPr>
      </p:pic>
    </p:spTree>
  </p:cSld>
  <p:clrMapOvr>
    <a:masterClrMapping/>
  </p:clrMapOvr>
  <p:transition>
    <p:pull dir="r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89">
            <a:extLst>
              <a:ext uri="{FF2B5EF4-FFF2-40B4-BE49-F238E27FC236}">
                <a16:creationId xmlns:a16="http://schemas.microsoft.com/office/drawing/2014/main" id="{7BD00839-59FA-4673-AD53-7F6755542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488113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P-25.08.02</a:t>
            </a:r>
            <a:endParaRPr lang="de-DE" altLang="de-DE" dirty="0"/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52B32C2B-73B1-4B19-9A0E-AF6E0EB3066E}"/>
              </a:ext>
            </a:extLst>
          </p:cNvPr>
          <p:cNvGrpSpPr/>
          <p:nvPr/>
        </p:nvGrpSpPr>
        <p:grpSpPr>
          <a:xfrm>
            <a:off x="1364162" y="1332231"/>
            <a:ext cx="3350713" cy="2951118"/>
            <a:chOff x="1364162" y="1332231"/>
            <a:chExt cx="3350713" cy="2951118"/>
          </a:xfrm>
        </p:grpSpPr>
        <p:sp>
          <p:nvSpPr>
            <p:cNvPr id="42" name="Line 551">
              <a:extLst>
                <a:ext uri="{FF2B5EF4-FFF2-40B4-BE49-F238E27FC236}">
                  <a16:creationId xmlns:a16="http://schemas.microsoft.com/office/drawing/2014/main" id="{E157AF88-5BDC-4D77-9921-EE638EEDBE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0619" y="3863803"/>
              <a:ext cx="376182" cy="15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" name="Line 552">
              <a:extLst>
                <a:ext uri="{FF2B5EF4-FFF2-40B4-BE49-F238E27FC236}">
                  <a16:creationId xmlns:a16="http://schemas.microsoft.com/office/drawing/2014/main" id="{8E965C9C-4692-475B-811C-A3E19D8858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13528" y="1843225"/>
              <a:ext cx="5365" cy="148489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" name="Line 553">
              <a:extLst>
                <a:ext uri="{FF2B5EF4-FFF2-40B4-BE49-F238E27FC236}">
                  <a16:creationId xmlns:a16="http://schemas.microsoft.com/office/drawing/2014/main" id="{96CF8C41-F944-4B09-B3FE-347D75399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4170" y="1857508"/>
              <a:ext cx="1588" cy="17172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" name="Arc 554">
              <a:extLst>
                <a:ext uri="{FF2B5EF4-FFF2-40B4-BE49-F238E27FC236}">
                  <a16:creationId xmlns:a16="http://schemas.microsoft.com/office/drawing/2014/main" id="{A34F19E2-F66D-4BEC-9F55-1F07DA36FC8D}"/>
                </a:ext>
              </a:extLst>
            </p:cNvPr>
            <p:cNvSpPr>
              <a:spLocks/>
            </p:cNvSpPr>
            <p:nvPr/>
          </p:nvSpPr>
          <p:spPr bwMode="auto">
            <a:xfrm rot="10719545" flipH="1" flipV="1">
              <a:off x="1528445" y="1332231"/>
              <a:ext cx="1185013" cy="555476"/>
            </a:xfrm>
            <a:custGeom>
              <a:avLst/>
              <a:gdLst>
                <a:gd name="T0" fmla="*/ 0 w 43134"/>
                <a:gd name="T1" fmla="*/ 0 h 21600"/>
                <a:gd name="T2" fmla="*/ 0 w 43134"/>
                <a:gd name="T3" fmla="*/ 0 h 21600"/>
                <a:gd name="T4" fmla="*/ 0 w 43134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34" h="21600" fill="none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</a:path>
                <a:path w="43134" h="21600" stroke="0" extrusionOk="0">
                  <a:moveTo>
                    <a:pt x="-1" y="19913"/>
                  </a:moveTo>
                  <a:cubicBezTo>
                    <a:pt x="880" y="8672"/>
                    <a:pt x="10258" y="0"/>
                    <a:pt x="21534" y="0"/>
                  </a:cubicBezTo>
                  <a:cubicBezTo>
                    <a:pt x="33463" y="0"/>
                    <a:pt x="43134" y="9670"/>
                    <a:pt x="43134" y="21600"/>
                  </a:cubicBezTo>
                  <a:lnTo>
                    <a:pt x="21534" y="21600"/>
                  </a:lnTo>
                  <a:lnTo>
                    <a:pt x="-1" y="19913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" name="Line 555">
              <a:extLst>
                <a:ext uri="{FF2B5EF4-FFF2-40B4-BE49-F238E27FC236}">
                  <a16:creationId xmlns:a16="http://schemas.microsoft.com/office/drawing/2014/main" id="{CBC9B53A-C1DF-4017-9981-6B2318E41D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03028" y="4129392"/>
              <a:ext cx="1731704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" name="Arc 556">
              <a:extLst>
                <a:ext uri="{FF2B5EF4-FFF2-40B4-BE49-F238E27FC236}">
                  <a16:creationId xmlns:a16="http://schemas.microsoft.com/office/drawing/2014/main" id="{7BB9FD25-9126-47BE-B864-E8B6904B075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713814" y="3322376"/>
              <a:ext cx="801885" cy="545953"/>
            </a:xfrm>
            <a:custGeom>
              <a:avLst/>
              <a:gdLst>
                <a:gd name="T0" fmla="*/ 0 w 21600"/>
                <a:gd name="T1" fmla="*/ 0 h 23713"/>
                <a:gd name="T2" fmla="*/ 0 w 21600"/>
                <a:gd name="T3" fmla="*/ 0 h 23713"/>
                <a:gd name="T4" fmla="*/ 0 w 21600"/>
                <a:gd name="T5" fmla="*/ 0 h 237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713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</a:path>
                <a:path w="21600" h="23713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05"/>
                    <a:pt x="21565" y="23010"/>
                    <a:pt x="21496" y="23713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Arc 557">
              <a:extLst>
                <a:ext uri="{FF2B5EF4-FFF2-40B4-BE49-F238E27FC236}">
                  <a16:creationId xmlns:a16="http://schemas.microsoft.com/office/drawing/2014/main" id="{4D3390DC-96F9-4767-825F-BDCA0B9407C8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522413" y="3575038"/>
              <a:ext cx="796806" cy="549127"/>
            </a:xfrm>
            <a:custGeom>
              <a:avLst/>
              <a:gdLst>
                <a:gd name="T0" fmla="*/ 0 w 21600"/>
                <a:gd name="T1" fmla="*/ 0 h 23840"/>
                <a:gd name="T2" fmla="*/ 0 w 21600"/>
                <a:gd name="T3" fmla="*/ 0 h 23840"/>
                <a:gd name="T4" fmla="*/ 0 w 21600"/>
                <a:gd name="T5" fmla="*/ 0 h 23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384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</a:path>
                <a:path w="21600" h="2384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cubicBezTo>
                    <a:pt x="21600" y="22348"/>
                    <a:pt x="21561" y="23095"/>
                    <a:pt x="21483" y="23839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" name="AutoShape 561">
              <a:extLst>
                <a:ext uri="{FF2B5EF4-FFF2-40B4-BE49-F238E27FC236}">
                  <a16:creationId xmlns:a16="http://schemas.microsoft.com/office/drawing/2014/main" id="{1D5D4E13-9D55-4E88-B1D5-E19AC7BA5A6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629981" y="3761995"/>
              <a:ext cx="466655" cy="180926"/>
            </a:xfrm>
            <a:prstGeom prst="rightArrow">
              <a:avLst>
                <a:gd name="adj1" fmla="val 50000"/>
                <a:gd name="adj2" fmla="val 64470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de-DE" altLang="de-DE" sz="2400">
                <a:solidFill>
                  <a:srgbClr val="FF33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50" name="Group 562">
              <a:extLst>
                <a:ext uri="{FF2B5EF4-FFF2-40B4-BE49-F238E27FC236}">
                  <a16:creationId xmlns:a16="http://schemas.microsoft.com/office/drawing/2014/main" id="{341586D1-A20F-419D-868C-8C75D14645EE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4314110" y="3577865"/>
              <a:ext cx="311066" cy="490465"/>
              <a:chOff x="2820" y="264"/>
              <a:chExt cx="420" cy="1452"/>
            </a:xfrm>
          </p:grpSpPr>
          <p:sp>
            <p:nvSpPr>
              <p:cNvPr id="68" name="Line 563">
                <a:extLst>
                  <a:ext uri="{FF2B5EF4-FFF2-40B4-BE49-F238E27FC236}">
                    <a16:creationId xmlns:a16="http://schemas.microsoft.com/office/drawing/2014/main" id="{784310C5-13F5-44C0-8CDF-AF0E0DA4C7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69" name="Group 564">
                <a:extLst>
                  <a:ext uri="{FF2B5EF4-FFF2-40B4-BE49-F238E27FC236}">
                    <a16:creationId xmlns:a16="http://schemas.microsoft.com/office/drawing/2014/main" id="{88982DA9-6993-4BD1-ADA2-52FC2B4B68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70" name="Group 565">
                  <a:extLst>
                    <a:ext uri="{FF2B5EF4-FFF2-40B4-BE49-F238E27FC236}">
                      <a16:creationId xmlns:a16="http://schemas.microsoft.com/office/drawing/2014/main" id="{5E321A84-566E-4E61-BF72-853C238972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73" name="Group 566">
                    <a:extLst>
                      <a:ext uri="{FF2B5EF4-FFF2-40B4-BE49-F238E27FC236}">
                        <a16:creationId xmlns:a16="http://schemas.microsoft.com/office/drawing/2014/main" id="{DA361F23-B9A6-47A6-BA76-F4E3A7952E3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75" name="Group 567">
                      <a:extLst>
                        <a:ext uri="{FF2B5EF4-FFF2-40B4-BE49-F238E27FC236}">
                          <a16:creationId xmlns:a16="http://schemas.microsoft.com/office/drawing/2014/main" id="{6675BEC9-D04B-4E0F-A9E2-35B3D4820017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78" name="Freeform 568">
                        <a:extLst>
                          <a:ext uri="{FF2B5EF4-FFF2-40B4-BE49-F238E27FC236}">
                            <a16:creationId xmlns:a16="http://schemas.microsoft.com/office/drawing/2014/main" id="{15C552FC-D1CF-4B77-B39E-F79671B40956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79" name="Freeform 569">
                        <a:extLst>
                          <a:ext uri="{FF2B5EF4-FFF2-40B4-BE49-F238E27FC236}">
                            <a16:creationId xmlns:a16="http://schemas.microsoft.com/office/drawing/2014/main" id="{47F5AFEE-1D18-4845-884D-A6DA8A6F15D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76" name="Freeform 570">
                      <a:extLst>
                        <a:ext uri="{FF2B5EF4-FFF2-40B4-BE49-F238E27FC236}">
                          <a16:creationId xmlns:a16="http://schemas.microsoft.com/office/drawing/2014/main" id="{1ABAD465-B678-4DFA-9694-32AC2D6025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77" name="Freeform 571">
                      <a:extLst>
                        <a:ext uri="{FF2B5EF4-FFF2-40B4-BE49-F238E27FC236}">
                          <a16:creationId xmlns:a16="http://schemas.microsoft.com/office/drawing/2014/main" id="{9623AE41-09A6-4721-B03A-7176FB3F7B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671819 h 33"/>
                        <a:gd name="T2" fmla="*/ 0 w 293"/>
                        <a:gd name="T3" fmla="*/ 653521 h 33"/>
                        <a:gd name="T4" fmla="*/ 75 w 293"/>
                        <a:gd name="T5" fmla="*/ 185406 h 33"/>
                        <a:gd name="T6" fmla="*/ 92 w 293"/>
                        <a:gd name="T7" fmla="*/ 91402 h 33"/>
                        <a:gd name="T8" fmla="*/ 104 w 293"/>
                        <a:gd name="T9" fmla="*/ 91402 h 33"/>
                        <a:gd name="T10" fmla="*/ 119 w 293"/>
                        <a:gd name="T11" fmla="*/ 0 h 33"/>
                        <a:gd name="T12" fmla="*/ 131 w 293"/>
                        <a:gd name="T13" fmla="*/ 0 h 33"/>
                        <a:gd name="T14" fmla="*/ 147 w 293"/>
                        <a:gd name="T15" fmla="*/ 91402 h 33"/>
                        <a:gd name="T16" fmla="*/ 160 w 293"/>
                        <a:gd name="T17" fmla="*/ 130179 h 33"/>
                        <a:gd name="T18" fmla="*/ 171 w 293"/>
                        <a:gd name="T19" fmla="*/ 185406 h 33"/>
                        <a:gd name="T20" fmla="*/ 177 w 293"/>
                        <a:gd name="T21" fmla="*/ 275552 h 33"/>
                        <a:gd name="T22" fmla="*/ 183 w 293"/>
                        <a:gd name="T23" fmla="*/ 376090 h 33"/>
                        <a:gd name="T24" fmla="*/ 189 w 293"/>
                        <a:gd name="T25" fmla="*/ 471703 h 33"/>
                        <a:gd name="T26" fmla="*/ 192 w 293"/>
                        <a:gd name="T27" fmla="*/ 558948 h 33"/>
                        <a:gd name="T28" fmla="*/ 193 w 293"/>
                        <a:gd name="T29" fmla="*/ 671819 h 33"/>
                        <a:gd name="T30" fmla="*/ 192 w 293"/>
                        <a:gd name="T31" fmla="*/ 762885 h 33"/>
                        <a:gd name="T32" fmla="*/ 189 w 293"/>
                        <a:gd name="T33" fmla="*/ 883744 h 33"/>
                        <a:gd name="T34" fmla="*/ 183 w 293"/>
                        <a:gd name="T35" fmla="*/ 956833 h 33"/>
                        <a:gd name="T36" fmla="*/ 177 w 293"/>
                        <a:gd name="T37" fmla="*/ 1086533 h 33"/>
                        <a:gd name="T38" fmla="*/ 171 w 293"/>
                        <a:gd name="T39" fmla="*/ 1156884 h 33"/>
                        <a:gd name="T40" fmla="*/ 160 w 293"/>
                        <a:gd name="T41" fmla="*/ 1223484 h 33"/>
                        <a:gd name="T42" fmla="*/ 147 w 293"/>
                        <a:gd name="T43" fmla="*/ 1318300 h 33"/>
                        <a:gd name="T44" fmla="*/ 131 w 293"/>
                        <a:gd name="T45" fmla="*/ 1325645 h 33"/>
                        <a:gd name="T46" fmla="*/ 120 w 293"/>
                        <a:gd name="T47" fmla="*/ 1325645 h 33"/>
                        <a:gd name="T48" fmla="*/ 104 w 293"/>
                        <a:gd name="T49" fmla="*/ 1325645 h 33"/>
                        <a:gd name="T50" fmla="*/ 92 w 293"/>
                        <a:gd name="T51" fmla="*/ 1318300 h 33"/>
                        <a:gd name="T52" fmla="*/ 75 w 293"/>
                        <a:gd name="T53" fmla="*/ 1156884 h 33"/>
                        <a:gd name="T54" fmla="*/ 0 w 293"/>
                        <a:gd name="T55" fmla="*/ 671819 h 33"/>
                        <a:gd name="T56" fmla="*/ 0 w 293"/>
                        <a:gd name="T57" fmla="*/ 671819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4" name="Line 572">
                    <a:extLst>
                      <a:ext uri="{FF2B5EF4-FFF2-40B4-BE49-F238E27FC236}">
                        <a16:creationId xmlns:a16="http://schemas.microsoft.com/office/drawing/2014/main" id="{44437448-1B0F-4546-8FB7-84DD94BA48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1" name="AutoShape 573">
                  <a:extLst>
                    <a:ext uri="{FF2B5EF4-FFF2-40B4-BE49-F238E27FC236}">
                      <a16:creationId xmlns:a16="http://schemas.microsoft.com/office/drawing/2014/main" id="{1A46496E-E825-408C-BB8D-F4EE2FF45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72" name="Line 574">
                  <a:extLst>
                    <a:ext uri="{FF2B5EF4-FFF2-40B4-BE49-F238E27FC236}">
                      <a16:creationId xmlns:a16="http://schemas.microsoft.com/office/drawing/2014/main" id="{A6C89A5B-08EA-4AEF-98D1-364890C2A7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51" name="Group 601">
              <a:extLst>
                <a:ext uri="{FF2B5EF4-FFF2-40B4-BE49-F238E27FC236}">
                  <a16:creationId xmlns:a16="http://schemas.microsoft.com/office/drawing/2014/main" id="{FB96BF98-B986-459E-AF21-BB643F34700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3056997" y="3882583"/>
              <a:ext cx="311066" cy="490465"/>
              <a:chOff x="2820" y="264"/>
              <a:chExt cx="420" cy="1452"/>
            </a:xfrm>
          </p:grpSpPr>
          <p:sp>
            <p:nvSpPr>
              <p:cNvPr id="56" name="Line 602">
                <a:extLst>
                  <a:ext uri="{FF2B5EF4-FFF2-40B4-BE49-F238E27FC236}">
                    <a16:creationId xmlns:a16="http://schemas.microsoft.com/office/drawing/2014/main" id="{279C44EB-7E10-4DDC-9478-C4666AB106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57" name="Group 603">
                <a:extLst>
                  <a:ext uri="{FF2B5EF4-FFF2-40B4-BE49-F238E27FC236}">
                    <a16:creationId xmlns:a16="http://schemas.microsoft.com/office/drawing/2014/main" id="{A8091218-1D5F-4752-802B-A82F6A23AC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58" name="Group 604">
                  <a:extLst>
                    <a:ext uri="{FF2B5EF4-FFF2-40B4-BE49-F238E27FC236}">
                      <a16:creationId xmlns:a16="http://schemas.microsoft.com/office/drawing/2014/main" id="{D4095266-E996-492C-A8AE-35AEEF741D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61" name="Group 605">
                    <a:extLst>
                      <a:ext uri="{FF2B5EF4-FFF2-40B4-BE49-F238E27FC236}">
                        <a16:creationId xmlns:a16="http://schemas.microsoft.com/office/drawing/2014/main" id="{A90D266E-110C-4D5D-87BB-3E5DC76058A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63" name="Group 606">
                      <a:extLst>
                        <a:ext uri="{FF2B5EF4-FFF2-40B4-BE49-F238E27FC236}">
                          <a16:creationId xmlns:a16="http://schemas.microsoft.com/office/drawing/2014/main" id="{19C36A9F-03FF-41F8-A041-747F1A2D4E38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66" name="Freeform 607">
                        <a:extLst>
                          <a:ext uri="{FF2B5EF4-FFF2-40B4-BE49-F238E27FC236}">
                            <a16:creationId xmlns:a16="http://schemas.microsoft.com/office/drawing/2014/main" id="{2CBD3C3D-3EA1-4E49-8F94-78B0079A157C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67" name="Freeform 608">
                        <a:extLst>
                          <a:ext uri="{FF2B5EF4-FFF2-40B4-BE49-F238E27FC236}">
                            <a16:creationId xmlns:a16="http://schemas.microsoft.com/office/drawing/2014/main" id="{BA52EE10-2ADE-4D6C-BBF9-0FE5E5121879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64" name="Freeform 609">
                      <a:extLst>
                        <a:ext uri="{FF2B5EF4-FFF2-40B4-BE49-F238E27FC236}">
                          <a16:creationId xmlns:a16="http://schemas.microsoft.com/office/drawing/2014/main" id="{7E3B861E-64F3-431B-BBCA-8975A63D33F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5" name="Freeform 610">
                      <a:extLst>
                        <a:ext uri="{FF2B5EF4-FFF2-40B4-BE49-F238E27FC236}">
                          <a16:creationId xmlns:a16="http://schemas.microsoft.com/office/drawing/2014/main" id="{EE4F5667-2C6E-4F26-8CD7-580A21C59A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671819 h 33"/>
                        <a:gd name="T2" fmla="*/ 0 w 293"/>
                        <a:gd name="T3" fmla="*/ 653521 h 33"/>
                        <a:gd name="T4" fmla="*/ 75 w 293"/>
                        <a:gd name="T5" fmla="*/ 185406 h 33"/>
                        <a:gd name="T6" fmla="*/ 92 w 293"/>
                        <a:gd name="T7" fmla="*/ 91402 h 33"/>
                        <a:gd name="T8" fmla="*/ 104 w 293"/>
                        <a:gd name="T9" fmla="*/ 91402 h 33"/>
                        <a:gd name="T10" fmla="*/ 119 w 293"/>
                        <a:gd name="T11" fmla="*/ 0 h 33"/>
                        <a:gd name="T12" fmla="*/ 131 w 293"/>
                        <a:gd name="T13" fmla="*/ 0 h 33"/>
                        <a:gd name="T14" fmla="*/ 147 w 293"/>
                        <a:gd name="T15" fmla="*/ 91402 h 33"/>
                        <a:gd name="T16" fmla="*/ 160 w 293"/>
                        <a:gd name="T17" fmla="*/ 130179 h 33"/>
                        <a:gd name="T18" fmla="*/ 171 w 293"/>
                        <a:gd name="T19" fmla="*/ 185406 h 33"/>
                        <a:gd name="T20" fmla="*/ 177 w 293"/>
                        <a:gd name="T21" fmla="*/ 275552 h 33"/>
                        <a:gd name="T22" fmla="*/ 183 w 293"/>
                        <a:gd name="T23" fmla="*/ 376090 h 33"/>
                        <a:gd name="T24" fmla="*/ 189 w 293"/>
                        <a:gd name="T25" fmla="*/ 471703 h 33"/>
                        <a:gd name="T26" fmla="*/ 192 w 293"/>
                        <a:gd name="T27" fmla="*/ 558948 h 33"/>
                        <a:gd name="T28" fmla="*/ 193 w 293"/>
                        <a:gd name="T29" fmla="*/ 671819 h 33"/>
                        <a:gd name="T30" fmla="*/ 192 w 293"/>
                        <a:gd name="T31" fmla="*/ 762885 h 33"/>
                        <a:gd name="T32" fmla="*/ 189 w 293"/>
                        <a:gd name="T33" fmla="*/ 883744 h 33"/>
                        <a:gd name="T34" fmla="*/ 183 w 293"/>
                        <a:gd name="T35" fmla="*/ 956833 h 33"/>
                        <a:gd name="T36" fmla="*/ 177 w 293"/>
                        <a:gd name="T37" fmla="*/ 1086533 h 33"/>
                        <a:gd name="T38" fmla="*/ 171 w 293"/>
                        <a:gd name="T39" fmla="*/ 1156884 h 33"/>
                        <a:gd name="T40" fmla="*/ 160 w 293"/>
                        <a:gd name="T41" fmla="*/ 1223484 h 33"/>
                        <a:gd name="T42" fmla="*/ 147 w 293"/>
                        <a:gd name="T43" fmla="*/ 1318300 h 33"/>
                        <a:gd name="T44" fmla="*/ 131 w 293"/>
                        <a:gd name="T45" fmla="*/ 1325645 h 33"/>
                        <a:gd name="T46" fmla="*/ 120 w 293"/>
                        <a:gd name="T47" fmla="*/ 1325645 h 33"/>
                        <a:gd name="T48" fmla="*/ 104 w 293"/>
                        <a:gd name="T49" fmla="*/ 1325645 h 33"/>
                        <a:gd name="T50" fmla="*/ 92 w 293"/>
                        <a:gd name="T51" fmla="*/ 1318300 h 33"/>
                        <a:gd name="T52" fmla="*/ 75 w 293"/>
                        <a:gd name="T53" fmla="*/ 1156884 h 33"/>
                        <a:gd name="T54" fmla="*/ 0 w 293"/>
                        <a:gd name="T55" fmla="*/ 671819 h 33"/>
                        <a:gd name="T56" fmla="*/ 0 w 293"/>
                        <a:gd name="T57" fmla="*/ 671819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2" name="Line 611">
                    <a:extLst>
                      <a:ext uri="{FF2B5EF4-FFF2-40B4-BE49-F238E27FC236}">
                        <a16:creationId xmlns:a16="http://schemas.microsoft.com/office/drawing/2014/main" id="{660EDF7B-28F7-4293-ABF7-E479A52CCA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AutoShape 612">
                  <a:extLst>
                    <a:ext uri="{FF2B5EF4-FFF2-40B4-BE49-F238E27FC236}">
                      <a16:creationId xmlns:a16="http://schemas.microsoft.com/office/drawing/2014/main" id="{E44A943B-3386-4819-A4FC-0B2EEB0E6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60" name="Line 613">
                  <a:extLst>
                    <a:ext uri="{FF2B5EF4-FFF2-40B4-BE49-F238E27FC236}">
                      <a16:creationId xmlns:a16="http://schemas.microsoft.com/office/drawing/2014/main" id="{1B170592-FFB4-4434-8234-4F0A23D5C9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grpSp>
          <p:nvGrpSpPr>
            <p:cNvPr id="52" name="Group 628">
              <a:extLst>
                <a:ext uri="{FF2B5EF4-FFF2-40B4-BE49-F238E27FC236}">
                  <a16:creationId xmlns:a16="http://schemas.microsoft.com/office/drawing/2014/main" id="{A4D46AEF-C230-48E8-BCDA-D5ECA991496C}"/>
                </a:ext>
              </a:extLst>
            </p:cNvPr>
            <p:cNvGrpSpPr>
              <a:grpSpLocks/>
            </p:cNvGrpSpPr>
            <p:nvPr/>
          </p:nvGrpSpPr>
          <p:grpSpPr bwMode="auto">
            <a:xfrm rot="7597234" flipH="1" flipV="1">
              <a:off x="2385680" y="2635155"/>
              <a:ext cx="747512" cy="326976"/>
              <a:chOff x="4875" y="7237"/>
              <a:chExt cx="4230" cy="1883"/>
            </a:xfrm>
          </p:grpSpPr>
          <p:sp>
            <p:nvSpPr>
              <p:cNvPr id="54" name="Arc 629">
                <a:extLst>
                  <a:ext uri="{FF2B5EF4-FFF2-40B4-BE49-F238E27FC236}">
                    <a16:creationId xmlns:a16="http://schemas.microsoft.com/office/drawing/2014/main" id="{4910C257-5CEE-4BE4-AD3F-06968D1E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" name="AutoShape 630">
                <a:extLst>
                  <a:ext uri="{FF2B5EF4-FFF2-40B4-BE49-F238E27FC236}">
                    <a16:creationId xmlns:a16="http://schemas.microsoft.com/office/drawing/2014/main" id="{858A361C-3CF7-4CB6-A5E6-A24DBCAEC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53" name="AutoShape 633">
              <a:extLst>
                <a:ext uri="{FF2B5EF4-FFF2-40B4-BE49-F238E27FC236}">
                  <a16:creationId xmlns:a16="http://schemas.microsoft.com/office/drawing/2014/main" id="{5B9344A2-FFC4-4E98-AC16-BC4469C6A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061" y="4030210"/>
              <a:ext cx="466655" cy="180926"/>
            </a:xfrm>
            <a:prstGeom prst="rightArrow">
              <a:avLst>
                <a:gd name="adj1" fmla="val 50000"/>
                <a:gd name="adj2" fmla="val 64470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147" name="Group 628">
              <a:extLst>
                <a:ext uri="{FF2B5EF4-FFF2-40B4-BE49-F238E27FC236}">
                  <a16:creationId xmlns:a16="http://schemas.microsoft.com/office/drawing/2014/main" id="{AA5D6364-C8F0-4657-BF81-B1CFAB4155E2}"/>
                </a:ext>
              </a:extLst>
            </p:cNvPr>
            <p:cNvGrpSpPr>
              <a:grpSpLocks/>
            </p:cNvGrpSpPr>
            <p:nvPr/>
          </p:nvGrpSpPr>
          <p:grpSpPr bwMode="auto">
            <a:xfrm rot="2433966" flipH="1">
              <a:off x="2349785" y="2563681"/>
              <a:ext cx="747713" cy="327025"/>
              <a:chOff x="4875" y="7237"/>
              <a:chExt cx="4230" cy="1883"/>
            </a:xfrm>
          </p:grpSpPr>
          <p:sp>
            <p:nvSpPr>
              <p:cNvPr id="148" name="Arc 629">
                <a:extLst>
                  <a:ext uri="{FF2B5EF4-FFF2-40B4-BE49-F238E27FC236}">
                    <a16:creationId xmlns:a16="http://schemas.microsoft.com/office/drawing/2014/main" id="{71663C3A-FFEB-4B2B-ABAF-7669D7A89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49" name="AutoShape 630">
                <a:extLst>
                  <a:ext uri="{FF2B5EF4-FFF2-40B4-BE49-F238E27FC236}">
                    <a16:creationId xmlns:a16="http://schemas.microsoft.com/office/drawing/2014/main" id="{0EC80691-7AAB-49AC-A1E6-CEE483CD8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grpSp>
          <p:nvGrpSpPr>
            <p:cNvPr id="118" name="Group 628">
              <a:extLst>
                <a:ext uri="{FF2B5EF4-FFF2-40B4-BE49-F238E27FC236}">
                  <a16:creationId xmlns:a16="http://schemas.microsoft.com/office/drawing/2014/main" id="{761DF896-1C49-4607-BBE1-CAC90D6FB5D5}"/>
                </a:ext>
              </a:extLst>
            </p:cNvPr>
            <p:cNvGrpSpPr>
              <a:grpSpLocks/>
            </p:cNvGrpSpPr>
            <p:nvPr/>
          </p:nvGrpSpPr>
          <p:grpSpPr bwMode="auto">
            <a:xfrm rot="18839269" flipH="1" flipV="1">
              <a:off x="1153894" y="2242529"/>
              <a:ext cx="747512" cy="326976"/>
              <a:chOff x="4875" y="7237"/>
              <a:chExt cx="4230" cy="1883"/>
            </a:xfrm>
          </p:grpSpPr>
          <p:sp>
            <p:nvSpPr>
              <p:cNvPr id="151" name="Arc 629">
                <a:extLst>
                  <a:ext uri="{FF2B5EF4-FFF2-40B4-BE49-F238E27FC236}">
                    <a16:creationId xmlns:a16="http://schemas.microsoft.com/office/drawing/2014/main" id="{376ED0CC-8F6F-4035-9C90-209818C7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2" name="AutoShape 630">
                <a:extLst>
                  <a:ext uri="{FF2B5EF4-FFF2-40B4-BE49-F238E27FC236}">
                    <a16:creationId xmlns:a16="http://schemas.microsoft.com/office/drawing/2014/main" id="{B16B808D-10D1-4676-B390-D3FDDCBD5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154" name="Text Box 92">
            <a:extLst>
              <a:ext uri="{FF2B5EF4-FFF2-40B4-BE49-F238E27FC236}">
                <a16:creationId xmlns:a16="http://schemas.microsoft.com/office/drawing/2014/main" id="{AD70EE27-18C3-43DA-A320-92848DD90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3700" y="2967389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55" name="Text Box 93">
            <a:extLst>
              <a:ext uri="{FF2B5EF4-FFF2-40B4-BE49-F238E27FC236}">
                <a16:creationId xmlns:a16="http://schemas.microsoft.com/office/drawing/2014/main" id="{EFC06B24-EAB7-4ACA-97CA-664707B20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464" y="1069565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156" name="Oval 94">
            <a:extLst>
              <a:ext uri="{FF2B5EF4-FFF2-40B4-BE49-F238E27FC236}">
                <a16:creationId xmlns:a16="http://schemas.microsoft.com/office/drawing/2014/main" id="{37C07DB6-6DD9-4FD6-8EE3-8904B89B3FA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735080" y="268783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7" name="Oval 94">
            <a:extLst>
              <a:ext uri="{FF2B5EF4-FFF2-40B4-BE49-F238E27FC236}">
                <a16:creationId xmlns:a16="http://schemas.microsoft.com/office/drawing/2014/main" id="{6075DD33-E1FD-480F-8009-09BA2D7A459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8773" y="1367310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8" name="Oval 94">
            <a:extLst>
              <a:ext uri="{FF2B5EF4-FFF2-40B4-BE49-F238E27FC236}">
                <a16:creationId xmlns:a16="http://schemas.microsoft.com/office/drawing/2014/main" id="{B7E8D40E-16FC-4E50-B3E1-807B0B07722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539587" y="2940724"/>
            <a:ext cx="1168400" cy="11303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9" name="Text Box 50">
            <a:extLst>
              <a:ext uri="{FF2B5EF4-FFF2-40B4-BE49-F238E27FC236}">
                <a16:creationId xmlns:a16="http://schemas.microsoft.com/office/drawing/2014/main" id="{284BA029-426F-49A5-8986-D7568FCAA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4119" y="1694468"/>
            <a:ext cx="331317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Rollen</a:t>
            </a:r>
            <a:r>
              <a:rPr lang="en-GB" altLang="de-DE" sz="1600" b="1" dirty="0">
                <a:solidFill>
                  <a:srgbClr val="0000FF"/>
                </a:solidFill>
              </a:rPr>
              <a:t> und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in </a:t>
            </a:r>
            <a:r>
              <a:rPr lang="en-GB" altLang="de-DE" sz="1600" b="1" dirty="0" err="1">
                <a:solidFill>
                  <a:srgbClr val="0000FF"/>
                </a:solidFill>
              </a:rPr>
              <a:t>entgegengesetzter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Richtung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darf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keine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Strecke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160" name="Oval 101">
            <a:extLst>
              <a:ext uri="{FF2B5EF4-FFF2-40B4-BE49-F238E27FC236}">
                <a16:creationId xmlns:a16="http://schemas.microsoft.com/office/drawing/2014/main" id="{101D0BC5-ECBA-45AA-B46A-04C588109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3561" y="17027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1" name="Oval 101">
            <a:extLst>
              <a:ext uri="{FF2B5EF4-FFF2-40B4-BE49-F238E27FC236}">
                <a16:creationId xmlns:a16="http://schemas.microsoft.com/office/drawing/2014/main" id="{0CAF0FF1-0E95-4B27-9F19-230E6856B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243054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2" name="Oval 101">
            <a:extLst>
              <a:ext uri="{FF2B5EF4-FFF2-40B4-BE49-F238E27FC236}">
                <a16:creationId xmlns:a16="http://schemas.microsoft.com/office/drawing/2014/main" id="{8FA69C6C-A97C-4642-B54C-072F6D5A7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7638" y="1690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3" name="Oval 101">
            <a:extLst>
              <a:ext uri="{FF2B5EF4-FFF2-40B4-BE49-F238E27FC236}">
                <a16:creationId xmlns:a16="http://schemas.microsoft.com/office/drawing/2014/main" id="{A8A009C7-2150-42F6-8BA2-767EC5E2C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998" y="25506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4" name="Oval 101">
            <a:extLst>
              <a:ext uri="{FF2B5EF4-FFF2-40B4-BE49-F238E27FC236}">
                <a16:creationId xmlns:a16="http://schemas.microsoft.com/office/drawing/2014/main" id="{EC6C0405-F398-4B97-9180-872495A1A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512" y="32576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5" name="Oval 101">
            <a:extLst>
              <a:ext uri="{FF2B5EF4-FFF2-40B4-BE49-F238E27FC236}">
                <a16:creationId xmlns:a16="http://schemas.microsoft.com/office/drawing/2014/main" id="{50C70E1F-1D96-4539-9A40-0809D73EC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4251" y="3746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6" name="Oval 101">
            <a:extLst>
              <a:ext uri="{FF2B5EF4-FFF2-40B4-BE49-F238E27FC236}">
                <a16:creationId xmlns:a16="http://schemas.microsoft.com/office/drawing/2014/main" id="{1E5EA3A9-927E-4698-AB65-5CA0CC5C5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470" y="401225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67" name="Oval 101">
            <a:extLst>
              <a:ext uri="{FF2B5EF4-FFF2-40B4-BE49-F238E27FC236}">
                <a16:creationId xmlns:a16="http://schemas.microsoft.com/office/drawing/2014/main" id="{5D000B57-9BE5-4CDB-9004-8C2F91C17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5948" y="34998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0" name="Text Box 401">
            <a:extLst>
              <a:ext uri="{FF2B5EF4-FFF2-40B4-BE49-F238E27FC236}">
                <a16:creationId xmlns:a16="http://schemas.microsoft.com/office/drawing/2014/main" id="{DDA3AE02-4E99-4AE0-96A9-2CC9BC154F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2574" y="104696"/>
            <a:ext cx="6960749" cy="11265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2000" b="1" dirty="0"/>
              <a:t>P-25.08 Humpty Bump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aufeinanderfolgenden</a:t>
            </a:r>
            <a:r>
              <a:rPr lang="en-US" sz="2000" b="1" dirty="0"/>
              <a:t> 	  </a:t>
            </a:r>
            <a:r>
              <a:rPr lang="en-US" sz="2000" b="1" dirty="0" err="1"/>
              <a:t>halben</a:t>
            </a:r>
            <a:r>
              <a:rPr lang="en-US" sz="2000" b="1" dirty="0"/>
              <a:t> </a:t>
            </a:r>
            <a:r>
              <a:rPr lang="en-US" sz="2000" b="1" dirty="0" err="1"/>
              <a:t>Rollen</a:t>
            </a:r>
            <a:r>
              <a:rPr lang="en-US" sz="2000" b="1" dirty="0"/>
              <a:t> in </a:t>
            </a:r>
            <a:r>
              <a:rPr lang="en-US" sz="2000" b="1" dirty="0" err="1"/>
              <a:t>entegengesetzter</a:t>
            </a:r>
            <a:r>
              <a:rPr lang="en-US" sz="2000" b="1" dirty="0"/>
              <a:t> </a:t>
            </a:r>
            <a:r>
              <a:rPr lang="en-US" sz="2000" b="1" dirty="0" err="1"/>
              <a:t>Richtung</a:t>
            </a:r>
            <a:r>
              <a:rPr lang="en-US" sz="2000" b="1" dirty="0"/>
              <a:t>, 	 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sz="2000" dirty="0"/>
          </a:p>
          <a:p>
            <a:pPr>
              <a:lnSpc>
                <a:spcPct val="85000"/>
              </a:lnSpc>
            </a:pP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25809868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155" grpId="0"/>
      <p:bldP spid="15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P-25.09.01</a:t>
            </a:r>
            <a:endParaRPr lang="de-DE" altLang="de-DE" dirty="0"/>
          </a:p>
        </p:txBody>
      </p:sp>
      <p:sp>
        <p:nvSpPr>
          <p:cNvPr id="45060" name="Text Box 699">
            <a:extLst>
              <a:ext uri="{FF2B5EF4-FFF2-40B4-BE49-F238E27FC236}">
                <a16:creationId xmlns:a16="http://schemas.microsoft.com/office/drawing/2014/main" id="{34C0FAFC-BACC-4301-848B-8C54C7608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5362889"/>
            <a:ext cx="7239000" cy="83099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Looping. </a:t>
            </a:r>
            <a:r>
              <a:rPr lang="en-US" sz="1600" b="1" dirty="0" err="1"/>
              <a:t>Integriere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 in den </a:t>
            </a:r>
            <a:r>
              <a:rPr lang="en-US" sz="1600" b="1" dirty="0" err="1"/>
              <a:t>zweiten</a:t>
            </a:r>
            <a:r>
              <a:rPr lang="en-US" sz="1600" b="1" dirty="0"/>
              <a:t> 90° und </a:t>
            </a:r>
            <a:r>
              <a:rPr lang="en-US" sz="1600" b="1" dirty="0" err="1"/>
              <a:t>eine</a:t>
            </a:r>
            <a:r>
              <a:rPr lang="en-US" sz="1600" b="1" dirty="0"/>
              <a:t> </a:t>
            </a:r>
            <a:r>
              <a:rPr lang="en-US" sz="1600" b="1" dirty="0" err="1"/>
              <a:t>weitere</a:t>
            </a:r>
            <a:r>
              <a:rPr lang="en-US" sz="1600" b="1" dirty="0"/>
              <a:t> ½ Rolle in </a:t>
            </a:r>
            <a:r>
              <a:rPr lang="en-US" sz="1600" b="1" dirty="0" err="1"/>
              <a:t>entgegengesetzter</a:t>
            </a:r>
            <a:r>
              <a:rPr lang="en-US" sz="1600" b="1" dirty="0"/>
              <a:t> </a:t>
            </a:r>
            <a:r>
              <a:rPr lang="en-US" sz="1600" b="1" dirty="0" err="1"/>
              <a:t>Richtung</a:t>
            </a:r>
            <a:r>
              <a:rPr lang="en-US" sz="1600" b="1" dirty="0"/>
              <a:t> in den </a:t>
            </a:r>
            <a:r>
              <a:rPr lang="en-US" sz="1600" b="1" dirty="0" err="1"/>
              <a:t>dritten</a:t>
            </a:r>
            <a:r>
              <a:rPr lang="en-US" sz="1600" b="1" dirty="0"/>
              <a:t> 90° </a:t>
            </a:r>
            <a:r>
              <a:rPr lang="en-US" sz="1600" b="1" dirty="0" err="1"/>
              <a:t>Sektor</a:t>
            </a:r>
            <a:r>
              <a:rPr lang="en-US" sz="1600" b="1" dirty="0"/>
              <a:t> des </a:t>
            </a:r>
            <a:r>
              <a:rPr lang="en-US" sz="1600" b="1" dirty="0" err="1"/>
              <a:t>Loopings</a:t>
            </a:r>
            <a:r>
              <a:rPr lang="en-US" sz="1600" b="1" dirty="0"/>
              <a:t>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altLang="de-DE" sz="1600" b="1" dirty="0"/>
          </a:p>
        </p:txBody>
      </p:sp>
      <p:sp>
        <p:nvSpPr>
          <p:cNvPr id="45150" name="Line 702">
            <a:extLst>
              <a:ext uri="{FF2B5EF4-FFF2-40B4-BE49-F238E27FC236}">
                <a16:creationId xmlns:a16="http://schemas.microsoft.com/office/drawing/2014/main" id="{EAFE89BE-9049-43CA-A82D-145762034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151" name="Oval 703">
            <a:extLst>
              <a:ext uri="{FF2B5EF4-FFF2-40B4-BE49-F238E27FC236}">
                <a16:creationId xmlns:a16="http://schemas.microsoft.com/office/drawing/2014/main" id="{B69EE3E6-86D6-4A37-8511-1096BCB36DB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2" name="AutoShape 705">
            <a:extLst>
              <a:ext uri="{FF2B5EF4-FFF2-40B4-BE49-F238E27FC236}">
                <a16:creationId xmlns:a16="http://schemas.microsoft.com/office/drawing/2014/main" id="{5EB05D05-C491-4814-A56E-A58348F1EAD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016250" y="41195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3" name="Group 719">
            <a:extLst>
              <a:ext uri="{FF2B5EF4-FFF2-40B4-BE49-F238E27FC236}">
                <a16:creationId xmlns:a16="http://schemas.microsoft.com/office/drawing/2014/main" id="{15773A0A-8311-4027-9A1C-13E3BAF88696}"/>
              </a:ext>
            </a:extLst>
          </p:cNvPr>
          <p:cNvGrpSpPr>
            <a:grpSpLocks/>
          </p:cNvGrpSpPr>
          <p:nvPr/>
        </p:nvGrpSpPr>
        <p:grpSpPr bwMode="auto">
          <a:xfrm rot="13186688">
            <a:off x="5435866" y="3482575"/>
            <a:ext cx="311150" cy="490537"/>
            <a:chOff x="2820" y="264"/>
            <a:chExt cx="420" cy="1452"/>
          </a:xfrm>
        </p:grpSpPr>
        <p:sp>
          <p:nvSpPr>
            <p:cNvPr id="45138" name="Line 720">
              <a:extLst>
                <a:ext uri="{FF2B5EF4-FFF2-40B4-BE49-F238E27FC236}">
                  <a16:creationId xmlns:a16="http://schemas.microsoft.com/office/drawing/2014/main" id="{EE699A68-EB2A-44D3-BEA2-E64CE47A39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39" name="Group 721">
              <a:extLst>
                <a:ext uri="{FF2B5EF4-FFF2-40B4-BE49-F238E27FC236}">
                  <a16:creationId xmlns:a16="http://schemas.microsoft.com/office/drawing/2014/main" id="{4FFE9206-44FD-4BC8-A1EE-FB1378FB90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40" name="Group 722">
                <a:extLst>
                  <a:ext uri="{FF2B5EF4-FFF2-40B4-BE49-F238E27FC236}">
                    <a16:creationId xmlns:a16="http://schemas.microsoft.com/office/drawing/2014/main" id="{A9E69DBB-A2B3-4121-817E-9884D90802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43" name="Group 723">
                  <a:extLst>
                    <a:ext uri="{FF2B5EF4-FFF2-40B4-BE49-F238E27FC236}">
                      <a16:creationId xmlns:a16="http://schemas.microsoft.com/office/drawing/2014/main" id="{F567849D-B50D-427C-8046-FA042A6A2D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45" name="Group 724">
                    <a:extLst>
                      <a:ext uri="{FF2B5EF4-FFF2-40B4-BE49-F238E27FC236}">
                        <a16:creationId xmlns:a16="http://schemas.microsoft.com/office/drawing/2014/main" id="{55C52937-886A-4B70-AA0B-92ADAD22CC7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48" name="Freeform 725">
                      <a:extLst>
                        <a:ext uri="{FF2B5EF4-FFF2-40B4-BE49-F238E27FC236}">
                          <a16:creationId xmlns:a16="http://schemas.microsoft.com/office/drawing/2014/main" id="{A7E89F91-EDEC-46D2-B473-CBF8569A130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49" name="Freeform 726">
                      <a:extLst>
                        <a:ext uri="{FF2B5EF4-FFF2-40B4-BE49-F238E27FC236}">
                          <a16:creationId xmlns:a16="http://schemas.microsoft.com/office/drawing/2014/main" id="{F8176451-A5E8-4B6E-90CF-9517C65C2E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46" name="Freeform 727">
                    <a:extLst>
                      <a:ext uri="{FF2B5EF4-FFF2-40B4-BE49-F238E27FC236}">
                        <a16:creationId xmlns:a16="http://schemas.microsoft.com/office/drawing/2014/main" id="{6211F5AD-02A8-4367-B2FF-F45F0E76F1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47" name="Freeform 728">
                    <a:extLst>
                      <a:ext uri="{FF2B5EF4-FFF2-40B4-BE49-F238E27FC236}">
                        <a16:creationId xmlns:a16="http://schemas.microsoft.com/office/drawing/2014/main" id="{12FAC62F-4470-4A13-840F-6AE137415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44" name="Line 729">
                  <a:extLst>
                    <a:ext uri="{FF2B5EF4-FFF2-40B4-BE49-F238E27FC236}">
                      <a16:creationId xmlns:a16="http://schemas.microsoft.com/office/drawing/2014/main" id="{2FB6C862-342D-47CE-9F6B-ED05E569C7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41" name="AutoShape 730">
                <a:extLst>
                  <a:ext uri="{FF2B5EF4-FFF2-40B4-BE49-F238E27FC236}">
                    <a16:creationId xmlns:a16="http://schemas.microsoft.com/office/drawing/2014/main" id="{C292FFE2-93B2-496E-9B74-0FE33061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42" name="Line 731">
                <a:extLst>
                  <a:ext uri="{FF2B5EF4-FFF2-40B4-BE49-F238E27FC236}">
                    <a16:creationId xmlns:a16="http://schemas.microsoft.com/office/drawing/2014/main" id="{E8608CF8-6345-4AFA-8B64-90118A611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5064" name="AutoShape 732">
            <a:extLst>
              <a:ext uri="{FF2B5EF4-FFF2-40B4-BE49-F238E27FC236}">
                <a16:creationId xmlns:a16="http://schemas.microsoft.com/office/drawing/2014/main" id="{69AE5F5D-6011-4E05-9F4B-1C93BEBD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088" y="41163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5" name="Group 735">
            <a:extLst>
              <a:ext uri="{FF2B5EF4-FFF2-40B4-BE49-F238E27FC236}">
                <a16:creationId xmlns:a16="http://schemas.microsoft.com/office/drawing/2014/main" id="{63C523E7-90E0-46C1-9DD4-CAA416EA357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28082" y="3964781"/>
            <a:ext cx="311150" cy="490537"/>
            <a:chOff x="2820" y="264"/>
            <a:chExt cx="420" cy="1452"/>
          </a:xfrm>
        </p:grpSpPr>
        <p:sp>
          <p:nvSpPr>
            <p:cNvPr id="45126" name="Line 736">
              <a:extLst>
                <a:ext uri="{FF2B5EF4-FFF2-40B4-BE49-F238E27FC236}">
                  <a16:creationId xmlns:a16="http://schemas.microsoft.com/office/drawing/2014/main" id="{A929777E-F8AF-4C4B-833C-F6246A9BE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27" name="Group 737">
              <a:extLst>
                <a:ext uri="{FF2B5EF4-FFF2-40B4-BE49-F238E27FC236}">
                  <a16:creationId xmlns:a16="http://schemas.microsoft.com/office/drawing/2014/main" id="{6BA99DA8-8A10-4E90-9A14-E697724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28" name="Group 738">
                <a:extLst>
                  <a:ext uri="{FF2B5EF4-FFF2-40B4-BE49-F238E27FC236}">
                    <a16:creationId xmlns:a16="http://schemas.microsoft.com/office/drawing/2014/main" id="{E9824462-3827-45CD-B177-E9B542F43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31" name="Group 739">
                  <a:extLst>
                    <a:ext uri="{FF2B5EF4-FFF2-40B4-BE49-F238E27FC236}">
                      <a16:creationId xmlns:a16="http://schemas.microsoft.com/office/drawing/2014/main" id="{3C35ADB3-1FF6-44CE-B351-BF35EC4C1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33" name="Group 740">
                    <a:extLst>
                      <a:ext uri="{FF2B5EF4-FFF2-40B4-BE49-F238E27FC236}">
                        <a16:creationId xmlns:a16="http://schemas.microsoft.com/office/drawing/2014/main" id="{699272AC-53FA-4891-B4BE-9DCAD562AE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36" name="Freeform 741">
                      <a:extLst>
                        <a:ext uri="{FF2B5EF4-FFF2-40B4-BE49-F238E27FC236}">
                          <a16:creationId xmlns:a16="http://schemas.microsoft.com/office/drawing/2014/main" id="{3A9D43E2-C44A-4FED-82E2-F3B39A25F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37" name="Freeform 742">
                      <a:extLst>
                        <a:ext uri="{FF2B5EF4-FFF2-40B4-BE49-F238E27FC236}">
                          <a16:creationId xmlns:a16="http://schemas.microsoft.com/office/drawing/2014/main" id="{26CEF2D1-D4A7-4D3B-8894-D49B15736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34" name="Freeform 743">
                    <a:extLst>
                      <a:ext uri="{FF2B5EF4-FFF2-40B4-BE49-F238E27FC236}">
                        <a16:creationId xmlns:a16="http://schemas.microsoft.com/office/drawing/2014/main" id="{372B1858-0213-44C4-A387-F8B09819C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35" name="Freeform 744">
                    <a:extLst>
                      <a:ext uri="{FF2B5EF4-FFF2-40B4-BE49-F238E27FC236}">
                        <a16:creationId xmlns:a16="http://schemas.microsoft.com/office/drawing/2014/main" id="{2F4E99D0-8893-4CE2-9E7A-8719868BF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32" name="Line 745">
                  <a:extLst>
                    <a:ext uri="{FF2B5EF4-FFF2-40B4-BE49-F238E27FC236}">
                      <a16:creationId xmlns:a16="http://schemas.microsoft.com/office/drawing/2014/main" id="{E37D0484-25DE-4B86-99A3-5229FEA8F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29" name="AutoShape 746">
                <a:extLst>
                  <a:ext uri="{FF2B5EF4-FFF2-40B4-BE49-F238E27FC236}">
                    <a16:creationId xmlns:a16="http://schemas.microsoft.com/office/drawing/2014/main" id="{EC450373-FE38-4FBF-9D40-E22BCF9BE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30" name="Line 747">
                <a:extLst>
                  <a:ext uri="{FF2B5EF4-FFF2-40B4-BE49-F238E27FC236}">
                    <a16:creationId xmlns:a16="http://schemas.microsoft.com/office/drawing/2014/main" id="{F9325FC3-92EA-4F14-B0CF-EC73D5E3E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66" name="Group 748">
            <a:extLst>
              <a:ext uri="{FF2B5EF4-FFF2-40B4-BE49-F238E27FC236}">
                <a16:creationId xmlns:a16="http://schemas.microsoft.com/office/drawing/2014/main" id="{80123AB1-21B2-41D4-AB45-778D6DE734E5}"/>
              </a:ext>
            </a:extLst>
          </p:cNvPr>
          <p:cNvGrpSpPr>
            <a:grpSpLocks/>
          </p:cNvGrpSpPr>
          <p:nvPr/>
        </p:nvGrpSpPr>
        <p:grpSpPr bwMode="auto">
          <a:xfrm rot="8182629" flipH="1" flipV="1">
            <a:off x="3175681" y="3367690"/>
            <a:ext cx="311150" cy="490537"/>
            <a:chOff x="2820" y="264"/>
            <a:chExt cx="420" cy="1452"/>
          </a:xfrm>
        </p:grpSpPr>
        <p:sp>
          <p:nvSpPr>
            <p:cNvPr id="45114" name="Line 749">
              <a:extLst>
                <a:ext uri="{FF2B5EF4-FFF2-40B4-BE49-F238E27FC236}">
                  <a16:creationId xmlns:a16="http://schemas.microsoft.com/office/drawing/2014/main" id="{1A2A5990-A472-43EB-87DA-5228546A8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15" name="Group 750">
              <a:extLst>
                <a:ext uri="{FF2B5EF4-FFF2-40B4-BE49-F238E27FC236}">
                  <a16:creationId xmlns:a16="http://schemas.microsoft.com/office/drawing/2014/main" id="{FF6ACD97-42E4-4690-AF06-0DBB4EAFC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16" name="Group 751">
                <a:extLst>
                  <a:ext uri="{FF2B5EF4-FFF2-40B4-BE49-F238E27FC236}">
                    <a16:creationId xmlns:a16="http://schemas.microsoft.com/office/drawing/2014/main" id="{F5152325-DE16-4D3B-8874-9CE3F1BACE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19" name="Group 752">
                  <a:extLst>
                    <a:ext uri="{FF2B5EF4-FFF2-40B4-BE49-F238E27FC236}">
                      <a16:creationId xmlns:a16="http://schemas.microsoft.com/office/drawing/2014/main" id="{B24AA909-820A-460E-AB99-31A27AF53DB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21" name="Group 753">
                    <a:extLst>
                      <a:ext uri="{FF2B5EF4-FFF2-40B4-BE49-F238E27FC236}">
                        <a16:creationId xmlns:a16="http://schemas.microsoft.com/office/drawing/2014/main" id="{BFB2BB26-F911-44CC-803D-6B44381774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24" name="Freeform 754">
                      <a:extLst>
                        <a:ext uri="{FF2B5EF4-FFF2-40B4-BE49-F238E27FC236}">
                          <a16:creationId xmlns:a16="http://schemas.microsoft.com/office/drawing/2014/main" id="{26BC01EC-F649-4AF2-81EA-D4C8384E82E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25" name="Freeform 755">
                      <a:extLst>
                        <a:ext uri="{FF2B5EF4-FFF2-40B4-BE49-F238E27FC236}">
                          <a16:creationId xmlns:a16="http://schemas.microsoft.com/office/drawing/2014/main" id="{039E7DA6-ED88-4E6D-9725-0C440DF31C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22" name="Freeform 756">
                    <a:extLst>
                      <a:ext uri="{FF2B5EF4-FFF2-40B4-BE49-F238E27FC236}">
                        <a16:creationId xmlns:a16="http://schemas.microsoft.com/office/drawing/2014/main" id="{94007241-D61B-4F4B-95F6-CEB939D72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23" name="Freeform 757">
                    <a:extLst>
                      <a:ext uri="{FF2B5EF4-FFF2-40B4-BE49-F238E27FC236}">
                        <a16:creationId xmlns:a16="http://schemas.microsoft.com/office/drawing/2014/main" id="{3DD70D4A-F8EB-4104-93BB-CDFCD49CD9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20" name="Line 758">
                  <a:extLst>
                    <a:ext uri="{FF2B5EF4-FFF2-40B4-BE49-F238E27FC236}">
                      <a16:creationId xmlns:a16="http://schemas.microsoft.com/office/drawing/2014/main" id="{051666B3-43E6-446B-B11D-C573D77EF0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17" name="AutoShape 759">
                <a:extLst>
                  <a:ext uri="{FF2B5EF4-FFF2-40B4-BE49-F238E27FC236}">
                    <a16:creationId xmlns:a16="http://schemas.microsoft.com/office/drawing/2014/main" id="{407FB656-33AA-44B8-B562-E83440D8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18" name="Line 760">
                <a:extLst>
                  <a:ext uri="{FF2B5EF4-FFF2-40B4-BE49-F238E27FC236}">
                    <a16:creationId xmlns:a16="http://schemas.microsoft.com/office/drawing/2014/main" id="{3344B6A7-D23B-409F-94AD-EB1C21C4A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cxnSp>
        <p:nvCxnSpPr>
          <p:cNvPr id="45068" name="Gerader Verbinder 7">
            <a:extLst>
              <a:ext uri="{FF2B5EF4-FFF2-40B4-BE49-F238E27FC236}">
                <a16:creationId xmlns:a16="http://schemas.microsoft.com/office/drawing/2014/main" id="{6F4215CF-52CE-484B-94D8-360AA554CB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98002" y="2738600"/>
            <a:ext cx="343143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9" name="Gerader Verbinder 96">
            <a:extLst>
              <a:ext uri="{FF2B5EF4-FFF2-40B4-BE49-F238E27FC236}">
                <a16:creationId xmlns:a16="http://schemas.microsoft.com/office/drawing/2014/main" id="{97FE0EDB-E2BF-4250-B899-ECEF4E9FF651}"/>
              </a:ext>
            </a:extLst>
          </p:cNvPr>
          <p:cNvCxnSpPr>
            <a:cxnSpLocks/>
          </p:cNvCxnSpPr>
          <p:nvPr/>
        </p:nvCxnSpPr>
        <p:spPr bwMode="auto">
          <a:xfrm>
            <a:off x="5808189" y="2744703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5070" name="Group 719">
            <a:extLst>
              <a:ext uri="{FF2B5EF4-FFF2-40B4-BE49-F238E27FC236}">
                <a16:creationId xmlns:a16="http://schemas.microsoft.com/office/drawing/2014/main" id="{D010579A-8F5F-4CE3-8F87-12BC3149C24A}"/>
              </a:ext>
            </a:extLst>
          </p:cNvPr>
          <p:cNvGrpSpPr>
            <a:grpSpLocks/>
          </p:cNvGrpSpPr>
          <p:nvPr/>
        </p:nvGrpSpPr>
        <p:grpSpPr bwMode="auto">
          <a:xfrm rot="-5555594">
            <a:off x="5765007" y="3961606"/>
            <a:ext cx="311150" cy="490537"/>
            <a:chOff x="2820" y="264"/>
            <a:chExt cx="420" cy="1452"/>
          </a:xfrm>
        </p:grpSpPr>
        <p:sp>
          <p:nvSpPr>
            <p:cNvPr id="45102" name="Line 720">
              <a:extLst>
                <a:ext uri="{FF2B5EF4-FFF2-40B4-BE49-F238E27FC236}">
                  <a16:creationId xmlns:a16="http://schemas.microsoft.com/office/drawing/2014/main" id="{5D0B0FF4-4E43-466A-92DA-B3B4D71A3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03" name="Group 721">
              <a:extLst>
                <a:ext uri="{FF2B5EF4-FFF2-40B4-BE49-F238E27FC236}">
                  <a16:creationId xmlns:a16="http://schemas.microsoft.com/office/drawing/2014/main" id="{7B5AD6B4-FACA-407F-8571-05D85E829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04" name="Group 722">
                <a:extLst>
                  <a:ext uri="{FF2B5EF4-FFF2-40B4-BE49-F238E27FC236}">
                    <a16:creationId xmlns:a16="http://schemas.microsoft.com/office/drawing/2014/main" id="{0AF2C035-F70B-4BCE-9819-A6CAD3EBE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07" name="Group 723">
                  <a:extLst>
                    <a:ext uri="{FF2B5EF4-FFF2-40B4-BE49-F238E27FC236}">
                      <a16:creationId xmlns:a16="http://schemas.microsoft.com/office/drawing/2014/main" id="{764F5DB3-D70A-41CC-A2A7-051F2DDF1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09" name="Group 724">
                    <a:extLst>
                      <a:ext uri="{FF2B5EF4-FFF2-40B4-BE49-F238E27FC236}">
                        <a16:creationId xmlns:a16="http://schemas.microsoft.com/office/drawing/2014/main" id="{FEFE382B-9016-4CF3-A9A9-42AFA1383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12" name="Freeform 725">
                      <a:extLst>
                        <a:ext uri="{FF2B5EF4-FFF2-40B4-BE49-F238E27FC236}">
                          <a16:creationId xmlns:a16="http://schemas.microsoft.com/office/drawing/2014/main" id="{6EBD464B-AC92-4D27-8E9E-5C89B473C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13" name="Freeform 726">
                      <a:extLst>
                        <a:ext uri="{FF2B5EF4-FFF2-40B4-BE49-F238E27FC236}">
                          <a16:creationId xmlns:a16="http://schemas.microsoft.com/office/drawing/2014/main" id="{22302A0A-5E31-41D0-AF2E-CF25188FC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10" name="Freeform 727">
                    <a:extLst>
                      <a:ext uri="{FF2B5EF4-FFF2-40B4-BE49-F238E27FC236}">
                        <a16:creationId xmlns:a16="http://schemas.microsoft.com/office/drawing/2014/main" id="{2325E1E6-5255-4B4C-9CB4-6EC573B43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11" name="Freeform 728">
                    <a:extLst>
                      <a:ext uri="{FF2B5EF4-FFF2-40B4-BE49-F238E27FC236}">
                        <a16:creationId xmlns:a16="http://schemas.microsoft.com/office/drawing/2014/main" id="{39041BA4-ABCC-482B-9F7B-534485B9E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08" name="Line 729">
                  <a:extLst>
                    <a:ext uri="{FF2B5EF4-FFF2-40B4-BE49-F238E27FC236}">
                      <a16:creationId xmlns:a16="http://schemas.microsoft.com/office/drawing/2014/main" id="{701746BF-77C5-40E5-8B8B-EE584A4FB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05" name="AutoShape 730">
                <a:extLst>
                  <a:ext uri="{FF2B5EF4-FFF2-40B4-BE49-F238E27FC236}">
                    <a16:creationId xmlns:a16="http://schemas.microsoft.com/office/drawing/2014/main" id="{2C601B07-0EDC-4D69-A321-37E8F05E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06" name="Line 731">
                <a:extLst>
                  <a:ext uri="{FF2B5EF4-FFF2-40B4-BE49-F238E27FC236}">
                    <a16:creationId xmlns:a16="http://schemas.microsoft.com/office/drawing/2014/main" id="{3D59818A-8112-41E9-89C2-B946F850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71" name="Group 498">
            <a:extLst>
              <a:ext uri="{FF2B5EF4-FFF2-40B4-BE49-F238E27FC236}">
                <a16:creationId xmlns:a16="http://schemas.microsoft.com/office/drawing/2014/main" id="{F0740F75-4BC7-4706-A42D-1D0C8AC8797C}"/>
              </a:ext>
            </a:extLst>
          </p:cNvPr>
          <p:cNvGrpSpPr>
            <a:grpSpLocks/>
          </p:cNvGrpSpPr>
          <p:nvPr/>
        </p:nvGrpSpPr>
        <p:grpSpPr bwMode="auto">
          <a:xfrm rot="16711924">
            <a:off x="5408430" y="1892135"/>
            <a:ext cx="698816" cy="246800"/>
            <a:chOff x="4875" y="7237"/>
            <a:chExt cx="4230" cy="1883"/>
          </a:xfrm>
        </p:grpSpPr>
        <p:sp>
          <p:nvSpPr>
            <p:cNvPr id="45100" name="Arc 499">
              <a:extLst>
                <a:ext uri="{FF2B5EF4-FFF2-40B4-BE49-F238E27FC236}">
                  <a16:creationId xmlns:a16="http://schemas.microsoft.com/office/drawing/2014/main" id="{D32CA4A5-B3B5-45E6-BD52-DE3515C1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AutoShape 500">
              <a:extLst>
                <a:ext uri="{FF2B5EF4-FFF2-40B4-BE49-F238E27FC236}">
                  <a16:creationId xmlns:a16="http://schemas.microsoft.com/office/drawing/2014/main" id="{6F695278-9E60-4DD8-A667-C5F214EFB6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45072" name="Picture 206" descr="messerflugflieger">
            <a:extLst>
              <a:ext uri="{FF2B5EF4-FFF2-40B4-BE49-F238E27FC236}">
                <a16:creationId xmlns:a16="http://schemas.microsoft.com/office/drawing/2014/main" id="{B4571B49-52A4-4CDC-B4A5-869C2E4A8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173809" flipH="1">
            <a:off x="5106521" y="1288737"/>
            <a:ext cx="1135695" cy="1379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6" name="Text Box 522">
            <a:extLst>
              <a:ext uri="{FF2B5EF4-FFF2-40B4-BE49-F238E27FC236}">
                <a16:creationId xmlns:a16="http://schemas.microsoft.com/office/drawing/2014/main" id="{D9E4E72A-9E90-48B4-A786-19E46AEDA53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119516" y="1361811"/>
            <a:ext cx="198807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integrierte ½ Rolle</a:t>
            </a:r>
          </a:p>
        </p:txBody>
      </p:sp>
      <p:grpSp>
        <p:nvGrpSpPr>
          <p:cNvPr id="72" name="Group 748">
            <a:extLst>
              <a:ext uri="{FF2B5EF4-FFF2-40B4-BE49-F238E27FC236}">
                <a16:creationId xmlns:a16="http://schemas.microsoft.com/office/drawing/2014/main" id="{D1D5AE0C-2B4F-4AF3-8FAD-328E78B6D7BC}"/>
              </a:ext>
            </a:extLst>
          </p:cNvPr>
          <p:cNvGrpSpPr>
            <a:grpSpLocks/>
          </p:cNvGrpSpPr>
          <p:nvPr/>
        </p:nvGrpSpPr>
        <p:grpSpPr bwMode="auto">
          <a:xfrm rot="16350487" flipV="1">
            <a:off x="4392217" y="1164184"/>
            <a:ext cx="244695" cy="326845"/>
            <a:chOff x="2820" y="264"/>
            <a:chExt cx="420" cy="1452"/>
          </a:xfrm>
        </p:grpSpPr>
        <p:sp>
          <p:nvSpPr>
            <p:cNvPr id="45088" name="Line 749">
              <a:extLst>
                <a:ext uri="{FF2B5EF4-FFF2-40B4-BE49-F238E27FC236}">
                  <a16:creationId xmlns:a16="http://schemas.microsoft.com/office/drawing/2014/main" id="{A9810BA7-D06D-40D5-858A-86B3F9A409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089" name="Group 750">
              <a:extLst>
                <a:ext uri="{FF2B5EF4-FFF2-40B4-BE49-F238E27FC236}">
                  <a16:creationId xmlns:a16="http://schemas.microsoft.com/office/drawing/2014/main" id="{58369E0B-D776-4C07-9E40-7E370AF0A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090" name="Group 751">
                <a:extLst>
                  <a:ext uri="{FF2B5EF4-FFF2-40B4-BE49-F238E27FC236}">
                    <a16:creationId xmlns:a16="http://schemas.microsoft.com/office/drawing/2014/main" id="{711B4487-8405-4A23-8AAE-4D0B21AEC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093" name="Group 752">
                  <a:extLst>
                    <a:ext uri="{FF2B5EF4-FFF2-40B4-BE49-F238E27FC236}">
                      <a16:creationId xmlns:a16="http://schemas.microsoft.com/office/drawing/2014/main" id="{248667B6-686C-417D-BBC1-29684EC8D8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095" name="Group 753">
                    <a:extLst>
                      <a:ext uri="{FF2B5EF4-FFF2-40B4-BE49-F238E27FC236}">
                        <a16:creationId xmlns:a16="http://schemas.microsoft.com/office/drawing/2014/main" id="{DD8245DC-D5B9-4387-ABD9-F09CDCB614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098" name="Freeform 754">
                      <a:extLst>
                        <a:ext uri="{FF2B5EF4-FFF2-40B4-BE49-F238E27FC236}">
                          <a16:creationId xmlns:a16="http://schemas.microsoft.com/office/drawing/2014/main" id="{22C2874E-705A-4559-ABEE-214025BF3D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099" name="Freeform 755">
                      <a:extLst>
                        <a:ext uri="{FF2B5EF4-FFF2-40B4-BE49-F238E27FC236}">
                          <a16:creationId xmlns:a16="http://schemas.microsoft.com/office/drawing/2014/main" id="{958BAEF6-5B46-4609-A9EC-2AAD465D2FA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096" name="Freeform 756">
                    <a:extLst>
                      <a:ext uri="{FF2B5EF4-FFF2-40B4-BE49-F238E27FC236}">
                        <a16:creationId xmlns:a16="http://schemas.microsoft.com/office/drawing/2014/main" id="{AC7FFCBD-B5DB-4567-A83C-49C526015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097" name="Freeform 757">
                    <a:extLst>
                      <a:ext uri="{FF2B5EF4-FFF2-40B4-BE49-F238E27FC236}">
                        <a16:creationId xmlns:a16="http://schemas.microsoft.com/office/drawing/2014/main" id="{243410B5-2A83-457E-B434-FFF920FB25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094" name="Line 758">
                  <a:extLst>
                    <a:ext uri="{FF2B5EF4-FFF2-40B4-BE49-F238E27FC236}">
                      <a16:creationId xmlns:a16="http://schemas.microsoft.com/office/drawing/2014/main" id="{7292D995-848A-41DE-A00C-2EF95C0C2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091" name="AutoShape 759">
                <a:extLst>
                  <a:ext uri="{FF2B5EF4-FFF2-40B4-BE49-F238E27FC236}">
                    <a16:creationId xmlns:a16="http://schemas.microsoft.com/office/drawing/2014/main" id="{17A9822F-A0E0-4DC6-BE57-2C030B86E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092" name="Line 760">
                <a:extLst>
                  <a:ext uri="{FF2B5EF4-FFF2-40B4-BE49-F238E27FC236}">
                    <a16:creationId xmlns:a16="http://schemas.microsoft.com/office/drawing/2014/main" id="{DE6ADE51-254C-4213-A5AB-CB5C0C82C3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1F9F1F84-7F00-4429-9EF9-FE2D06E3C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731" y="24126"/>
            <a:ext cx="726200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P-25.09 </a:t>
            </a:r>
            <a:r>
              <a:rPr lang="en-US" sz="2000" b="1" dirty="0"/>
              <a:t>Looping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integrierten</a:t>
            </a:r>
            <a:r>
              <a:rPr lang="en-US" sz="2000" b="1" dirty="0"/>
              <a:t> </a:t>
            </a:r>
            <a:r>
              <a:rPr lang="en-US" sz="2000" b="1" dirty="0" err="1"/>
              <a:t>halben</a:t>
            </a:r>
            <a:r>
              <a:rPr lang="en-US" sz="2000" b="1" dirty="0"/>
              <a:t> </a:t>
            </a:r>
            <a:r>
              <a:rPr lang="en-US" sz="2000" b="1" dirty="0" err="1"/>
              <a:t>Rollen</a:t>
            </a:r>
            <a:endParaRPr lang="de-DE" sz="2000" dirty="0"/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cxnSp>
        <p:nvCxnSpPr>
          <p:cNvPr id="99" name="Gerader Verbinder 96">
            <a:extLst>
              <a:ext uri="{FF2B5EF4-FFF2-40B4-BE49-F238E27FC236}">
                <a16:creationId xmlns:a16="http://schemas.microsoft.com/office/drawing/2014/main" id="{F686776F-B3E9-4695-98F8-7DBC5855DA5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22701" y="1330026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02" name="Group 719">
            <a:extLst>
              <a:ext uri="{FF2B5EF4-FFF2-40B4-BE49-F238E27FC236}">
                <a16:creationId xmlns:a16="http://schemas.microsoft.com/office/drawing/2014/main" id="{76D96E31-1ADC-489A-BFD9-96A8BEA375A7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5867161" y="2639387"/>
            <a:ext cx="232998" cy="280830"/>
            <a:chOff x="2820" y="264"/>
            <a:chExt cx="420" cy="1452"/>
          </a:xfrm>
        </p:grpSpPr>
        <p:sp>
          <p:nvSpPr>
            <p:cNvPr id="103" name="Line 720">
              <a:extLst>
                <a:ext uri="{FF2B5EF4-FFF2-40B4-BE49-F238E27FC236}">
                  <a16:creationId xmlns:a16="http://schemas.microsoft.com/office/drawing/2014/main" id="{2CAE875E-64E0-4824-8BBB-2C9C64588C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4" name="Group 721">
              <a:extLst>
                <a:ext uri="{FF2B5EF4-FFF2-40B4-BE49-F238E27FC236}">
                  <a16:creationId xmlns:a16="http://schemas.microsoft.com/office/drawing/2014/main" id="{BD393BFA-FE5A-411E-8BB3-946C4C3B0D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5" name="Group 722">
                <a:extLst>
                  <a:ext uri="{FF2B5EF4-FFF2-40B4-BE49-F238E27FC236}">
                    <a16:creationId xmlns:a16="http://schemas.microsoft.com/office/drawing/2014/main" id="{B198A209-48D4-4847-81A1-02704BFA0F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8" name="Group 723">
                  <a:extLst>
                    <a:ext uri="{FF2B5EF4-FFF2-40B4-BE49-F238E27FC236}">
                      <a16:creationId xmlns:a16="http://schemas.microsoft.com/office/drawing/2014/main" id="{C5C6599C-42BF-44CD-AEE2-925F6A2918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0" name="Group 724">
                    <a:extLst>
                      <a:ext uri="{FF2B5EF4-FFF2-40B4-BE49-F238E27FC236}">
                        <a16:creationId xmlns:a16="http://schemas.microsoft.com/office/drawing/2014/main" id="{E6E1287B-18E6-421E-AE7A-712277E56D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3" name="Freeform 725">
                      <a:extLst>
                        <a:ext uri="{FF2B5EF4-FFF2-40B4-BE49-F238E27FC236}">
                          <a16:creationId xmlns:a16="http://schemas.microsoft.com/office/drawing/2014/main" id="{5DB1CAE6-6D30-4FB6-85DF-3C8296DA835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4" name="Freeform 726">
                      <a:extLst>
                        <a:ext uri="{FF2B5EF4-FFF2-40B4-BE49-F238E27FC236}">
                          <a16:creationId xmlns:a16="http://schemas.microsoft.com/office/drawing/2014/main" id="{C3F475ED-0E2D-4D61-98B3-B7EC3A4D0E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1" name="Freeform 727">
                    <a:extLst>
                      <a:ext uri="{FF2B5EF4-FFF2-40B4-BE49-F238E27FC236}">
                        <a16:creationId xmlns:a16="http://schemas.microsoft.com/office/drawing/2014/main" id="{EBD13BF5-866B-4A6B-B640-B2CD57EFB8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Freeform 728">
                    <a:extLst>
                      <a:ext uri="{FF2B5EF4-FFF2-40B4-BE49-F238E27FC236}">
                        <a16:creationId xmlns:a16="http://schemas.microsoft.com/office/drawing/2014/main" id="{49CB407C-B45E-4988-ABF0-EC8EE83EC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9" name="Line 729">
                  <a:extLst>
                    <a:ext uri="{FF2B5EF4-FFF2-40B4-BE49-F238E27FC236}">
                      <a16:creationId xmlns:a16="http://schemas.microsoft.com/office/drawing/2014/main" id="{80852E8A-0455-4387-A340-B5588074E1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6" name="AutoShape 730">
                <a:extLst>
                  <a:ext uri="{FF2B5EF4-FFF2-40B4-BE49-F238E27FC236}">
                    <a16:creationId xmlns:a16="http://schemas.microsoft.com/office/drawing/2014/main" id="{EB6C12D0-8991-4E32-9B16-D952403DA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7" name="Line 731">
                <a:extLst>
                  <a:ext uri="{FF2B5EF4-FFF2-40B4-BE49-F238E27FC236}">
                    <a16:creationId xmlns:a16="http://schemas.microsoft.com/office/drawing/2014/main" id="{4FF59155-1B05-4F4C-AFDD-AF19C9A06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7" name="Group 719">
            <a:extLst>
              <a:ext uri="{FF2B5EF4-FFF2-40B4-BE49-F238E27FC236}">
                <a16:creationId xmlns:a16="http://schemas.microsoft.com/office/drawing/2014/main" id="{8595CAA2-8AE8-4892-AE4D-510E6DFF615E}"/>
              </a:ext>
            </a:extLst>
          </p:cNvPr>
          <p:cNvGrpSpPr>
            <a:grpSpLocks/>
          </p:cNvGrpSpPr>
          <p:nvPr/>
        </p:nvGrpSpPr>
        <p:grpSpPr bwMode="auto">
          <a:xfrm>
            <a:off x="2926867" y="2656586"/>
            <a:ext cx="232998" cy="280830"/>
            <a:chOff x="2820" y="264"/>
            <a:chExt cx="420" cy="1452"/>
          </a:xfrm>
        </p:grpSpPr>
        <p:sp>
          <p:nvSpPr>
            <p:cNvPr id="118" name="Line 720">
              <a:extLst>
                <a:ext uri="{FF2B5EF4-FFF2-40B4-BE49-F238E27FC236}">
                  <a16:creationId xmlns:a16="http://schemas.microsoft.com/office/drawing/2014/main" id="{5DD3764D-A8F0-4192-A0F4-D3A969553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9" name="Group 721">
              <a:extLst>
                <a:ext uri="{FF2B5EF4-FFF2-40B4-BE49-F238E27FC236}">
                  <a16:creationId xmlns:a16="http://schemas.microsoft.com/office/drawing/2014/main" id="{1AA2BF9F-2809-419A-8A62-04697E3B1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20" name="Group 722">
                <a:extLst>
                  <a:ext uri="{FF2B5EF4-FFF2-40B4-BE49-F238E27FC236}">
                    <a16:creationId xmlns:a16="http://schemas.microsoft.com/office/drawing/2014/main" id="{C8F570D7-9CFE-43ED-87D1-80805090CA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3" name="Group 723">
                  <a:extLst>
                    <a:ext uri="{FF2B5EF4-FFF2-40B4-BE49-F238E27FC236}">
                      <a16:creationId xmlns:a16="http://schemas.microsoft.com/office/drawing/2014/main" id="{EA280FA4-E29F-4FB2-A89B-8F6EA41348D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5" name="Group 724">
                    <a:extLst>
                      <a:ext uri="{FF2B5EF4-FFF2-40B4-BE49-F238E27FC236}">
                        <a16:creationId xmlns:a16="http://schemas.microsoft.com/office/drawing/2014/main" id="{080B574E-D6B0-4C86-9F44-E7CBE2339A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8" name="Freeform 725">
                      <a:extLst>
                        <a:ext uri="{FF2B5EF4-FFF2-40B4-BE49-F238E27FC236}">
                          <a16:creationId xmlns:a16="http://schemas.microsoft.com/office/drawing/2014/main" id="{BE5B27DA-79F8-48A5-B731-A2749D80CF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9" name="Freeform 726">
                      <a:extLst>
                        <a:ext uri="{FF2B5EF4-FFF2-40B4-BE49-F238E27FC236}">
                          <a16:creationId xmlns:a16="http://schemas.microsoft.com/office/drawing/2014/main" id="{A0313731-6641-4C14-9F81-78C5D9C7D2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6" name="Freeform 727">
                    <a:extLst>
                      <a:ext uri="{FF2B5EF4-FFF2-40B4-BE49-F238E27FC236}">
                        <a16:creationId xmlns:a16="http://schemas.microsoft.com/office/drawing/2014/main" id="{82ABD39B-94A1-4953-8DE5-9E4305056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28">
                    <a:extLst>
                      <a:ext uri="{FF2B5EF4-FFF2-40B4-BE49-F238E27FC236}">
                        <a16:creationId xmlns:a16="http://schemas.microsoft.com/office/drawing/2014/main" id="{97548C00-873E-43F4-9DC8-3968B85E8C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4" name="Line 729">
                  <a:extLst>
                    <a:ext uri="{FF2B5EF4-FFF2-40B4-BE49-F238E27FC236}">
                      <a16:creationId xmlns:a16="http://schemas.microsoft.com/office/drawing/2014/main" id="{56F2CCD0-5B4E-4AB9-93A9-109CEA3106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1" name="AutoShape 730">
                <a:extLst>
                  <a:ext uri="{FF2B5EF4-FFF2-40B4-BE49-F238E27FC236}">
                    <a16:creationId xmlns:a16="http://schemas.microsoft.com/office/drawing/2014/main" id="{BE450DE8-E903-4F4A-9AD9-3FBDCD310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2" name="Line 731">
                <a:extLst>
                  <a:ext uri="{FF2B5EF4-FFF2-40B4-BE49-F238E27FC236}">
                    <a16:creationId xmlns:a16="http://schemas.microsoft.com/office/drawing/2014/main" id="{BE633FE8-842C-47B4-8BFD-6E651C8D6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30" name="Text Box 522">
            <a:extLst>
              <a:ext uri="{FF2B5EF4-FFF2-40B4-BE49-F238E27FC236}">
                <a16:creationId xmlns:a16="http://schemas.microsoft.com/office/drawing/2014/main" id="{18312D23-2582-41DC-A30D-5CFF1919103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130550" y="1390785"/>
            <a:ext cx="20026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integrierte ½ Rolle</a:t>
            </a:r>
          </a:p>
        </p:txBody>
      </p:sp>
      <p:grpSp>
        <p:nvGrpSpPr>
          <p:cNvPr id="131" name="Group 498">
            <a:extLst>
              <a:ext uri="{FF2B5EF4-FFF2-40B4-BE49-F238E27FC236}">
                <a16:creationId xmlns:a16="http://schemas.microsoft.com/office/drawing/2014/main" id="{A9DE0F58-706B-45CF-9E2E-BDA474CD31FE}"/>
              </a:ext>
            </a:extLst>
          </p:cNvPr>
          <p:cNvGrpSpPr>
            <a:grpSpLocks/>
          </p:cNvGrpSpPr>
          <p:nvPr/>
        </p:nvGrpSpPr>
        <p:grpSpPr bwMode="auto">
          <a:xfrm rot="15308183" flipH="1">
            <a:off x="3188428" y="1472681"/>
            <a:ext cx="698816" cy="246800"/>
            <a:chOff x="4875" y="7237"/>
            <a:chExt cx="4230" cy="1883"/>
          </a:xfrm>
        </p:grpSpPr>
        <p:sp>
          <p:nvSpPr>
            <p:cNvPr id="132" name="Arc 499">
              <a:extLst>
                <a:ext uri="{FF2B5EF4-FFF2-40B4-BE49-F238E27FC236}">
                  <a16:creationId xmlns:a16="http://schemas.microsoft.com/office/drawing/2014/main" id="{17A7880A-4030-4060-B792-14B93AEC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500">
              <a:extLst>
                <a:ext uri="{FF2B5EF4-FFF2-40B4-BE49-F238E27FC236}">
                  <a16:creationId xmlns:a16="http://schemas.microsoft.com/office/drawing/2014/main" id="{362A030E-8465-4858-91B3-700A7705DD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115" name="Picture 206" descr="messerflugflieger">
            <a:extLst>
              <a:ext uri="{FF2B5EF4-FFF2-40B4-BE49-F238E27FC236}">
                <a16:creationId xmlns:a16="http://schemas.microsoft.com/office/drawing/2014/main" id="{F8EF1596-BBBF-40CF-9D6B-3D8FE5FCDC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148965" flipH="1">
            <a:off x="3038101" y="1117639"/>
            <a:ext cx="1010546" cy="1227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450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000"/>
                                        <p:tgtEl>
                                          <p:spTgt spid="450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/>
      <p:bldP spid="13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Line 19">
            <a:extLst>
              <a:ext uri="{FF2B5EF4-FFF2-40B4-BE49-F238E27FC236}">
                <a16:creationId xmlns:a16="http://schemas.microsoft.com/office/drawing/2014/main" id="{312AAEAD-0730-4222-B13F-5B8C45FD7BE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059" name="Text Box 235">
            <a:extLst>
              <a:ext uri="{FF2B5EF4-FFF2-40B4-BE49-F238E27FC236}">
                <a16:creationId xmlns:a16="http://schemas.microsoft.com/office/drawing/2014/main" id="{E5EDE643-22BD-4F59-B186-3062F337C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713" y="6556375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P-25.09.02</a:t>
            </a:r>
            <a:endParaRPr lang="de-DE" altLang="de-DE" dirty="0"/>
          </a:p>
        </p:txBody>
      </p:sp>
      <p:sp>
        <p:nvSpPr>
          <p:cNvPr id="45150" name="Line 702">
            <a:extLst>
              <a:ext uri="{FF2B5EF4-FFF2-40B4-BE49-F238E27FC236}">
                <a16:creationId xmlns:a16="http://schemas.microsoft.com/office/drawing/2014/main" id="{EAFE89BE-9049-43CA-A82D-1457620346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1600" y="4216400"/>
            <a:ext cx="3670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5151" name="Oval 703">
            <a:extLst>
              <a:ext uri="{FF2B5EF4-FFF2-40B4-BE49-F238E27FC236}">
                <a16:creationId xmlns:a16="http://schemas.microsoft.com/office/drawing/2014/main" id="{B69EE3E6-86D6-4A37-8511-1096BCB36DB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3048000" y="1323975"/>
            <a:ext cx="2908300" cy="2892425"/>
          </a:xfrm>
          <a:prstGeom prst="ellips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2" name="AutoShape 705">
            <a:extLst>
              <a:ext uri="{FF2B5EF4-FFF2-40B4-BE49-F238E27FC236}">
                <a16:creationId xmlns:a16="http://schemas.microsoft.com/office/drawing/2014/main" id="{5EB05D05-C491-4814-A56E-A58348F1EAD0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016250" y="411956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5064" name="AutoShape 732">
            <a:extLst>
              <a:ext uri="{FF2B5EF4-FFF2-40B4-BE49-F238E27FC236}">
                <a16:creationId xmlns:a16="http://schemas.microsoft.com/office/drawing/2014/main" id="{69AE5F5D-6011-4E05-9F4B-1C93BEBDE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088" y="41163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45065" name="Group 735">
            <a:extLst>
              <a:ext uri="{FF2B5EF4-FFF2-40B4-BE49-F238E27FC236}">
                <a16:creationId xmlns:a16="http://schemas.microsoft.com/office/drawing/2014/main" id="{63C523E7-90E0-46C1-9DD4-CAA416EA357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428082" y="3964781"/>
            <a:ext cx="311150" cy="490537"/>
            <a:chOff x="2820" y="264"/>
            <a:chExt cx="420" cy="1452"/>
          </a:xfrm>
        </p:grpSpPr>
        <p:sp>
          <p:nvSpPr>
            <p:cNvPr id="45126" name="Line 736">
              <a:extLst>
                <a:ext uri="{FF2B5EF4-FFF2-40B4-BE49-F238E27FC236}">
                  <a16:creationId xmlns:a16="http://schemas.microsoft.com/office/drawing/2014/main" id="{A929777E-F8AF-4C4B-833C-F6246A9BE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27" name="Group 737">
              <a:extLst>
                <a:ext uri="{FF2B5EF4-FFF2-40B4-BE49-F238E27FC236}">
                  <a16:creationId xmlns:a16="http://schemas.microsoft.com/office/drawing/2014/main" id="{6BA99DA8-8A10-4E90-9A14-E6977241A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28" name="Group 738">
                <a:extLst>
                  <a:ext uri="{FF2B5EF4-FFF2-40B4-BE49-F238E27FC236}">
                    <a16:creationId xmlns:a16="http://schemas.microsoft.com/office/drawing/2014/main" id="{E9824462-3827-45CD-B177-E9B542F43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31" name="Group 739">
                  <a:extLst>
                    <a:ext uri="{FF2B5EF4-FFF2-40B4-BE49-F238E27FC236}">
                      <a16:creationId xmlns:a16="http://schemas.microsoft.com/office/drawing/2014/main" id="{3C35ADB3-1FF6-44CE-B351-BF35EC4C1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33" name="Group 740">
                    <a:extLst>
                      <a:ext uri="{FF2B5EF4-FFF2-40B4-BE49-F238E27FC236}">
                        <a16:creationId xmlns:a16="http://schemas.microsoft.com/office/drawing/2014/main" id="{699272AC-53FA-4891-B4BE-9DCAD562AEA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36" name="Freeform 741">
                      <a:extLst>
                        <a:ext uri="{FF2B5EF4-FFF2-40B4-BE49-F238E27FC236}">
                          <a16:creationId xmlns:a16="http://schemas.microsoft.com/office/drawing/2014/main" id="{3A9D43E2-C44A-4FED-82E2-F3B39A25F57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37" name="Freeform 742">
                      <a:extLst>
                        <a:ext uri="{FF2B5EF4-FFF2-40B4-BE49-F238E27FC236}">
                          <a16:creationId xmlns:a16="http://schemas.microsoft.com/office/drawing/2014/main" id="{26CEF2D1-D4A7-4D3B-8894-D49B15736C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34" name="Freeform 743">
                    <a:extLst>
                      <a:ext uri="{FF2B5EF4-FFF2-40B4-BE49-F238E27FC236}">
                        <a16:creationId xmlns:a16="http://schemas.microsoft.com/office/drawing/2014/main" id="{372B1858-0213-44C4-A387-F8B09819C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35" name="Freeform 744">
                    <a:extLst>
                      <a:ext uri="{FF2B5EF4-FFF2-40B4-BE49-F238E27FC236}">
                        <a16:creationId xmlns:a16="http://schemas.microsoft.com/office/drawing/2014/main" id="{2F4E99D0-8893-4CE2-9E7A-8719868BF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32" name="Line 745">
                  <a:extLst>
                    <a:ext uri="{FF2B5EF4-FFF2-40B4-BE49-F238E27FC236}">
                      <a16:creationId xmlns:a16="http://schemas.microsoft.com/office/drawing/2014/main" id="{E37D0484-25DE-4B86-99A3-5229FEA8FD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29" name="AutoShape 746">
                <a:extLst>
                  <a:ext uri="{FF2B5EF4-FFF2-40B4-BE49-F238E27FC236}">
                    <a16:creationId xmlns:a16="http://schemas.microsoft.com/office/drawing/2014/main" id="{EC450373-FE38-4FBF-9D40-E22BCF9BE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30" name="Line 747">
                <a:extLst>
                  <a:ext uri="{FF2B5EF4-FFF2-40B4-BE49-F238E27FC236}">
                    <a16:creationId xmlns:a16="http://schemas.microsoft.com/office/drawing/2014/main" id="{F9325FC3-92EA-4F14-B0CF-EC73D5E3EC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cxnSp>
        <p:nvCxnSpPr>
          <p:cNvPr id="45068" name="Gerader Verbinder 7">
            <a:extLst>
              <a:ext uri="{FF2B5EF4-FFF2-40B4-BE49-F238E27FC236}">
                <a16:creationId xmlns:a16="http://schemas.microsoft.com/office/drawing/2014/main" id="{6F4215CF-52CE-484B-94D8-360AA554CB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06469" y="2780935"/>
            <a:ext cx="343143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5069" name="Gerader Verbinder 96">
            <a:extLst>
              <a:ext uri="{FF2B5EF4-FFF2-40B4-BE49-F238E27FC236}">
                <a16:creationId xmlns:a16="http://schemas.microsoft.com/office/drawing/2014/main" id="{97FE0EDB-E2BF-4250-B899-ECEF4E9FF651}"/>
              </a:ext>
            </a:extLst>
          </p:cNvPr>
          <p:cNvCxnSpPr>
            <a:cxnSpLocks/>
          </p:cNvCxnSpPr>
          <p:nvPr/>
        </p:nvCxnSpPr>
        <p:spPr bwMode="auto">
          <a:xfrm>
            <a:off x="5808011" y="2787434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5070" name="Group 719">
            <a:extLst>
              <a:ext uri="{FF2B5EF4-FFF2-40B4-BE49-F238E27FC236}">
                <a16:creationId xmlns:a16="http://schemas.microsoft.com/office/drawing/2014/main" id="{D010579A-8F5F-4CE3-8F87-12BC3149C24A}"/>
              </a:ext>
            </a:extLst>
          </p:cNvPr>
          <p:cNvGrpSpPr>
            <a:grpSpLocks/>
          </p:cNvGrpSpPr>
          <p:nvPr/>
        </p:nvGrpSpPr>
        <p:grpSpPr bwMode="auto">
          <a:xfrm rot="-5555594">
            <a:off x="5765007" y="3961606"/>
            <a:ext cx="311150" cy="490537"/>
            <a:chOff x="2820" y="264"/>
            <a:chExt cx="420" cy="1452"/>
          </a:xfrm>
        </p:grpSpPr>
        <p:sp>
          <p:nvSpPr>
            <p:cNvPr id="45102" name="Line 720">
              <a:extLst>
                <a:ext uri="{FF2B5EF4-FFF2-40B4-BE49-F238E27FC236}">
                  <a16:creationId xmlns:a16="http://schemas.microsoft.com/office/drawing/2014/main" id="{5D0B0FF4-4E43-466A-92DA-B3B4D71A3F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03" name="Group 721">
              <a:extLst>
                <a:ext uri="{FF2B5EF4-FFF2-40B4-BE49-F238E27FC236}">
                  <a16:creationId xmlns:a16="http://schemas.microsoft.com/office/drawing/2014/main" id="{7B5AD6B4-FACA-407F-8571-05D85E829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104" name="Group 722">
                <a:extLst>
                  <a:ext uri="{FF2B5EF4-FFF2-40B4-BE49-F238E27FC236}">
                    <a16:creationId xmlns:a16="http://schemas.microsoft.com/office/drawing/2014/main" id="{0AF2C035-F70B-4BCE-9819-A6CAD3EBE5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5107" name="Group 723">
                  <a:extLst>
                    <a:ext uri="{FF2B5EF4-FFF2-40B4-BE49-F238E27FC236}">
                      <a16:creationId xmlns:a16="http://schemas.microsoft.com/office/drawing/2014/main" id="{764F5DB3-D70A-41CC-A2A7-051F2DDF18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45109" name="Group 724">
                    <a:extLst>
                      <a:ext uri="{FF2B5EF4-FFF2-40B4-BE49-F238E27FC236}">
                        <a16:creationId xmlns:a16="http://schemas.microsoft.com/office/drawing/2014/main" id="{FEFE382B-9016-4CF3-A9A9-42AFA1383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45112" name="Freeform 725">
                      <a:extLst>
                        <a:ext uri="{FF2B5EF4-FFF2-40B4-BE49-F238E27FC236}">
                          <a16:creationId xmlns:a16="http://schemas.microsoft.com/office/drawing/2014/main" id="{6EBD464B-AC92-4D27-8E9E-5C89B473C8C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45113" name="Freeform 726">
                      <a:extLst>
                        <a:ext uri="{FF2B5EF4-FFF2-40B4-BE49-F238E27FC236}">
                          <a16:creationId xmlns:a16="http://schemas.microsoft.com/office/drawing/2014/main" id="{22302A0A-5E31-41D0-AF2E-CF25188FC8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45110" name="Freeform 727">
                    <a:extLst>
                      <a:ext uri="{FF2B5EF4-FFF2-40B4-BE49-F238E27FC236}">
                        <a16:creationId xmlns:a16="http://schemas.microsoft.com/office/drawing/2014/main" id="{2325E1E6-5255-4B4C-9CB4-6EC573B43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45111" name="Freeform 728">
                    <a:extLst>
                      <a:ext uri="{FF2B5EF4-FFF2-40B4-BE49-F238E27FC236}">
                        <a16:creationId xmlns:a16="http://schemas.microsoft.com/office/drawing/2014/main" id="{39041BA4-ABCC-482B-9F7B-534485B9E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5108" name="Line 729">
                  <a:extLst>
                    <a:ext uri="{FF2B5EF4-FFF2-40B4-BE49-F238E27FC236}">
                      <a16:creationId xmlns:a16="http://schemas.microsoft.com/office/drawing/2014/main" id="{701746BF-77C5-40E5-8B8B-EE584A4FB4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5105" name="AutoShape 730">
                <a:extLst>
                  <a:ext uri="{FF2B5EF4-FFF2-40B4-BE49-F238E27FC236}">
                    <a16:creationId xmlns:a16="http://schemas.microsoft.com/office/drawing/2014/main" id="{2C601B07-0EDC-4D69-A321-37E8F05E9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45106" name="Line 731">
                <a:extLst>
                  <a:ext uri="{FF2B5EF4-FFF2-40B4-BE49-F238E27FC236}">
                    <a16:creationId xmlns:a16="http://schemas.microsoft.com/office/drawing/2014/main" id="{3D59818A-8112-41E9-89C2-B946F8505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5071" name="Group 498">
            <a:extLst>
              <a:ext uri="{FF2B5EF4-FFF2-40B4-BE49-F238E27FC236}">
                <a16:creationId xmlns:a16="http://schemas.microsoft.com/office/drawing/2014/main" id="{F0740F75-4BC7-4706-A42D-1D0C8AC8797C}"/>
              </a:ext>
            </a:extLst>
          </p:cNvPr>
          <p:cNvGrpSpPr>
            <a:grpSpLocks/>
          </p:cNvGrpSpPr>
          <p:nvPr/>
        </p:nvGrpSpPr>
        <p:grpSpPr bwMode="auto">
          <a:xfrm rot="16711924">
            <a:off x="5408430" y="1892135"/>
            <a:ext cx="698816" cy="246800"/>
            <a:chOff x="4875" y="7237"/>
            <a:chExt cx="4230" cy="1883"/>
          </a:xfrm>
        </p:grpSpPr>
        <p:sp>
          <p:nvSpPr>
            <p:cNvPr id="45100" name="Arc 499">
              <a:extLst>
                <a:ext uri="{FF2B5EF4-FFF2-40B4-BE49-F238E27FC236}">
                  <a16:creationId xmlns:a16="http://schemas.microsoft.com/office/drawing/2014/main" id="{D32CA4A5-B3B5-45E6-BD52-DE3515C14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AutoShape 500">
              <a:extLst>
                <a:ext uri="{FF2B5EF4-FFF2-40B4-BE49-F238E27FC236}">
                  <a16:creationId xmlns:a16="http://schemas.microsoft.com/office/drawing/2014/main" id="{6F695278-9E60-4DD8-A667-C5F214EFB6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45072" name="Picture 206" descr="messerflugflieger">
            <a:extLst>
              <a:ext uri="{FF2B5EF4-FFF2-40B4-BE49-F238E27FC236}">
                <a16:creationId xmlns:a16="http://schemas.microsoft.com/office/drawing/2014/main" id="{B4571B49-52A4-4CDC-B4A5-869C2E4A87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173809" flipH="1">
            <a:off x="5627624" y="886611"/>
            <a:ext cx="1078767" cy="13103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6" name="Text Box 522">
            <a:extLst>
              <a:ext uri="{FF2B5EF4-FFF2-40B4-BE49-F238E27FC236}">
                <a16:creationId xmlns:a16="http://schemas.microsoft.com/office/drawing/2014/main" id="{D9E4E72A-9E90-48B4-A786-19E46AEDA533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6053944" y="1679118"/>
            <a:ext cx="206837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integrierte ½ Rolle</a:t>
            </a:r>
          </a:p>
        </p:txBody>
      </p:sp>
      <p:cxnSp>
        <p:nvCxnSpPr>
          <p:cNvPr id="99" name="Gerader Verbinder 96">
            <a:extLst>
              <a:ext uri="{FF2B5EF4-FFF2-40B4-BE49-F238E27FC236}">
                <a16:creationId xmlns:a16="http://schemas.microsoft.com/office/drawing/2014/main" id="{F686776F-B3E9-4695-98F8-7DBC5855DA57}"/>
              </a:ext>
            </a:extLst>
          </p:cNvPr>
          <p:cNvCxnSpPr>
            <a:cxnSpLocks/>
          </p:cNvCxnSpPr>
          <p:nvPr/>
        </p:nvCxnSpPr>
        <p:spPr bwMode="auto">
          <a:xfrm rot="5400000">
            <a:off x="4316190" y="1311110"/>
            <a:ext cx="358746" cy="4749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0" name="Text Box 522">
            <a:extLst>
              <a:ext uri="{FF2B5EF4-FFF2-40B4-BE49-F238E27FC236}">
                <a16:creationId xmlns:a16="http://schemas.microsoft.com/office/drawing/2014/main" id="{18312D23-2582-41DC-A30D-5CFF1919103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11653" y="1577535"/>
            <a:ext cx="207840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integrierte ½ Rolle</a:t>
            </a:r>
          </a:p>
        </p:txBody>
      </p:sp>
      <p:grpSp>
        <p:nvGrpSpPr>
          <p:cNvPr id="131" name="Group 498">
            <a:extLst>
              <a:ext uri="{FF2B5EF4-FFF2-40B4-BE49-F238E27FC236}">
                <a16:creationId xmlns:a16="http://schemas.microsoft.com/office/drawing/2014/main" id="{A9DE0F58-706B-45CF-9E2E-BDA474CD31FE}"/>
              </a:ext>
            </a:extLst>
          </p:cNvPr>
          <p:cNvGrpSpPr>
            <a:grpSpLocks/>
          </p:cNvGrpSpPr>
          <p:nvPr/>
        </p:nvGrpSpPr>
        <p:grpSpPr bwMode="auto">
          <a:xfrm rot="15308183" flipH="1">
            <a:off x="3188428" y="1472681"/>
            <a:ext cx="698816" cy="246800"/>
            <a:chOff x="4875" y="7237"/>
            <a:chExt cx="4230" cy="1883"/>
          </a:xfrm>
        </p:grpSpPr>
        <p:sp>
          <p:nvSpPr>
            <p:cNvPr id="132" name="Arc 499">
              <a:extLst>
                <a:ext uri="{FF2B5EF4-FFF2-40B4-BE49-F238E27FC236}">
                  <a16:creationId xmlns:a16="http://schemas.microsoft.com/office/drawing/2014/main" id="{17A7880A-4030-4060-B792-14B93AEC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500">
              <a:extLst>
                <a:ext uri="{FF2B5EF4-FFF2-40B4-BE49-F238E27FC236}">
                  <a16:creationId xmlns:a16="http://schemas.microsoft.com/office/drawing/2014/main" id="{362A030E-8465-4858-91B3-700A7705DDD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pic>
        <p:nvPicPr>
          <p:cNvPr id="115" name="Picture 206" descr="messerflugflieger">
            <a:extLst>
              <a:ext uri="{FF2B5EF4-FFF2-40B4-BE49-F238E27FC236}">
                <a16:creationId xmlns:a16="http://schemas.microsoft.com/office/drawing/2014/main" id="{F8EF1596-BBBF-40CF-9D6B-3D8FE5FCDC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391472" flipH="1">
            <a:off x="2835397" y="931957"/>
            <a:ext cx="1010546" cy="12275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4" name="Picture 465" descr="messerflugflieger2">
            <a:extLst>
              <a:ext uri="{FF2B5EF4-FFF2-40B4-BE49-F238E27FC236}">
                <a16:creationId xmlns:a16="http://schemas.microsoft.com/office/drawing/2014/main" id="{63B8070B-E9BD-41AB-9330-6A42152A6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221202">
            <a:off x="3288879" y="1415073"/>
            <a:ext cx="1035017" cy="1266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5" name="Picture 465" descr="messerflugflieger2">
            <a:extLst>
              <a:ext uri="{FF2B5EF4-FFF2-40B4-BE49-F238E27FC236}">
                <a16:creationId xmlns:a16="http://schemas.microsoft.com/office/drawing/2014/main" id="{C559D541-F871-4FA9-8DE8-C5D937987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85108">
            <a:off x="4936010" y="1389477"/>
            <a:ext cx="1035017" cy="12668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36" name="Gerader Verbinder 135">
            <a:extLst>
              <a:ext uri="{FF2B5EF4-FFF2-40B4-BE49-F238E27FC236}">
                <a16:creationId xmlns:a16="http://schemas.microsoft.com/office/drawing/2014/main" id="{AA8889DA-85E9-4112-AE11-FE3F62B5FEDC}"/>
              </a:ext>
            </a:extLst>
          </p:cNvPr>
          <p:cNvCxnSpPr>
            <a:cxnSpLocks/>
          </p:cNvCxnSpPr>
          <p:nvPr/>
        </p:nvCxnSpPr>
        <p:spPr bwMode="auto">
          <a:xfrm>
            <a:off x="3040037" y="2776281"/>
            <a:ext cx="2939562" cy="2536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7" name="Gerader Verbinder 136">
            <a:extLst>
              <a:ext uri="{FF2B5EF4-FFF2-40B4-BE49-F238E27FC236}">
                <a16:creationId xmlns:a16="http://schemas.microsoft.com/office/drawing/2014/main" id="{11DBCF53-727C-4DF3-A960-C8F075789439}"/>
              </a:ext>
            </a:extLst>
          </p:cNvPr>
          <p:cNvCxnSpPr/>
          <p:nvPr/>
        </p:nvCxnSpPr>
        <p:spPr bwMode="auto">
          <a:xfrm>
            <a:off x="4507522" y="1302993"/>
            <a:ext cx="14018" cy="1488186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8" name="Textfeld 1">
            <a:extLst>
              <a:ext uri="{FF2B5EF4-FFF2-40B4-BE49-F238E27FC236}">
                <a16:creationId xmlns:a16="http://schemas.microsoft.com/office/drawing/2014/main" id="{5538E149-9BF5-4325-9C61-B5D30B271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3818" y="1522321"/>
            <a:ext cx="7270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b="1" dirty="0"/>
              <a:t>90°</a:t>
            </a:r>
          </a:p>
        </p:txBody>
      </p:sp>
      <p:sp>
        <p:nvSpPr>
          <p:cNvPr id="139" name="Textfeld 1">
            <a:extLst>
              <a:ext uri="{FF2B5EF4-FFF2-40B4-BE49-F238E27FC236}">
                <a16:creationId xmlns:a16="http://schemas.microsoft.com/office/drawing/2014/main" id="{503D4980-B9C0-47DE-AC37-6C67ACF325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6432" y="1522321"/>
            <a:ext cx="7270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b="1" dirty="0"/>
              <a:t>90°</a:t>
            </a:r>
          </a:p>
        </p:txBody>
      </p:sp>
      <p:sp>
        <p:nvSpPr>
          <p:cNvPr id="140" name="Oval 101">
            <a:extLst>
              <a:ext uri="{FF2B5EF4-FFF2-40B4-BE49-F238E27FC236}">
                <a16:creationId xmlns:a16="http://schemas.microsoft.com/office/drawing/2014/main" id="{BC97C2AC-0BBE-4890-B80B-ACCF5F7AA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5837" y="270350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3" name="Oval 101">
            <a:extLst>
              <a:ext uri="{FF2B5EF4-FFF2-40B4-BE49-F238E27FC236}">
                <a16:creationId xmlns:a16="http://schemas.microsoft.com/office/drawing/2014/main" id="{6A57A9F2-DCE4-4F52-A095-3D15FDE38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425" y="267187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4" name="Oval 101">
            <a:extLst>
              <a:ext uri="{FF2B5EF4-FFF2-40B4-BE49-F238E27FC236}">
                <a16:creationId xmlns:a16="http://schemas.microsoft.com/office/drawing/2014/main" id="{AFC52E96-0CD9-47E4-99DC-B6AFF1D80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123420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45" name="Group 748">
            <a:extLst>
              <a:ext uri="{FF2B5EF4-FFF2-40B4-BE49-F238E27FC236}">
                <a16:creationId xmlns:a16="http://schemas.microsoft.com/office/drawing/2014/main" id="{564F8033-BDB0-4546-81D0-ED991F73AE00}"/>
              </a:ext>
            </a:extLst>
          </p:cNvPr>
          <p:cNvGrpSpPr>
            <a:grpSpLocks/>
          </p:cNvGrpSpPr>
          <p:nvPr/>
        </p:nvGrpSpPr>
        <p:grpSpPr bwMode="auto">
          <a:xfrm rot="16350487" flipV="1">
            <a:off x="4290524" y="799086"/>
            <a:ext cx="377560" cy="473568"/>
            <a:chOff x="2820" y="264"/>
            <a:chExt cx="420" cy="1452"/>
          </a:xfrm>
        </p:grpSpPr>
        <p:sp>
          <p:nvSpPr>
            <p:cNvPr id="146" name="Line 749">
              <a:extLst>
                <a:ext uri="{FF2B5EF4-FFF2-40B4-BE49-F238E27FC236}">
                  <a16:creationId xmlns:a16="http://schemas.microsoft.com/office/drawing/2014/main" id="{8AC7095F-E7D7-4FD5-AF25-321D599CA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750">
              <a:extLst>
                <a:ext uri="{FF2B5EF4-FFF2-40B4-BE49-F238E27FC236}">
                  <a16:creationId xmlns:a16="http://schemas.microsoft.com/office/drawing/2014/main" id="{0008BD77-D6E9-411A-9F25-6F548F90AE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751">
                <a:extLst>
                  <a:ext uri="{FF2B5EF4-FFF2-40B4-BE49-F238E27FC236}">
                    <a16:creationId xmlns:a16="http://schemas.microsoft.com/office/drawing/2014/main" id="{51EC4EEF-75C3-4003-92BD-F7B5DBD316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752">
                  <a:extLst>
                    <a:ext uri="{FF2B5EF4-FFF2-40B4-BE49-F238E27FC236}">
                      <a16:creationId xmlns:a16="http://schemas.microsoft.com/office/drawing/2014/main" id="{24114EF1-6772-48C9-949D-D0AF1FAD35D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753">
                    <a:extLst>
                      <a:ext uri="{FF2B5EF4-FFF2-40B4-BE49-F238E27FC236}">
                        <a16:creationId xmlns:a16="http://schemas.microsoft.com/office/drawing/2014/main" id="{AC04C011-3C52-458F-9A9D-3C02F4C8CB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754">
                      <a:extLst>
                        <a:ext uri="{FF2B5EF4-FFF2-40B4-BE49-F238E27FC236}">
                          <a16:creationId xmlns:a16="http://schemas.microsoft.com/office/drawing/2014/main" id="{FAA84AE9-1DAB-4FD8-B531-994FF48309D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755">
                      <a:extLst>
                        <a:ext uri="{FF2B5EF4-FFF2-40B4-BE49-F238E27FC236}">
                          <a16:creationId xmlns:a16="http://schemas.microsoft.com/office/drawing/2014/main" id="{3359CACE-BC3C-4A17-8347-B7432AD8EA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756">
                    <a:extLst>
                      <a:ext uri="{FF2B5EF4-FFF2-40B4-BE49-F238E27FC236}">
                        <a16:creationId xmlns:a16="http://schemas.microsoft.com/office/drawing/2014/main" id="{01733027-79E4-4494-A32E-81E3F7575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757">
                    <a:extLst>
                      <a:ext uri="{FF2B5EF4-FFF2-40B4-BE49-F238E27FC236}">
                        <a16:creationId xmlns:a16="http://schemas.microsoft.com/office/drawing/2014/main" id="{E17C6731-B825-4E3D-A77F-3E70DD6D4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758">
                  <a:extLst>
                    <a:ext uri="{FF2B5EF4-FFF2-40B4-BE49-F238E27FC236}">
                      <a16:creationId xmlns:a16="http://schemas.microsoft.com/office/drawing/2014/main" id="{6E2EF091-BB2E-41A6-8142-943DCE505E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759">
                <a:extLst>
                  <a:ext uri="{FF2B5EF4-FFF2-40B4-BE49-F238E27FC236}">
                    <a16:creationId xmlns:a16="http://schemas.microsoft.com/office/drawing/2014/main" id="{EFCA1E95-DEA7-45E7-B518-DAE851642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760">
                <a:extLst>
                  <a:ext uri="{FF2B5EF4-FFF2-40B4-BE49-F238E27FC236}">
                    <a16:creationId xmlns:a16="http://schemas.microsoft.com/office/drawing/2014/main" id="{6D250E4D-D084-4DBB-B88B-E0EBD3CF8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70" name="Text Box 100">
            <a:extLst>
              <a:ext uri="{FF2B5EF4-FFF2-40B4-BE49-F238E27FC236}">
                <a16:creationId xmlns:a16="http://schemas.microsoft.com/office/drawing/2014/main" id="{BC90A0FA-4021-4C9C-8F40-840381D0C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392" y="3309240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Der Looping muss rund sein.</a:t>
            </a:r>
          </a:p>
        </p:txBody>
      </p:sp>
      <p:sp>
        <p:nvSpPr>
          <p:cNvPr id="71" name="Text Box 100">
            <a:extLst>
              <a:ext uri="{FF2B5EF4-FFF2-40B4-BE49-F238E27FC236}">
                <a16:creationId xmlns:a16="http://schemas.microsoft.com/office/drawing/2014/main" id="{48986B3B-1890-4DE7-88FC-96C55C945E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8089" y="2349126"/>
            <a:ext cx="265352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½ Rollen müssen in die kreisförmige Flugbahn der Viertel-loopings integriert sein.</a:t>
            </a:r>
          </a:p>
        </p:txBody>
      </p:sp>
      <p:sp>
        <p:nvSpPr>
          <p:cNvPr id="72" name="Rectangle 1">
            <a:extLst>
              <a:ext uri="{FF2B5EF4-FFF2-40B4-BE49-F238E27FC236}">
                <a16:creationId xmlns:a16="http://schemas.microsoft.com/office/drawing/2014/main" id="{02C9DF16-F3D6-4983-A411-42784AF79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0731" y="24126"/>
            <a:ext cx="726200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r>
              <a:rPr kumimoji="0" lang="en-US" altLang="de-DE" sz="20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P-25.09 </a:t>
            </a:r>
            <a:r>
              <a:rPr lang="en-US" sz="2000" b="1" dirty="0"/>
              <a:t>Looping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integrierten</a:t>
            </a:r>
            <a:r>
              <a:rPr lang="en-US" sz="2000" b="1" dirty="0"/>
              <a:t> </a:t>
            </a:r>
            <a:r>
              <a:rPr lang="en-US" sz="2000" b="1" dirty="0" err="1"/>
              <a:t>halben</a:t>
            </a:r>
            <a:r>
              <a:rPr lang="en-US" sz="2000" b="1" dirty="0"/>
              <a:t> </a:t>
            </a:r>
            <a:r>
              <a:rPr lang="en-US" sz="2000" b="1" dirty="0" err="1"/>
              <a:t>Rollen</a:t>
            </a:r>
            <a:endParaRPr lang="de-DE" sz="2000" dirty="0"/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altLang="de-DE" sz="20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95462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utoUpdateAnimBg="0"/>
      <p:bldP spid="71" grpId="0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5" name="Text Box 8">
            <a:extLst>
              <a:ext uri="{FF2B5EF4-FFF2-40B4-BE49-F238E27FC236}">
                <a16:creationId xmlns:a16="http://schemas.microsoft.com/office/drawing/2014/main" id="{78D14B85-3D8D-4B6D-B865-8B487EC56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P-25.10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	   </a:t>
            </a:r>
            <a:r>
              <a:rPr lang="en-US" sz="2000" b="1" dirty="0" err="1"/>
              <a:t>stehend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P-25.10.01</a:t>
            </a:r>
            <a:endParaRPr lang="de-DE" altLang="de-DE" dirty="0"/>
          </a:p>
        </p:txBody>
      </p:sp>
      <p:sp>
        <p:nvSpPr>
          <p:cNvPr id="28677" name="Text Box 546">
            <a:extLst>
              <a:ext uri="{FF2B5EF4-FFF2-40B4-BE49-F238E27FC236}">
                <a16:creationId xmlns:a16="http://schemas.microsoft.com/office/drawing/2014/main" id="{AF1FBD84-60ED-4388-BF1F-6E15EB493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0822" y="5240905"/>
            <a:ext cx="4373562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⅛ </a:t>
            </a:r>
            <a:r>
              <a:rPr lang="en-US" sz="1600" b="1" dirty="0" err="1"/>
              <a:t>Loopoing</a:t>
            </a:r>
            <a:r>
              <a:rPr lang="en-US" sz="1600" b="1" dirty="0"/>
              <a:t>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Loo-ping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115" name="Group 185">
            <a:extLst>
              <a:ext uri="{FF2B5EF4-FFF2-40B4-BE49-F238E27FC236}">
                <a16:creationId xmlns:a16="http://schemas.microsoft.com/office/drawing/2014/main" id="{3F282F09-D46B-4153-9278-2EAA5C8BCFDA}"/>
              </a:ext>
            </a:extLst>
          </p:cNvPr>
          <p:cNvGrpSpPr>
            <a:grpSpLocks/>
          </p:cNvGrpSpPr>
          <p:nvPr/>
        </p:nvGrpSpPr>
        <p:grpSpPr bwMode="auto">
          <a:xfrm rot="13332237">
            <a:off x="6547404" y="3791362"/>
            <a:ext cx="311150" cy="490537"/>
            <a:chOff x="2820" y="264"/>
            <a:chExt cx="420" cy="1452"/>
          </a:xfrm>
        </p:grpSpPr>
        <p:sp>
          <p:nvSpPr>
            <p:cNvPr id="116" name="Line 186">
              <a:extLst>
                <a:ext uri="{FF2B5EF4-FFF2-40B4-BE49-F238E27FC236}">
                  <a16:creationId xmlns:a16="http://schemas.microsoft.com/office/drawing/2014/main" id="{EB2FBCE6-F126-41EE-A11D-CA92E23451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7" name="Group 187">
              <a:extLst>
                <a:ext uri="{FF2B5EF4-FFF2-40B4-BE49-F238E27FC236}">
                  <a16:creationId xmlns:a16="http://schemas.microsoft.com/office/drawing/2014/main" id="{B604C32E-32AB-4287-9B55-6DEB873FF3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8" name="Group 188">
                <a:extLst>
                  <a:ext uri="{FF2B5EF4-FFF2-40B4-BE49-F238E27FC236}">
                    <a16:creationId xmlns:a16="http://schemas.microsoft.com/office/drawing/2014/main" id="{569E9B21-FFC8-4943-949C-19BBBA2349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1" name="Group 189">
                  <a:extLst>
                    <a:ext uri="{FF2B5EF4-FFF2-40B4-BE49-F238E27FC236}">
                      <a16:creationId xmlns:a16="http://schemas.microsoft.com/office/drawing/2014/main" id="{CE7F85AC-32EA-45F9-B51E-A3AC42C118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3" name="Group 190">
                    <a:extLst>
                      <a:ext uri="{FF2B5EF4-FFF2-40B4-BE49-F238E27FC236}">
                        <a16:creationId xmlns:a16="http://schemas.microsoft.com/office/drawing/2014/main" id="{A6D94239-D97B-4E20-9A2C-3310C7A083E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6" name="Freeform 191">
                      <a:extLst>
                        <a:ext uri="{FF2B5EF4-FFF2-40B4-BE49-F238E27FC236}">
                          <a16:creationId xmlns:a16="http://schemas.microsoft.com/office/drawing/2014/main" id="{9CE9C8DE-6C41-4518-8A80-97AF3B8E76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7" name="Freeform 192">
                      <a:extLst>
                        <a:ext uri="{FF2B5EF4-FFF2-40B4-BE49-F238E27FC236}">
                          <a16:creationId xmlns:a16="http://schemas.microsoft.com/office/drawing/2014/main" id="{DFA85245-F056-433F-ACBA-27C7E4B44F0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4" name="Freeform 193">
                    <a:extLst>
                      <a:ext uri="{FF2B5EF4-FFF2-40B4-BE49-F238E27FC236}">
                        <a16:creationId xmlns:a16="http://schemas.microsoft.com/office/drawing/2014/main" id="{DE433253-08C2-4FA3-85A0-8B76CE7F22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194">
                    <a:extLst>
                      <a:ext uri="{FF2B5EF4-FFF2-40B4-BE49-F238E27FC236}">
                        <a16:creationId xmlns:a16="http://schemas.microsoft.com/office/drawing/2014/main" id="{811E1539-837B-486F-81A8-FD400B5CE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2" name="Line 195">
                  <a:extLst>
                    <a:ext uri="{FF2B5EF4-FFF2-40B4-BE49-F238E27FC236}">
                      <a16:creationId xmlns:a16="http://schemas.microsoft.com/office/drawing/2014/main" id="{DCAEA528-7512-46A7-8BDA-E86346DC0A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9" name="AutoShape 196">
                <a:extLst>
                  <a:ext uri="{FF2B5EF4-FFF2-40B4-BE49-F238E27FC236}">
                    <a16:creationId xmlns:a16="http://schemas.microsoft.com/office/drawing/2014/main" id="{5AA07134-14CD-4A64-AA51-BFA6371B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0" name="Line 197">
                <a:extLst>
                  <a:ext uri="{FF2B5EF4-FFF2-40B4-BE49-F238E27FC236}">
                    <a16:creationId xmlns:a16="http://schemas.microsoft.com/office/drawing/2014/main" id="{A46F28EB-AF07-4440-B899-FD445809DC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79" name="Text Box 4">
            <a:extLst>
              <a:ext uri="{FF2B5EF4-FFF2-40B4-BE49-F238E27FC236}">
                <a16:creationId xmlns:a16="http://schemas.microsoft.com/office/drawing/2014/main" id="{A8040FF3-EF83-4700-BC3E-1AB5324A4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8270" y="1687819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sp>
        <p:nvSpPr>
          <p:cNvPr id="180" name="Text Box 4">
            <a:extLst>
              <a:ext uri="{FF2B5EF4-FFF2-40B4-BE49-F238E27FC236}">
                <a16:creationId xmlns:a16="http://schemas.microsoft.com/office/drawing/2014/main" id="{C1E17CDE-DD03-4C8C-B541-CDB319519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1959" y="3454842"/>
            <a:ext cx="11620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½  Rolle</a:t>
            </a:r>
          </a:p>
        </p:txBody>
      </p: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5" name="Group 49">
            <a:extLst>
              <a:ext uri="{FF2B5EF4-FFF2-40B4-BE49-F238E27FC236}">
                <a16:creationId xmlns:a16="http://schemas.microsoft.com/office/drawing/2014/main" id="{0EB18866-AE1F-4280-B4EE-17AB301B882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19543" y="1413274"/>
            <a:ext cx="1122832" cy="278196"/>
            <a:chOff x="4688" y="1956"/>
            <a:chExt cx="1642" cy="403"/>
          </a:xfrm>
        </p:grpSpPr>
        <p:sp>
          <p:nvSpPr>
            <p:cNvPr id="270" name="Line 50">
              <a:extLst>
                <a:ext uri="{FF2B5EF4-FFF2-40B4-BE49-F238E27FC236}">
                  <a16:creationId xmlns:a16="http://schemas.microsoft.com/office/drawing/2014/main" id="{7F8F2415-CBE7-4306-94C8-E18062831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5" y="1972"/>
              <a:ext cx="1155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71" name="Arc 51">
              <a:extLst>
                <a:ext uri="{FF2B5EF4-FFF2-40B4-BE49-F238E27FC236}">
                  <a16:creationId xmlns:a16="http://schemas.microsoft.com/office/drawing/2014/main" id="{D01AEBED-631C-4C14-BDDA-CA30D5F297DE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4750" y="1894"/>
              <a:ext cx="403" cy="527"/>
            </a:xfrm>
            <a:custGeom>
              <a:avLst/>
              <a:gdLst>
                <a:gd name="T0" fmla="*/ 0 w 21499"/>
                <a:gd name="T1" fmla="*/ 0 h 19263"/>
                <a:gd name="T2" fmla="*/ 0 w 21499"/>
                <a:gd name="T3" fmla="*/ 0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8627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6177943" flipH="1" flipV="1">
            <a:off x="5576393" y="1183997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609" y="426805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94" name="Group 152">
            <a:extLst>
              <a:ext uri="{FF2B5EF4-FFF2-40B4-BE49-F238E27FC236}">
                <a16:creationId xmlns:a16="http://schemas.microsoft.com/office/drawing/2014/main" id="{AD3D2C47-8E7A-48FA-8CF6-8846EF47FC38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224" name="Arc 153">
              <a:extLst>
                <a:ext uri="{FF2B5EF4-FFF2-40B4-BE49-F238E27FC236}">
                  <a16:creationId xmlns:a16="http://schemas.microsoft.com/office/drawing/2014/main" id="{5B6868B7-2792-4857-B348-76CC37DDA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154">
              <a:extLst>
                <a:ext uri="{FF2B5EF4-FFF2-40B4-BE49-F238E27FC236}">
                  <a16:creationId xmlns:a16="http://schemas.microsoft.com/office/drawing/2014/main" id="{1D77F357-24F6-43EA-92A1-E06BE65623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5" name="Group 152">
            <a:extLst>
              <a:ext uri="{FF2B5EF4-FFF2-40B4-BE49-F238E27FC236}">
                <a16:creationId xmlns:a16="http://schemas.microsoft.com/office/drawing/2014/main" id="{968CDF6F-9064-4B7A-BE1D-11F11186A1BC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498442" y="3793342"/>
            <a:ext cx="714210" cy="312689"/>
            <a:chOff x="4875" y="7237"/>
            <a:chExt cx="4230" cy="1883"/>
          </a:xfrm>
        </p:grpSpPr>
        <p:sp>
          <p:nvSpPr>
            <p:cNvPr id="222" name="Arc 153">
              <a:extLst>
                <a:ext uri="{FF2B5EF4-FFF2-40B4-BE49-F238E27FC236}">
                  <a16:creationId xmlns:a16="http://schemas.microsoft.com/office/drawing/2014/main" id="{5F15945D-2F86-4ACA-AE85-91A4EF2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AutoShape 154">
              <a:extLst>
                <a:ext uri="{FF2B5EF4-FFF2-40B4-BE49-F238E27FC236}">
                  <a16:creationId xmlns:a16="http://schemas.microsoft.com/office/drawing/2014/main" id="{890EEEA1-FF82-4FC5-9285-C13A956753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6" name="Group 31">
            <a:extLst>
              <a:ext uri="{FF2B5EF4-FFF2-40B4-BE49-F238E27FC236}">
                <a16:creationId xmlns:a16="http://schemas.microsoft.com/office/drawing/2014/main" id="{EB4211C6-CDE6-42BC-9594-A9C8B8480E39}"/>
              </a:ext>
            </a:extLst>
          </p:cNvPr>
          <p:cNvGrpSpPr>
            <a:grpSpLocks/>
          </p:cNvGrpSpPr>
          <p:nvPr/>
        </p:nvGrpSpPr>
        <p:grpSpPr bwMode="auto">
          <a:xfrm rot="2728731" flipV="1">
            <a:off x="7100575" y="3173293"/>
            <a:ext cx="311079" cy="490461"/>
            <a:chOff x="2820" y="264"/>
            <a:chExt cx="420" cy="1452"/>
          </a:xfrm>
        </p:grpSpPr>
        <p:sp>
          <p:nvSpPr>
            <p:cNvPr id="210" name="Line 32">
              <a:extLst>
                <a:ext uri="{FF2B5EF4-FFF2-40B4-BE49-F238E27FC236}">
                  <a16:creationId xmlns:a16="http://schemas.microsoft.com/office/drawing/2014/main" id="{3461BCCD-FADD-42E5-93C2-09C3EFCD0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1" name="Group 33">
              <a:extLst>
                <a:ext uri="{FF2B5EF4-FFF2-40B4-BE49-F238E27FC236}">
                  <a16:creationId xmlns:a16="http://schemas.microsoft.com/office/drawing/2014/main" id="{F4E7C037-DAA8-4739-8A3D-F7DC7F84C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2" name="Group 34">
                <a:extLst>
                  <a:ext uri="{FF2B5EF4-FFF2-40B4-BE49-F238E27FC236}">
                    <a16:creationId xmlns:a16="http://schemas.microsoft.com/office/drawing/2014/main" id="{D453C0FA-9C2E-4372-B9B3-91E8D1B98D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5" name="Group 35">
                  <a:extLst>
                    <a:ext uri="{FF2B5EF4-FFF2-40B4-BE49-F238E27FC236}">
                      <a16:creationId xmlns:a16="http://schemas.microsoft.com/office/drawing/2014/main" id="{BCBC77AA-C14C-4C89-9C69-E97FEC4357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7" name="Group 36">
                    <a:extLst>
                      <a:ext uri="{FF2B5EF4-FFF2-40B4-BE49-F238E27FC236}">
                        <a16:creationId xmlns:a16="http://schemas.microsoft.com/office/drawing/2014/main" id="{F532994B-5669-4B49-8772-58F800564AD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0" name="Freeform 37">
                      <a:extLst>
                        <a:ext uri="{FF2B5EF4-FFF2-40B4-BE49-F238E27FC236}">
                          <a16:creationId xmlns:a16="http://schemas.microsoft.com/office/drawing/2014/main" id="{7843EB88-B3D3-4FDB-B062-52E693C25DC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1" name="Freeform 38">
                      <a:extLst>
                        <a:ext uri="{FF2B5EF4-FFF2-40B4-BE49-F238E27FC236}">
                          <a16:creationId xmlns:a16="http://schemas.microsoft.com/office/drawing/2014/main" id="{13758EF7-2948-47A9-8612-25E76A0F93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8" name="Freeform 39">
                    <a:extLst>
                      <a:ext uri="{FF2B5EF4-FFF2-40B4-BE49-F238E27FC236}">
                        <a16:creationId xmlns:a16="http://schemas.microsoft.com/office/drawing/2014/main" id="{106E14EC-7CE9-478F-918A-A1B898A7C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9" name="Freeform 40">
                    <a:extLst>
                      <a:ext uri="{FF2B5EF4-FFF2-40B4-BE49-F238E27FC236}">
                        <a16:creationId xmlns:a16="http://schemas.microsoft.com/office/drawing/2014/main" id="{76EC4A27-481A-4431-B3DB-807CBE6926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6" name="Line 41">
                  <a:extLst>
                    <a:ext uri="{FF2B5EF4-FFF2-40B4-BE49-F238E27FC236}">
                      <a16:creationId xmlns:a16="http://schemas.microsoft.com/office/drawing/2014/main" id="{D95905A4-B007-486F-A7A7-3F1F6A86DD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3" name="AutoShape 42">
                <a:extLst>
                  <a:ext uri="{FF2B5EF4-FFF2-40B4-BE49-F238E27FC236}">
                    <a16:creationId xmlns:a16="http://schemas.microsoft.com/office/drawing/2014/main" id="{2D2C753B-688B-4F01-AAF0-6FF87039A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4" name="Line 43">
                <a:extLst>
                  <a:ext uri="{FF2B5EF4-FFF2-40B4-BE49-F238E27FC236}">
                    <a16:creationId xmlns:a16="http://schemas.microsoft.com/office/drawing/2014/main" id="{FF6A28D2-5510-4B0A-B9DC-25FA6CBAFA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7" name="Group 18">
            <a:extLst>
              <a:ext uri="{FF2B5EF4-FFF2-40B4-BE49-F238E27FC236}">
                <a16:creationId xmlns:a16="http://schemas.microsoft.com/office/drawing/2014/main" id="{9768B53A-BC4A-4BF5-BAC2-5E024115DA86}"/>
              </a:ext>
            </a:extLst>
          </p:cNvPr>
          <p:cNvGrpSpPr>
            <a:grpSpLocks/>
          </p:cNvGrpSpPr>
          <p:nvPr/>
        </p:nvGrpSpPr>
        <p:grpSpPr bwMode="auto">
          <a:xfrm rot="7955901">
            <a:off x="6463986" y="1464315"/>
            <a:ext cx="311101" cy="490426"/>
            <a:chOff x="2820" y="264"/>
            <a:chExt cx="420" cy="1452"/>
          </a:xfrm>
        </p:grpSpPr>
        <p:sp>
          <p:nvSpPr>
            <p:cNvPr id="198" name="Line 19">
              <a:extLst>
                <a:ext uri="{FF2B5EF4-FFF2-40B4-BE49-F238E27FC236}">
                  <a16:creationId xmlns:a16="http://schemas.microsoft.com/office/drawing/2014/main" id="{D5E2FD95-D828-43DB-9AFA-F743206825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9" name="Group 20">
              <a:extLst>
                <a:ext uri="{FF2B5EF4-FFF2-40B4-BE49-F238E27FC236}">
                  <a16:creationId xmlns:a16="http://schemas.microsoft.com/office/drawing/2014/main" id="{D8460504-5BA0-423A-9F23-890AC79B4B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0" name="Group 21">
                <a:extLst>
                  <a:ext uri="{FF2B5EF4-FFF2-40B4-BE49-F238E27FC236}">
                    <a16:creationId xmlns:a16="http://schemas.microsoft.com/office/drawing/2014/main" id="{CE6A59C5-30A2-493B-A382-E09C4B8BFD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3" name="Group 22">
                  <a:extLst>
                    <a:ext uri="{FF2B5EF4-FFF2-40B4-BE49-F238E27FC236}">
                      <a16:creationId xmlns:a16="http://schemas.microsoft.com/office/drawing/2014/main" id="{6B7FA79B-7AC5-4868-941F-CE1599B10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5" name="Group 23">
                    <a:extLst>
                      <a:ext uri="{FF2B5EF4-FFF2-40B4-BE49-F238E27FC236}">
                        <a16:creationId xmlns:a16="http://schemas.microsoft.com/office/drawing/2014/main" id="{752954C7-70DA-452B-B066-D0D387EB35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8" name="Freeform 24">
                      <a:extLst>
                        <a:ext uri="{FF2B5EF4-FFF2-40B4-BE49-F238E27FC236}">
                          <a16:creationId xmlns:a16="http://schemas.microsoft.com/office/drawing/2014/main" id="{B89D3E6E-4343-4F1C-8CAC-9F4E4A5463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9" name="Freeform 25">
                      <a:extLst>
                        <a:ext uri="{FF2B5EF4-FFF2-40B4-BE49-F238E27FC236}">
                          <a16:creationId xmlns:a16="http://schemas.microsoft.com/office/drawing/2014/main" id="{E9D2C8A8-EBE0-4FCA-90E9-8FE28C3537F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6" name="Freeform 26">
                    <a:extLst>
                      <a:ext uri="{FF2B5EF4-FFF2-40B4-BE49-F238E27FC236}">
                        <a16:creationId xmlns:a16="http://schemas.microsoft.com/office/drawing/2014/main" id="{02E785C6-A235-4588-AE49-DE76F399C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7" name="Freeform 27">
                    <a:extLst>
                      <a:ext uri="{FF2B5EF4-FFF2-40B4-BE49-F238E27FC236}">
                        <a16:creationId xmlns:a16="http://schemas.microsoft.com/office/drawing/2014/main" id="{C854D8E3-00E7-4CFA-BE14-8CD4B5C6C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4" name="Line 28">
                  <a:extLst>
                    <a:ext uri="{FF2B5EF4-FFF2-40B4-BE49-F238E27FC236}">
                      <a16:creationId xmlns:a16="http://schemas.microsoft.com/office/drawing/2014/main" id="{EB64476C-4547-42EA-8503-D6842C2C7B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1" name="AutoShape 29">
                <a:extLst>
                  <a:ext uri="{FF2B5EF4-FFF2-40B4-BE49-F238E27FC236}">
                    <a16:creationId xmlns:a16="http://schemas.microsoft.com/office/drawing/2014/main" id="{EBF4D577-A862-48A2-9E8B-08A811142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02" name="Line 30">
                <a:extLst>
                  <a:ext uri="{FF2B5EF4-FFF2-40B4-BE49-F238E27FC236}">
                    <a16:creationId xmlns:a16="http://schemas.microsoft.com/office/drawing/2014/main" id="{320F6F5F-36F0-495F-BB27-C1F4A5C5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38" name="Group 213">
            <a:extLst>
              <a:ext uri="{FF2B5EF4-FFF2-40B4-BE49-F238E27FC236}">
                <a16:creationId xmlns:a16="http://schemas.microsoft.com/office/drawing/2014/main" id="{F558CAB5-46A0-4820-862D-0D476BEB7E04}"/>
              </a:ext>
            </a:extLst>
          </p:cNvPr>
          <p:cNvGrpSpPr>
            <a:grpSpLocks/>
          </p:cNvGrpSpPr>
          <p:nvPr/>
        </p:nvGrpSpPr>
        <p:grpSpPr bwMode="auto">
          <a:xfrm rot="8165264" flipH="1">
            <a:off x="7029486" y="2012886"/>
            <a:ext cx="311150" cy="490537"/>
            <a:chOff x="2820" y="264"/>
            <a:chExt cx="420" cy="1452"/>
          </a:xfrm>
        </p:grpSpPr>
        <p:sp>
          <p:nvSpPr>
            <p:cNvPr id="139" name="Line 214">
              <a:extLst>
                <a:ext uri="{FF2B5EF4-FFF2-40B4-BE49-F238E27FC236}">
                  <a16:creationId xmlns:a16="http://schemas.microsoft.com/office/drawing/2014/main" id="{40D5E962-4EAC-42D3-8764-C854B124C4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0" name="Group 215">
              <a:extLst>
                <a:ext uri="{FF2B5EF4-FFF2-40B4-BE49-F238E27FC236}">
                  <a16:creationId xmlns:a16="http://schemas.microsoft.com/office/drawing/2014/main" id="{9C077E91-871B-4C3C-AB5E-379A6FFA9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1" name="Group 216">
                <a:extLst>
                  <a:ext uri="{FF2B5EF4-FFF2-40B4-BE49-F238E27FC236}">
                    <a16:creationId xmlns:a16="http://schemas.microsoft.com/office/drawing/2014/main" id="{10613D8D-4F22-491D-8030-E95C26FFE5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4" name="Group 217">
                  <a:extLst>
                    <a:ext uri="{FF2B5EF4-FFF2-40B4-BE49-F238E27FC236}">
                      <a16:creationId xmlns:a16="http://schemas.microsoft.com/office/drawing/2014/main" id="{7D1026A5-B860-44D5-8122-BA71E87DB3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6" name="Group 218">
                    <a:extLst>
                      <a:ext uri="{FF2B5EF4-FFF2-40B4-BE49-F238E27FC236}">
                        <a16:creationId xmlns:a16="http://schemas.microsoft.com/office/drawing/2014/main" id="{A87B6077-BA95-43B6-9C56-E30C47AB06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9" name="Freeform 219">
                      <a:extLst>
                        <a:ext uri="{FF2B5EF4-FFF2-40B4-BE49-F238E27FC236}">
                          <a16:creationId xmlns:a16="http://schemas.microsoft.com/office/drawing/2014/main" id="{8347D191-EE51-4CB0-B24E-E08525F55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0" name="Freeform 220">
                      <a:extLst>
                        <a:ext uri="{FF2B5EF4-FFF2-40B4-BE49-F238E27FC236}">
                          <a16:creationId xmlns:a16="http://schemas.microsoft.com/office/drawing/2014/main" id="{31AD1C88-6C47-4DEE-80A2-C592540BED2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7" name="Freeform 221">
                    <a:extLst>
                      <a:ext uri="{FF2B5EF4-FFF2-40B4-BE49-F238E27FC236}">
                        <a16:creationId xmlns:a16="http://schemas.microsoft.com/office/drawing/2014/main" id="{0D4BA5F9-8D25-4F94-947A-0B4B153EF8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8" name="Freeform 222">
                    <a:extLst>
                      <a:ext uri="{FF2B5EF4-FFF2-40B4-BE49-F238E27FC236}">
                        <a16:creationId xmlns:a16="http://schemas.microsoft.com/office/drawing/2014/main" id="{EBF08CA4-C5F8-46F4-AD53-42617757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5" name="Line 223">
                  <a:extLst>
                    <a:ext uri="{FF2B5EF4-FFF2-40B4-BE49-F238E27FC236}">
                      <a16:creationId xmlns:a16="http://schemas.microsoft.com/office/drawing/2014/main" id="{E49D8F2B-ADC9-40EB-9057-60FFF13C03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2" name="AutoShape 224">
                <a:extLst>
                  <a:ext uri="{FF2B5EF4-FFF2-40B4-BE49-F238E27FC236}">
                    <a16:creationId xmlns:a16="http://schemas.microsoft.com/office/drawing/2014/main" id="{D15D4DF4-6DF5-444B-AE77-77FB24C99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3" name="Line 225">
                <a:extLst>
                  <a:ext uri="{FF2B5EF4-FFF2-40B4-BE49-F238E27FC236}">
                    <a16:creationId xmlns:a16="http://schemas.microsoft.com/office/drawing/2014/main" id="{8E059E3B-7163-42DB-AB56-B938DA051C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 autoUpdateAnimBg="0"/>
      <p:bldP spid="180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" name="Line 47">
            <a:extLst>
              <a:ext uri="{FF2B5EF4-FFF2-40B4-BE49-F238E27FC236}">
                <a16:creationId xmlns:a16="http://schemas.microsoft.com/office/drawing/2014/main" id="{793D7979-5734-4C6E-96D1-EA50CEA5BC72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460371" y="3215244"/>
            <a:ext cx="1071606" cy="97766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76" name="Text Box 340">
            <a:extLst>
              <a:ext uri="{FF2B5EF4-FFF2-40B4-BE49-F238E27FC236}">
                <a16:creationId xmlns:a16="http://schemas.microsoft.com/office/drawing/2014/main" id="{B55F45E7-1CC7-4194-8ED4-BCD50602BF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P-25.10.02</a:t>
            </a:r>
            <a:endParaRPr lang="de-DE" altLang="de-DE" dirty="0"/>
          </a:p>
        </p:txBody>
      </p:sp>
      <p:sp>
        <p:nvSpPr>
          <p:cNvPr id="182" name="Line 46">
            <a:extLst>
              <a:ext uri="{FF2B5EF4-FFF2-40B4-BE49-F238E27FC236}">
                <a16:creationId xmlns:a16="http://schemas.microsoft.com/office/drawing/2014/main" id="{AEB94FF4-1EC6-4224-B9A6-8F829D281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2048" y="1519655"/>
            <a:ext cx="1065601" cy="98590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0" name="Line 50">
            <a:extLst>
              <a:ext uri="{FF2B5EF4-FFF2-40B4-BE49-F238E27FC236}">
                <a16:creationId xmlns:a16="http://schemas.microsoft.com/office/drawing/2014/main" id="{7F8F2415-CBE7-4306-94C8-E180628316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19543" y="1424319"/>
            <a:ext cx="789812" cy="69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71" name="Arc 51">
            <a:extLst>
              <a:ext uri="{FF2B5EF4-FFF2-40B4-BE49-F238E27FC236}">
                <a16:creationId xmlns:a16="http://schemas.microsoft.com/office/drawing/2014/main" id="{D01AEBED-631C-4C14-BDDA-CA30D5F297DE}"/>
              </a:ext>
            </a:extLst>
          </p:cNvPr>
          <p:cNvSpPr>
            <a:spLocks/>
          </p:cNvSpPr>
          <p:nvPr/>
        </p:nvSpPr>
        <p:spPr bwMode="auto">
          <a:xfrm rot="15867698">
            <a:off x="6123091" y="1372186"/>
            <a:ext cx="278196" cy="360373"/>
          </a:xfrm>
          <a:custGeom>
            <a:avLst/>
            <a:gdLst>
              <a:gd name="T0" fmla="*/ 0 w 21499"/>
              <a:gd name="T1" fmla="*/ 0 h 19263"/>
              <a:gd name="T2" fmla="*/ 0 w 21499"/>
              <a:gd name="T3" fmla="*/ 0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6" name="Line 53">
            <a:extLst>
              <a:ext uri="{FF2B5EF4-FFF2-40B4-BE49-F238E27FC236}">
                <a16:creationId xmlns:a16="http://schemas.microsoft.com/office/drawing/2014/main" id="{72268509-D4D7-454B-8D8B-5F7DCC954E4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388086" y="4350160"/>
            <a:ext cx="789812" cy="69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7" name="Arc 54">
            <a:extLst>
              <a:ext uri="{FF2B5EF4-FFF2-40B4-BE49-F238E27FC236}">
                <a16:creationId xmlns:a16="http://schemas.microsoft.com/office/drawing/2014/main" id="{FAA82BC4-BBA5-4AC0-95D2-FBA53BA5C97D}"/>
              </a:ext>
            </a:extLst>
          </p:cNvPr>
          <p:cNvSpPr>
            <a:spLocks/>
          </p:cNvSpPr>
          <p:nvPr/>
        </p:nvSpPr>
        <p:spPr bwMode="auto">
          <a:xfrm rot="5732302" flipV="1">
            <a:off x="6191363" y="4056818"/>
            <a:ext cx="278196" cy="360374"/>
          </a:xfrm>
          <a:custGeom>
            <a:avLst/>
            <a:gdLst>
              <a:gd name="T0" fmla="*/ 2147483646 w 21499"/>
              <a:gd name="T1" fmla="*/ 2147483646 h 19263"/>
              <a:gd name="T2" fmla="*/ 2147483646 w 21499"/>
              <a:gd name="T3" fmla="*/ 2147483646 h 19263"/>
              <a:gd name="T4" fmla="*/ 0 w 21499"/>
              <a:gd name="T5" fmla="*/ 0 h 192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499" h="19263" fill="none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</a:path>
              <a:path w="21499" h="19263" stroke="0" extrusionOk="0">
                <a:moveTo>
                  <a:pt x="21498" y="2086"/>
                </a:moveTo>
                <a:cubicBezTo>
                  <a:pt x="20785" y="9440"/>
                  <a:pt x="16361" y="15919"/>
                  <a:pt x="9772" y="19262"/>
                </a:cubicBezTo>
                <a:lnTo>
                  <a:pt x="0" y="0"/>
                </a:lnTo>
                <a:lnTo>
                  <a:pt x="21498" y="208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88" name="Group 57">
            <a:extLst>
              <a:ext uri="{FF2B5EF4-FFF2-40B4-BE49-F238E27FC236}">
                <a16:creationId xmlns:a16="http://schemas.microsoft.com/office/drawing/2014/main" id="{A6163935-11EA-4918-AE61-9BBF309B37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5069991" y="4037011"/>
            <a:ext cx="241500" cy="528251"/>
            <a:chOff x="2940" y="264"/>
            <a:chExt cx="300" cy="1452"/>
          </a:xfrm>
        </p:grpSpPr>
        <p:grpSp>
          <p:nvGrpSpPr>
            <p:cNvPr id="260" name="Group 58">
              <a:extLst>
                <a:ext uri="{FF2B5EF4-FFF2-40B4-BE49-F238E27FC236}">
                  <a16:creationId xmlns:a16="http://schemas.microsoft.com/office/drawing/2014/main" id="{1B7EC77F-10BA-42A3-98BD-416E68C19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63" name="Group 59">
                <a:extLst>
                  <a:ext uri="{FF2B5EF4-FFF2-40B4-BE49-F238E27FC236}">
                    <a16:creationId xmlns:a16="http://schemas.microsoft.com/office/drawing/2014/main" id="{5E2B657C-D4B6-42E6-845F-967A0BD74D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65" name="Group 60">
                  <a:extLst>
                    <a:ext uri="{FF2B5EF4-FFF2-40B4-BE49-F238E27FC236}">
                      <a16:creationId xmlns:a16="http://schemas.microsoft.com/office/drawing/2014/main" id="{CACD7078-1AE2-4BFA-B062-27D17356E0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68" name="Freeform 61">
                    <a:extLst>
                      <a:ext uri="{FF2B5EF4-FFF2-40B4-BE49-F238E27FC236}">
                        <a16:creationId xmlns:a16="http://schemas.microsoft.com/office/drawing/2014/main" id="{1207F313-38C2-441F-83B3-B9DB13D2F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9" name="Freeform 62">
                    <a:extLst>
                      <a:ext uri="{FF2B5EF4-FFF2-40B4-BE49-F238E27FC236}">
                        <a16:creationId xmlns:a16="http://schemas.microsoft.com/office/drawing/2014/main" id="{472FC579-EE1F-464E-BB4A-F468F874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" name="Freeform 63">
                  <a:extLst>
                    <a:ext uri="{FF2B5EF4-FFF2-40B4-BE49-F238E27FC236}">
                      <a16:creationId xmlns:a16="http://schemas.microsoft.com/office/drawing/2014/main" id="{A6C859AF-1B5A-408F-A6CB-B63147F93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7" name="Freeform 64">
                  <a:extLst>
                    <a:ext uri="{FF2B5EF4-FFF2-40B4-BE49-F238E27FC236}">
                      <a16:creationId xmlns:a16="http://schemas.microsoft.com/office/drawing/2014/main" id="{B3C7E7AF-FB33-4D0A-A216-E4729E880A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4" name="Line 65">
                <a:extLst>
                  <a:ext uri="{FF2B5EF4-FFF2-40B4-BE49-F238E27FC236}">
                    <a16:creationId xmlns:a16="http://schemas.microsoft.com/office/drawing/2014/main" id="{26FFD3A0-4911-48E0-A8A2-129099EA7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61" name="AutoShape 66">
              <a:extLst>
                <a:ext uri="{FF2B5EF4-FFF2-40B4-BE49-F238E27FC236}">
                  <a16:creationId xmlns:a16="http://schemas.microsoft.com/office/drawing/2014/main" id="{A2D2EA32-93A8-4E5C-BA48-1676F9F628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2" name="Line 67">
              <a:extLst>
                <a:ext uri="{FF2B5EF4-FFF2-40B4-BE49-F238E27FC236}">
                  <a16:creationId xmlns:a16="http://schemas.microsoft.com/office/drawing/2014/main" id="{453AA226-38C1-434F-9946-04502B7B8D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9" name="Group 70">
            <a:extLst>
              <a:ext uri="{FF2B5EF4-FFF2-40B4-BE49-F238E27FC236}">
                <a16:creationId xmlns:a16="http://schemas.microsoft.com/office/drawing/2014/main" id="{D34AE17D-F93E-4280-93DF-4645490AE203}"/>
              </a:ext>
            </a:extLst>
          </p:cNvPr>
          <p:cNvGrpSpPr>
            <a:grpSpLocks/>
          </p:cNvGrpSpPr>
          <p:nvPr/>
        </p:nvGrpSpPr>
        <p:grpSpPr bwMode="auto">
          <a:xfrm rot="15956478" flipH="1" flipV="1">
            <a:off x="5631618" y="1211131"/>
            <a:ext cx="241500" cy="528251"/>
            <a:chOff x="2940" y="264"/>
            <a:chExt cx="300" cy="1452"/>
          </a:xfrm>
        </p:grpSpPr>
        <p:grpSp>
          <p:nvGrpSpPr>
            <p:cNvPr id="250" name="Group 71">
              <a:extLst>
                <a:ext uri="{FF2B5EF4-FFF2-40B4-BE49-F238E27FC236}">
                  <a16:creationId xmlns:a16="http://schemas.microsoft.com/office/drawing/2014/main" id="{353F9463-3BBF-43ED-994C-A4BCDD06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253" name="Group 72">
                <a:extLst>
                  <a:ext uri="{FF2B5EF4-FFF2-40B4-BE49-F238E27FC236}">
                    <a16:creationId xmlns:a16="http://schemas.microsoft.com/office/drawing/2014/main" id="{343DBB41-869D-4E95-ADBA-6C996FE61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55" name="Group 73">
                  <a:extLst>
                    <a:ext uri="{FF2B5EF4-FFF2-40B4-BE49-F238E27FC236}">
                      <a16:creationId xmlns:a16="http://schemas.microsoft.com/office/drawing/2014/main" id="{62FFC930-05A7-4386-9A03-4303CCFB09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58" name="Freeform 74">
                    <a:extLst>
                      <a:ext uri="{FF2B5EF4-FFF2-40B4-BE49-F238E27FC236}">
                        <a16:creationId xmlns:a16="http://schemas.microsoft.com/office/drawing/2014/main" id="{AB77BED1-9675-40EB-8AEE-524A6BF2A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9" name="Freeform 75">
                    <a:extLst>
                      <a:ext uri="{FF2B5EF4-FFF2-40B4-BE49-F238E27FC236}">
                        <a16:creationId xmlns:a16="http://schemas.microsoft.com/office/drawing/2014/main" id="{AD13CDD6-E609-4968-92AC-067E5F349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6" name="Freeform 76">
                  <a:extLst>
                    <a:ext uri="{FF2B5EF4-FFF2-40B4-BE49-F238E27FC236}">
                      <a16:creationId xmlns:a16="http://schemas.microsoft.com/office/drawing/2014/main" id="{4E29E0B7-31B3-41B7-BD27-D40051E2D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7" name="Freeform 77">
                  <a:extLst>
                    <a:ext uri="{FF2B5EF4-FFF2-40B4-BE49-F238E27FC236}">
                      <a16:creationId xmlns:a16="http://schemas.microsoft.com/office/drawing/2014/main" id="{0FD47F6F-96FC-4231-A200-E0A510865E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4" name="Line 78">
                <a:extLst>
                  <a:ext uri="{FF2B5EF4-FFF2-40B4-BE49-F238E27FC236}">
                    <a16:creationId xmlns:a16="http://schemas.microsoft.com/office/drawing/2014/main" id="{33A2193A-9A0A-49BF-AD66-A705C73623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51" name="AutoShape 79">
              <a:extLst>
                <a:ext uri="{FF2B5EF4-FFF2-40B4-BE49-F238E27FC236}">
                  <a16:creationId xmlns:a16="http://schemas.microsoft.com/office/drawing/2014/main" id="{7AE5F200-EEF4-4B09-9745-2B8CC3EEFC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52" name="Line 80">
              <a:extLst>
                <a:ext uri="{FF2B5EF4-FFF2-40B4-BE49-F238E27FC236}">
                  <a16:creationId xmlns:a16="http://schemas.microsoft.com/office/drawing/2014/main" id="{0A0B1DDD-A059-41B9-903E-BFA7CFB4C7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90" name="AutoShape 81">
            <a:extLst>
              <a:ext uri="{FF2B5EF4-FFF2-40B4-BE49-F238E27FC236}">
                <a16:creationId xmlns:a16="http://schemas.microsoft.com/office/drawing/2014/main" id="{C268B674-BFB2-41A4-931F-5BD0938A687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58644" y="1332260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1" name="AutoShape 82">
            <a:extLst>
              <a:ext uri="{FF2B5EF4-FFF2-40B4-BE49-F238E27FC236}">
                <a16:creationId xmlns:a16="http://schemas.microsoft.com/office/drawing/2014/main" id="{62EAFBD6-71B2-441D-B1A1-8C3A2DA4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4694" y="4256989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94" name="Group 152">
            <a:extLst>
              <a:ext uri="{FF2B5EF4-FFF2-40B4-BE49-F238E27FC236}">
                <a16:creationId xmlns:a16="http://schemas.microsoft.com/office/drawing/2014/main" id="{AD3D2C47-8E7A-48FA-8CF6-8846EF47FC38}"/>
              </a:ext>
            </a:extLst>
          </p:cNvPr>
          <p:cNvGrpSpPr>
            <a:grpSpLocks/>
          </p:cNvGrpSpPr>
          <p:nvPr/>
        </p:nvGrpSpPr>
        <p:grpSpPr bwMode="auto">
          <a:xfrm rot="322815" flipH="1">
            <a:off x="6702363" y="2020607"/>
            <a:ext cx="714210" cy="312689"/>
            <a:chOff x="4875" y="7237"/>
            <a:chExt cx="4230" cy="1883"/>
          </a:xfrm>
        </p:grpSpPr>
        <p:sp>
          <p:nvSpPr>
            <p:cNvPr id="224" name="Arc 153">
              <a:extLst>
                <a:ext uri="{FF2B5EF4-FFF2-40B4-BE49-F238E27FC236}">
                  <a16:creationId xmlns:a16="http://schemas.microsoft.com/office/drawing/2014/main" id="{5B6868B7-2792-4857-B348-76CC37DDA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154">
              <a:extLst>
                <a:ext uri="{FF2B5EF4-FFF2-40B4-BE49-F238E27FC236}">
                  <a16:creationId xmlns:a16="http://schemas.microsoft.com/office/drawing/2014/main" id="{1D77F357-24F6-43EA-92A1-E06BE65623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95" name="Group 152">
            <a:extLst>
              <a:ext uri="{FF2B5EF4-FFF2-40B4-BE49-F238E27FC236}">
                <a16:creationId xmlns:a16="http://schemas.microsoft.com/office/drawing/2014/main" id="{968CDF6F-9064-4B7A-BE1D-11F11186A1BC}"/>
              </a:ext>
            </a:extLst>
          </p:cNvPr>
          <p:cNvGrpSpPr>
            <a:grpSpLocks/>
          </p:cNvGrpSpPr>
          <p:nvPr/>
        </p:nvGrpSpPr>
        <p:grpSpPr bwMode="auto">
          <a:xfrm rot="9875457" flipH="1" flipV="1">
            <a:off x="6498442" y="3793342"/>
            <a:ext cx="714210" cy="312689"/>
            <a:chOff x="4875" y="7237"/>
            <a:chExt cx="4230" cy="1883"/>
          </a:xfrm>
        </p:grpSpPr>
        <p:sp>
          <p:nvSpPr>
            <p:cNvPr id="222" name="Arc 153">
              <a:extLst>
                <a:ext uri="{FF2B5EF4-FFF2-40B4-BE49-F238E27FC236}">
                  <a16:creationId xmlns:a16="http://schemas.microsoft.com/office/drawing/2014/main" id="{5F15945D-2F86-4ACA-AE85-91A4EF2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AutoShape 154">
              <a:extLst>
                <a:ext uri="{FF2B5EF4-FFF2-40B4-BE49-F238E27FC236}">
                  <a16:creationId xmlns:a16="http://schemas.microsoft.com/office/drawing/2014/main" id="{890EEEA1-FF82-4FC5-9285-C13A956753C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3F714A11-41E8-4598-B7FF-BDAFBAB53DA1}"/>
              </a:ext>
            </a:extLst>
          </p:cNvPr>
          <p:cNvSpPr/>
          <p:nvPr/>
        </p:nvSpPr>
        <p:spPr bwMode="auto">
          <a:xfrm>
            <a:off x="7135812" y="2465417"/>
            <a:ext cx="467006" cy="754062"/>
          </a:xfrm>
          <a:prstGeom prst="arc">
            <a:avLst>
              <a:gd name="adj1" fmla="val 17365412"/>
              <a:gd name="adj2" fmla="val 4205194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97" name="Oval 384">
            <a:extLst>
              <a:ext uri="{FF2B5EF4-FFF2-40B4-BE49-F238E27FC236}">
                <a16:creationId xmlns:a16="http://schemas.microsoft.com/office/drawing/2014/main" id="{796763A8-F37E-4CF4-A7D3-C5BD3F569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911" y="3463560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8" name="Oval 385">
            <a:extLst>
              <a:ext uri="{FF2B5EF4-FFF2-40B4-BE49-F238E27FC236}">
                <a16:creationId xmlns:a16="http://schemas.microsoft.com/office/drawing/2014/main" id="{DB8FB087-073D-49C9-8769-724F2C978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6153" y="1446388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" name="Oval 386">
            <a:extLst>
              <a:ext uri="{FF2B5EF4-FFF2-40B4-BE49-F238E27FC236}">
                <a16:creationId xmlns:a16="http://schemas.microsoft.com/office/drawing/2014/main" id="{47B1681D-28DC-48D5-9040-549EBD031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915" y="2384084"/>
            <a:ext cx="901700" cy="8763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0" name="Text Box 100">
            <a:extLst>
              <a:ext uri="{FF2B5EF4-FFF2-40B4-BE49-F238E27FC236}">
                <a16:creationId xmlns:a16="http://schemas.microsoft.com/office/drawing/2014/main" id="{37F1D019-653F-412A-B32B-B678F9CE6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2432736"/>
            <a:ext cx="39258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101" name="Text Box 101">
            <a:extLst>
              <a:ext uri="{FF2B5EF4-FFF2-40B4-BE49-F238E27FC236}">
                <a16:creationId xmlns:a16="http://schemas.microsoft.com/office/drawing/2014/main" id="{C2F99682-A093-4104-B32B-A5E1F37A1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1116" y="3325319"/>
            <a:ext cx="2637528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02" name="Oval 74">
            <a:extLst>
              <a:ext uri="{FF2B5EF4-FFF2-40B4-BE49-F238E27FC236}">
                <a16:creationId xmlns:a16="http://schemas.microsoft.com/office/drawing/2014/main" id="{3A7EA49E-B157-443F-9259-3A7AD570F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2625" y="425611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3" name="Oval 74">
            <a:extLst>
              <a:ext uri="{FF2B5EF4-FFF2-40B4-BE49-F238E27FC236}">
                <a16:creationId xmlns:a16="http://schemas.microsoft.com/office/drawing/2014/main" id="{67570D47-30AB-4B68-B111-D1F82CE20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0971" y="14918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Oval 74">
            <a:extLst>
              <a:ext uri="{FF2B5EF4-FFF2-40B4-BE49-F238E27FC236}">
                <a16:creationId xmlns:a16="http://schemas.microsoft.com/office/drawing/2014/main" id="{E6FF1D93-E980-422E-95C6-31AD99A5E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840" y="191010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5" name="Oval 74">
            <a:extLst>
              <a:ext uri="{FF2B5EF4-FFF2-40B4-BE49-F238E27FC236}">
                <a16:creationId xmlns:a16="http://schemas.microsoft.com/office/drawing/2014/main" id="{5F5E1B69-B7B9-4532-9891-DC9F60DC7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5099" y="24360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6" name="Oval 74">
            <a:extLst>
              <a:ext uri="{FF2B5EF4-FFF2-40B4-BE49-F238E27FC236}">
                <a16:creationId xmlns:a16="http://schemas.microsoft.com/office/drawing/2014/main" id="{D00C635D-C472-4703-9359-CFC7C809E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0062" y="299047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7" name="Oval 74">
            <a:extLst>
              <a:ext uri="{FF2B5EF4-FFF2-40B4-BE49-F238E27FC236}">
                <a16:creationId xmlns:a16="http://schemas.microsoft.com/office/drawing/2014/main" id="{1DC9933E-0036-48EC-8E67-8FFD16F5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2107" y="36542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8" name="Oval 74">
            <a:extLst>
              <a:ext uri="{FF2B5EF4-FFF2-40B4-BE49-F238E27FC236}">
                <a16:creationId xmlns:a16="http://schemas.microsoft.com/office/drawing/2014/main" id="{EABF5589-4A46-44DC-B665-82EE4CB70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960" y="40936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9" name="Oval 74">
            <a:extLst>
              <a:ext uri="{FF2B5EF4-FFF2-40B4-BE49-F238E27FC236}">
                <a16:creationId xmlns:a16="http://schemas.microsoft.com/office/drawing/2014/main" id="{D6A783C6-5F92-4E36-AC15-D6D502B0A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3764" y="133226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54" name="Group 14">
            <a:extLst>
              <a:ext uri="{FF2B5EF4-FFF2-40B4-BE49-F238E27FC236}">
                <a16:creationId xmlns:a16="http://schemas.microsoft.com/office/drawing/2014/main" id="{8ACB4DBE-EE90-4CE9-9AAC-01EB3B999596}"/>
              </a:ext>
            </a:extLst>
          </p:cNvPr>
          <p:cNvGrpSpPr>
            <a:grpSpLocks/>
          </p:cNvGrpSpPr>
          <p:nvPr/>
        </p:nvGrpSpPr>
        <p:grpSpPr bwMode="auto">
          <a:xfrm>
            <a:off x="6712720" y="3370707"/>
            <a:ext cx="1057275" cy="919163"/>
            <a:chOff x="4164" y="1938"/>
            <a:chExt cx="666" cy="579"/>
          </a:xfrm>
        </p:grpSpPr>
        <p:grpSp>
          <p:nvGrpSpPr>
            <p:cNvPr id="55" name="Group 15">
              <a:extLst>
                <a:ext uri="{FF2B5EF4-FFF2-40B4-BE49-F238E27FC236}">
                  <a16:creationId xmlns:a16="http://schemas.microsoft.com/office/drawing/2014/main" id="{5C78D449-92A8-4036-B6D7-5CACA274AAB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38"/>
              <a:ext cx="636" cy="579"/>
              <a:chOff x="2287" y="1632"/>
              <a:chExt cx="636" cy="528"/>
            </a:xfrm>
          </p:grpSpPr>
          <p:sp>
            <p:nvSpPr>
              <p:cNvPr id="57" name="Line 16">
                <a:extLst>
                  <a:ext uri="{FF2B5EF4-FFF2-40B4-BE49-F238E27FC236}">
                    <a16:creationId xmlns:a16="http://schemas.microsoft.com/office/drawing/2014/main" id="{8C42BFEC-39B0-4035-98E4-3F019FEB58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58" name="Line 17">
                <a:extLst>
                  <a:ext uri="{FF2B5EF4-FFF2-40B4-BE49-F238E27FC236}">
                    <a16:creationId xmlns:a16="http://schemas.microsoft.com/office/drawing/2014/main" id="{36127D53-9C69-4ABC-A058-3A8ED794F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04" y="1632"/>
                <a:ext cx="519" cy="528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56" name="Text Box 18">
              <a:extLst>
                <a:ext uri="{FF2B5EF4-FFF2-40B4-BE49-F238E27FC236}">
                  <a16:creationId xmlns:a16="http://schemas.microsoft.com/office/drawing/2014/main" id="{8ED94473-D251-4B3A-8DE3-3B49599AE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59" name="Text Box 8">
            <a:extLst>
              <a:ext uri="{FF2B5EF4-FFF2-40B4-BE49-F238E27FC236}">
                <a16:creationId xmlns:a16="http://schemas.microsoft.com/office/drawing/2014/main" id="{53959343-4CB8-4B50-A580-D24F816EE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572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P-25.10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	   </a:t>
            </a:r>
            <a:r>
              <a:rPr lang="en-US" sz="2000" b="1" dirty="0" err="1"/>
              <a:t>stehend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939003776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utoUpdateAnimBg="0"/>
      <p:bldP spid="10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  <a:stCxn id="90" idx="0"/>
          </p:cNvCxnSpPr>
          <p:nvPr/>
        </p:nvCxnSpPr>
        <p:spPr bwMode="auto">
          <a:xfrm flipH="1">
            <a:off x="4642331" y="224928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647000" y="3047445"/>
            <a:ext cx="1481086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0462" y="1531756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370220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2894962" y="3047445"/>
            <a:ext cx="1485824" cy="1337607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  <a:endCxn id="83" idx="0"/>
          </p:cNvCxnSpPr>
          <p:nvPr/>
        </p:nvCxnSpPr>
        <p:spPr bwMode="auto">
          <a:xfrm>
            <a:off x="3654207" y="3047607"/>
            <a:ext cx="1717003" cy="1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307">
            <a:extLst>
              <a:ext uri="{FF2B5EF4-FFF2-40B4-BE49-F238E27FC236}">
                <a16:creationId xmlns:a16="http://schemas.microsoft.com/office/drawing/2014/main" id="{948AFA71-0C9D-45BA-8662-32C44BADED47}"/>
              </a:ext>
            </a:extLst>
          </p:cNvPr>
          <p:cNvGrpSpPr>
            <a:grpSpLocks/>
          </p:cNvGrpSpPr>
          <p:nvPr/>
        </p:nvGrpSpPr>
        <p:grpSpPr bwMode="auto">
          <a:xfrm rot="2701449" flipV="1">
            <a:off x="4177511" y="2500596"/>
            <a:ext cx="898634" cy="386704"/>
            <a:chOff x="4875" y="7237"/>
            <a:chExt cx="4230" cy="1883"/>
          </a:xfrm>
        </p:grpSpPr>
        <p:sp>
          <p:nvSpPr>
            <p:cNvPr id="78" name="Arc 308">
              <a:extLst>
                <a:ext uri="{FF2B5EF4-FFF2-40B4-BE49-F238E27FC236}">
                  <a16:creationId xmlns:a16="http://schemas.microsoft.com/office/drawing/2014/main" id="{2B736F15-A6ED-49C8-AEF7-A330248B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AutoShape 309">
              <a:extLst>
                <a:ext uri="{FF2B5EF4-FFF2-40B4-BE49-F238E27FC236}">
                  <a16:creationId xmlns:a16="http://schemas.microsoft.com/office/drawing/2014/main" id="{0B40A9BD-4F2E-4E5B-ACB8-5EAD568AB7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1" name="Group 307">
            <a:extLst>
              <a:ext uri="{FF2B5EF4-FFF2-40B4-BE49-F238E27FC236}">
                <a16:creationId xmlns:a16="http://schemas.microsoft.com/office/drawing/2014/main" id="{6C8FD589-E48E-4F34-A50F-82470AE419BB}"/>
              </a:ext>
            </a:extLst>
          </p:cNvPr>
          <p:cNvGrpSpPr>
            <a:grpSpLocks/>
          </p:cNvGrpSpPr>
          <p:nvPr/>
        </p:nvGrpSpPr>
        <p:grpSpPr bwMode="auto">
          <a:xfrm rot="13290754" flipV="1">
            <a:off x="3864024" y="3063470"/>
            <a:ext cx="1179659" cy="294582"/>
            <a:chOff x="4875" y="7237"/>
            <a:chExt cx="4230" cy="1883"/>
          </a:xfrm>
        </p:grpSpPr>
        <p:sp>
          <p:nvSpPr>
            <p:cNvPr id="76" name="Arc 308">
              <a:extLst>
                <a:ext uri="{FF2B5EF4-FFF2-40B4-BE49-F238E27FC236}">
                  <a16:creationId xmlns:a16="http://schemas.microsoft.com/office/drawing/2014/main" id="{0A3DB183-331A-4D53-B138-13DEF29C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AutoShape 309">
              <a:extLst>
                <a:ext uri="{FF2B5EF4-FFF2-40B4-BE49-F238E27FC236}">
                  <a16:creationId xmlns:a16="http://schemas.microsoft.com/office/drawing/2014/main" id="{A889394A-28CB-4EE4-98D3-2092408404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2" name="Group 307">
            <a:extLst>
              <a:ext uri="{FF2B5EF4-FFF2-40B4-BE49-F238E27FC236}">
                <a16:creationId xmlns:a16="http://schemas.microsoft.com/office/drawing/2014/main" id="{D360B152-094A-4389-B22F-A9B60268239C}"/>
              </a:ext>
            </a:extLst>
          </p:cNvPr>
          <p:cNvGrpSpPr>
            <a:grpSpLocks/>
          </p:cNvGrpSpPr>
          <p:nvPr/>
        </p:nvGrpSpPr>
        <p:grpSpPr bwMode="auto">
          <a:xfrm rot="18653051" flipH="1">
            <a:off x="4321375" y="2858673"/>
            <a:ext cx="800974" cy="288770"/>
            <a:chOff x="4875" y="7237"/>
            <a:chExt cx="4230" cy="1883"/>
          </a:xfrm>
        </p:grpSpPr>
        <p:sp>
          <p:nvSpPr>
            <p:cNvPr id="74" name="Arc 308">
              <a:extLst>
                <a:ext uri="{FF2B5EF4-FFF2-40B4-BE49-F238E27FC236}">
                  <a16:creationId xmlns:a16="http://schemas.microsoft.com/office/drawing/2014/main" id="{CD6856F7-CCE1-44EB-AAFE-099686F9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AutoShape 309">
              <a:extLst>
                <a:ext uri="{FF2B5EF4-FFF2-40B4-BE49-F238E27FC236}">
                  <a16:creationId xmlns:a16="http://schemas.microsoft.com/office/drawing/2014/main" id="{462488F5-D7FD-45CE-A3C4-FF58359DF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65616" y="1509706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2909913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01889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6" name="Text Box 81">
            <a:extLst>
              <a:ext uri="{FF2B5EF4-FFF2-40B4-BE49-F238E27FC236}">
                <a16:creationId xmlns:a16="http://schemas.microsoft.com/office/drawing/2014/main" id="{02FC1AE4-3084-4248-A9FB-DF479DE80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P-25.11 </a:t>
            </a:r>
            <a:r>
              <a:rPr lang="en-US" sz="2000" b="1" dirty="0" err="1"/>
              <a:t>Halbes</a:t>
            </a:r>
            <a:r>
              <a:rPr lang="en-US" sz="2000" b="1" dirty="0"/>
              <a:t> </a:t>
            </a:r>
            <a:r>
              <a:rPr lang="en-US" sz="2000" b="1" dirty="0" err="1"/>
              <a:t>Kleeblatt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br>
              <a:rPr lang="en-US" sz="2000" b="1" dirty="0"/>
            </a:br>
            <a:r>
              <a:rPr lang="en-US" sz="2000" b="1" dirty="0"/>
              <a:t>	 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GB" altLang="de-DE" sz="2000" dirty="0"/>
          </a:p>
        </p:txBody>
      </p: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P-25.11.01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69" name="Text Box 359">
            <a:extLst>
              <a:ext uri="{FF2B5EF4-FFF2-40B4-BE49-F238E27FC236}">
                <a16:creationId xmlns:a16="http://schemas.microsoft.com/office/drawing/2014/main" id="{C8B498EB-8537-44CB-8977-8C35C8A02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8650" y="5353050"/>
            <a:ext cx="7964488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 (in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),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¾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</a:t>
            </a:r>
            <a:r>
              <a:rPr lang="en-US" sz="1600" b="1" dirty="0" err="1"/>
              <a:t>Rolle,ziehe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¾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 (in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), 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altLang="de-DE" b="1" dirty="0"/>
          </a:p>
        </p:txBody>
      </p:sp>
      <p:grpSp>
        <p:nvGrpSpPr>
          <p:cNvPr id="36874" name="Group 470">
            <a:extLst>
              <a:ext uri="{FF2B5EF4-FFF2-40B4-BE49-F238E27FC236}">
                <a16:creationId xmlns:a16="http://schemas.microsoft.com/office/drawing/2014/main" id="{6C2005A6-BCA4-45BD-9751-2862B47D05DC}"/>
              </a:ext>
            </a:extLst>
          </p:cNvPr>
          <p:cNvGrpSpPr>
            <a:grpSpLocks/>
          </p:cNvGrpSpPr>
          <p:nvPr/>
        </p:nvGrpSpPr>
        <p:grpSpPr bwMode="auto">
          <a:xfrm>
            <a:off x="4462733" y="2349882"/>
            <a:ext cx="321661" cy="393798"/>
            <a:chOff x="2820" y="264"/>
            <a:chExt cx="420" cy="1452"/>
          </a:xfrm>
        </p:grpSpPr>
        <p:sp>
          <p:nvSpPr>
            <p:cNvPr id="36935" name="Line 471">
              <a:extLst>
                <a:ext uri="{FF2B5EF4-FFF2-40B4-BE49-F238E27FC236}">
                  <a16:creationId xmlns:a16="http://schemas.microsoft.com/office/drawing/2014/main" id="{AD5432A8-6DAD-4814-95B5-B38738A968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36" name="Group 472">
              <a:extLst>
                <a:ext uri="{FF2B5EF4-FFF2-40B4-BE49-F238E27FC236}">
                  <a16:creationId xmlns:a16="http://schemas.microsoft.com/office/drawing/2014/main" id="{8ED3D5CC-5945-4A28-A1B6-FC30E2786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37" name="Group 473">
                <a:extLst>
                  <a:ext uri="{FF2B5EF4-FFF2-40B4-BE49-F238E27FC236}">
                    <a16:creationId xmlns:a16="http://schemas.microsoft.com/office/drawing/2014/main" id="{25F234EA-5042-40B1-AD44-32387CD406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40" name="Group 474">
                  <a:extLst>
                    <a:ext uri="{FF2B5EF4-FFF2-40B4-BE49-F238E27FC236}">
                      <a16:creationId xmlns:a16="http://schemas.microsoft.com/office/drawing/2014/main" id="{C66DF9F3-2D9A-4F63-AA30-D8AE3B3121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42" name="Group 475">
                    <a:extLst>
                      <a:ext uri="{FF2B5EF4-FFF2-40B4-BE49-F238E27FC236}">
                        <a16:creationId xmlns:a16="http://schemas.microsoft.com/office/drawing/2014/main" id="{8B9CDE7C-0243-4FC6-BAE6-C3D9B37E995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45" name="Freeform 476">
                      <a:extLst>
                        <a:ext uri="{FF2B5EF4-FFF2-40B4-BE49-F238E27FC236}">
                          <a16:creationId xmlns:a16="http://schemas.microsoft.com/office/drawing/2014/main" id="{16D5E4E0-2145-4583-BB6C-3114D33F4B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46" name="Freeform 477">
                      <a:extLst>
                        <a:ext uri="{FF2B5EF4-FFF2-40B4-BE49-F238E27FC236}">
                          <a16:creationId xmlns:a16="http://schemas.microsoft.com/office/drawing/2014/main" id="{CAB14065-380F-427E-80C6-9EB2B44ABB9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43" name="Freeform 478">
                    <a:extLst>
                      <a:ext uri="{FF2B5EF4-FFF2-40B4-BE49-F238E27FC236}">
                        <a16:creationId xmlns:a16="http://schemas.microsoft.com/office/drawing/2014/main" id="{1DDAAAED-B4B5-474E-A7FC-C98FDD8A8E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44" name="Freeform 479">
                    <a:extLst>
                      <a:ext uri="{FF2B5EF4-FFF2-40B4-BE49-F238E27FC236}">
                        <a16:creationId xmlns:a16="http://schemas.microsoft.com/office/drawing/2014/main" id="{1904980A-42D9-4B5F-B557-5ADB986EA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41" name="Line 480">
                  <a:extLst>
                    <a:ext uri="{FF2B5EF4-FFF2-40B4-BE49-F238E27FC236}">
                      <a16:creationId xmlns:a16="http://schemas.microsoft.com/office/drawing/2014/main" id="{3EB2FFD0-2ED9-42B0-A887-BDDA4DF1BD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38" name="AutoShape 481">
                <a:extLst>
                  <a:ext uri="{FF2B5EF4-FFF2-40B4-BE49-F238E27FC236}">
                    <a16:creationId xmlns:a16="http://schemas.microsoft.com/office/drawing/2014/main" id="{41F63FDE-B27D-410A-9D08-4B32C0D6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6939" name="Line 482">
                <a:extLst>
                  <a:ext uri="{FF2B5EF4-FFF2-40B4-BE49-F238E27FC236}">
                    <a16:creationId xmlns:a16="http://schemas.microsoft.com/office/drawing/2014/main" id="{7B364553-106B-4DF9-92A9-0C1F570DDD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432203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275397" y="1444586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5706824" flipH="1">
            <a:off x="3195744" y="1252037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0" name="Text Box 671">
            <a:extLst>
              <a:ext uri="{FF2B5EF4-FFF2-40B4-BE49-F238E27FC236}">
                <a16:creationId xmlns:a16="http://schemas.microsoft.com/office/drawing/2014/main" id="{8E378D33-0221-4E46-975E-38A3A199A8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6516" y="2599727"/>
            <a:ext cx="107088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970806" y="1272636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1" name="Group 470">
            <a:extLst>
              <a:ext uri="{FF2B5EF4-FFF2-40B4-BE49-F238E27FC236}">
                <a16:creationId xmlns:a16="http://schemas.microsoft.com/office/drawing/2014/main" id="{6605A96D-95C9-45EA-B1B7-D68A7E1B0A4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497001" y="3516578"/>
            <a:ext cx="321661" cy="393798"/>
            <a:chOff x="2820" y="264"/>
            <a:chExt cx="420" cy="1452"/>
          </a:xfrm>
        </p:grpSpPr>
        <p:sp>
          <p:nvSpPr>
            <p:cNvPr id="102" name="Line 471">
              <a:extLst>
                <a:ext uri="{FF2B5EF4-FFF2-40B4-BE49-F238E27FC236}">
                  <a16:creationId xmlns:a16="http://schemas.microsoft.com/office/drawing/2014/main" id="{BECC2E0D-18D0-4731-AB73-2C6336C256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3" name="Group 472">
              <a:extLst>
                <a:ext uri="{FF2B5EF4-FFF2-40B4-BE49-F238E27FC236}">
                  <a16:creationId xmlns:a16="http://schemas.microsoft.com/office/drawing/2014/main" id="{C63107F4-28AE-4119-AE64-D0FA450B01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4" name="Group 473">
                <a:extLst>
                  <a:ext uri="{FF2B5EF4-FFF2-40B4-BE49-F238E27FC236}">
                    <a16:creationId xmlns:a16="http://schemas.microsoft.com/office/drawing/2014/main" id="{F285F3CD-732A-483F-994D-37541F5E17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7" name="Group 474">
                  <a:extLst>
                    <a:ext uri="{FF2B5EF4-FFF2-40B4-BE49-F238E27FC236}">
                      <a16:creationId xmlns:a16="http://schemas.microsoft.com/office/drawing/2014/main" id="{21AD425D-2063-44A2-BF8B-87E740519E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9" name="Group 475">
                    <a:extLst>
                      <a:ext uri="{FF2B5EF4-FFF2-40B4-BE49-F238E27FC236}">
                        <a16:creationId xmlns:a16="http://schemas.microsoft.com/office/drawing/2014/main" id="{F9F0896F-867F-4B97-9F2A-11B6689FB5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2" name="Freeform 476">
                      <a:extLst>
                        <a:ext uri="{FF2B5EF4-FFF2-40B4-BE49-F238E27FC236}">
                          <a16:creationId xmlns:a16="http://schemas.microsoft.com/office/drawing/2014/main" id="{D23258C9-E68C-4A64-AF7E-16502B4D142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3" name="Freeform 477">
                      <a:extLst>
                        <a:ext uri="{FF2B5EF4-FFF2-40B4-BE49-F238E27FC236}">
                          <a16:creationId xmlns:a16="http://schemas.microsoft.com/office/drawing/2014/main" id="{7715EF33-AB7C-49F8-8272-088A392240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0" name="Freeform 478">
                    <a:extLst>
                      <a:ext uri="{FF2B5EF4-FFF2-40B4-BE49-F238E27FC236}">
                        <a16:creationId xmlns:a16="http://schemas.microsoft.com/office/drawing/2014/main" id="{F55EA664-F5AB-462D-8A4A-7B55FFC0A9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1" name="Freeform 479">
                    <a:extLst>
                      <a:ext uri="{FF2B5EF4-FFF2-40B4-BE49-F238E27FC236}">
                        <a16:creationId xmlns:a16="http://schemas.microsoft.com/office/drawing/2014/main" id="{F325E774-AB3E-4D12-94CA-40F122378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8" name="Line 480">
                  <a:extLst>
                    <a:ext uri="{FF2B5EF4-FFF2-40B4-BE49-F238E27FC236}">
                      <a16:creationId xmlns:a16="http://schemas.microsoft.com/office/drawing/2014/main" id="{E17F5ACF-0D78-4D2D-8600-B6B6F2995F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5" name="AutoShape 481">
                <a:extLst>
                  <a:ext uri="{FF2B5EF4-FFF2-40B4-BE49-F238E27FC236}">
                    <a16:creationId xmlns:a16="http://schemas.microsoft.com/office/drawing/2014/main" id="{B88DD492-0256-414B-B3F4-2CAFCC802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6" name="Line 482">
                <a:extLst>
                  <a:ext uri="{FF2B5EF4-FFF2-40B4-BE49-F238E27FC236}">
                    <a16:creationId xmlns:a16="http://schemas.microsoft.com/office/drawing/2014/main" id="{F5427225-CA1E-4895-A12C-DD43064450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4" name="Group 470">
            <a:extLst>
              <a:ext uri="{FF2B5EF4-FFF2-40B4-BE49-F238E27FC236}">
                <a16:creationId xmlns:a16="http://schemas.microsoft.com/office/drawing/2014/main" id="{6ED70564-ABD5-4A67-95F4-2FFC2795FA66}"/>
              </a:ext>
            </a:extLst>
          </p:cNvPr>
          <p:cNvGrpSpPr>
            <a:grpSpLocks/>
          </p:cNvGrpSpPr>
          <p:nvPr/>
        </p:nvGrpSpPr>
        <p:grpSpPr bwMode="auto">
          <a:xfrm rot="16487694" flipH="1">
            <a:off x="5270019" y="4166520"/>
            <a:ext cx="321661" cy="393798"/>
            <a:chOff x="2820" y="264"/>
            <a:chExt cx="420" cy="1452"/>
          </a:xfrm>
        </p:grpSpPr>
        <p:sp>
          <p:nvSpPr>
            <p:cNvPr id="115" name="Line 471">
              <a:extLst>
                <a:ext uri="{FF2B5EF4-FFF2-40B4-BE49-F238E27FC236}">
                  <a16:creationId xmlns:a16="http://schemas.microsoft.com/office/drawing/2014/main" id="{7E49168E-7E9B-4567-A2C0-2E62E1DC81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6" name="Group 472">
              <a:extLst>
                <a:ext uri="{FF2B5EF4-FFF2-40B4-BE49-F238E27FC236}">
                  <a16:creationId xmlns:a16="http://schemas.microsoft.com/office/drawing/2014/main" id="{5854B27B-0B7E-4FA9-8C9C-59110E798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7" name="Group 473">
                <a:extLst>
                  <a:ext uri="{FF2B5EF4-FFF2-40B4-BE49-F238E27FC236}">
                    <a16:creationId xmlns:a16="http://schemas.microsoft.com/office/drawing/2014/main" id="{A077DB75-DF38-44CE-A344-F41EE3C61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0" name="Group 474">
                  <a:extLst>
                    <a:ext uri="{FF2B5EF4-FFF2-40B4-BE49-F238E27FC236}">
                      <a16:creationId xmlns:a16="http://schemas.microsoft.com/office/drawing/2014/main" id="{5AEC93FB-6AED-468E-A047-DAAEBE35BF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2" name="Group 475">
                    <a:extLst>
                      <a:ext uri="{FF2B5EF4-FFF2-40B4-BE49-F238E27FC236}">
                        <a16:creationId xmlns:a16="http://schemas.microsoft.com/office/drawing/2014/main" id="{638EC3E0-0D11-4F4A-8ADC-67E6DEF5941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5" name="Freeform 476">
                      <a:extLst>
                        <a:ext uri="{FF2B5EF4-FFF2-40B4-BE49-F238E27FC236}">
                          <a16:creationId xmlns:a16="http://schemas.microsoft.com/office/drawing/2014/main" id="{5080C9B1-F424-479F-BA2D-387D0794A1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6" name="Freeform 477">
                      <a:extLst>
                        <a:ext uri="{FF2B5EF4-FFF2-40B4-BE49-F238E27FC236}">
                          <a16:creationId xmlns:a16="http://schemas.microsoft.com/office/drawing/2014/main" id="{0AE70B14-AECF-4100-BCAD-F8B8E447DF9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3" name="Freeform 478">
                    <a:extLst>
                      <a:ext uri="{FF2B5EF4-FFF2-40B4-BE49-F238E27FC236}">
                        <a16:creationId xmlns:a16="http://schemas.microsoft.com/office/drawing/2014/main" id="{6E7CA553-1CEE-43C8-8CD2-42F3CAF842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4" name="Freeform 479">
                    <a:extLst>
                      <a:ext uri="{FF2B5EF4-FFF2-40B4-BE49-F238E27FC236}">
                        <a16:creationId xmlns:a16="http://schemas.microsoft.com/office/drawing/2014/main" id="{89407F61-3390-439A-B108-8B940AF617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1" name="Line 480">
                  <a:extLst>
                    <a:ext uri="{FF2B5EF4-FFF2-40B4-BE49-F238E27FC236}">
                      <a16:creationId xmlns:a16="http://schemas.microsoft.com/office/drawing/2014/main" id="{A8F8E7D9-DD57-4E14-8588-46CC5491B0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8" name="AutoShape 481">
                <a:extLst>
                  <a:ext uri="{FF2B5EF4-FFF2-40B4-BE49-F238E27FC236}">
                    <a16:creationId xmlns:a16="http://schemas.microsoft.com/office/drawing/2014/main" id="{863522EF-B08C-4027-9F05-34630830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9" name="Line 482">
                <a:extLst>
                  <a:ext uri="{FF2B5EF4-FFF2-40B4-BE49-F238E27FC236}">
                    <a16:creationId xmlns:a16="http://schemas.microsoft.com/office/drawing/2014/main" id="{947A487E-88DD-4535-A064-B8CD6DBE0D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7" name="Group 470">
            <a:extLst>
              <a:ext uri="{FF2B5EF4-FFF2-40B4-BE49-F238E27FC236}">
                <a16:creationId xmlns:a16="http://schemas.microsoft.com/office/drawing/2014/main" id="{584A479A-5CEF-4DF7-9D46-ECF364E875DF}"/>
              </a:ext>
            </a:extLst>
          </p:cNvPr>
          <p:cNvGrpSpPr>
            <a:grpSpLocks/>
          </p:cNvGrpSpPr>
          <p:nvPr/>
        </p:nvGrpSpPr>
        <p:grpSpPr bwMode="auto">
          <a:xfrm rot="10968107" flipH="1">
            <a:off x="5933673" y="3492592"/>
            <a:ext cx="321661" cy="393798"/>
            <a:chOff x="2820" y="264"/>
            <a:chExt cx="420" cy="1452"/>
          </a:xfrm>
        </p:grpSpPr>
        <p:sp>
          <p:nvSpPr>
            <p:cNvPr id="128" name="Line 471">
              <a:extLst>
                <a:ext uri="{FF2B5EF4-FFF2-40B4-BE49-F238E27FC236}">
                  <a16:creationId xmlns:a16="http://schemas.microsoft.com/office/drawing/2014/main" id="{0BC99D4B-3563-4124-B17E-E7CD8A8B5C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29" name="Group 472">
              <a:extLst>
                <a:ext uri="{FF2B5EF4-FFF2-40B4-BE49-F238E27FC236}">
                  <a16:creationId xmlns:a16="http://schemas.microsoft.com/office/drawing/2014/main" id="{58F1D7F2-784D-400B-9596-4D6F0ED60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0" name="Group 473">
                <a:extLst>
                  <a:ext uri="{FF2B5EF4-FFF2-40B4-BE49-F238E27FC236}">
                    <a16:creationId xmlns:a16="http://schemas.microsoft.com/office/drawing/2014/main" id="{7EF87887-ACB3-4235-BF30-9C9DAA8E36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3" name="Group 474">
                  <a:extLst>
                    <a:ext uri="{FF2B5EF4-FFF2-40B4-BE49-F238E27FC236}">
                      <a16:creationId xmlns:a16="http://schemas.microsoft.com/office/drawing/2014/main" id="{BBC0EECF-D2D0-489B-A9FA-4A91153B6B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5" name="Group 475">
                    <a:extLst>
                      <a:ext uri="{FF2B5EF4-FFF2-40B4-BE49-F238E27FC236}">
                        <a16:creationId xmlns:a16="http://schemas.microsoft.com/office/drawing/2014/main" id="{37D9F5A4-1649-4161-8589-FA1CAAAA8CB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38" name="Freeform 476">
                      <a:extLst>
                        <a:ext uri="{FF2B5EF4-FFF2-40B4-BE49-F238E27FC236}">
                          <a16:creationId xmlns:a16="http://schemas.microsoft.com/office/drawing/2014/main" id="{DBAC9127-2F68-45D3-92F8-2C1DF6B12EE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39" name="Freeform 477">
                      <a:extLst>
                        <a:ext uri="{FF2B5EF4-FFF2-40B4-BE49-F238E27FC236}">
                          <a16:creationId xmlns:a16="http://schemas.microsoft.com/office/drawing/2014/main" id="{9943C8E0-4CF9-42C8-B665-A3C792D0C4C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6" name="Freeform 478">
                    <a:extLst>
                      <a:ext uri="{FF2B5EF4-FFF2-40B4-BE49-F238E27FC236}">
                        <a16:creationId xmlns:a16="http://schemas.microsoft.com/office/drawing/2014/main" id="{4A2B420A-D509-4053-8470-26341C13A9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479">
                    <a:extLst>
                      <a:ext uri="{FF2B5EF4-FFF2-40B4-BE49-F238E27FC236}">
                        <a16:creationId xmlns:a16="http://schemas.microsoft.com/office/drawing/2014/main" id="{C9D3E649-D989-4B43-BCF3-E7F2590CCF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4" name="Line 480">
                  <a:extLst>
                    <a:ext uri="{FF2B5EF4-FFF2-40B4-BE49-F238E27FC236}">
                      <a16:creationId xmlns:a16="http://schemas.microsoft.com/office/drawing/2014/main" id="{4E98D432-E78C-41A1-8B67-BE39ADE8BF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1" name="AutoShape 481">
                <a:extLst>
                  <a:ext uri="{FF2B5EF4-FFF2-40B4-BE49-F238E27FC236}">
                    <a16:creationId xmlns:a16="http://schemas.microsoft.com/office/drawing/2014/main" id="{92CB2BCB-1CF0-4028-A5D3-4AAD79B8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2" name="Line 482">
                <a:extLst>
                  <a:ext uri="{FF2B5EF4-FFF2-40B4-BE49-F238E27FC236}">
                    <a16:creationId xmlns:a16="http://schemas.microsoft.com/office/drawing/2014/main" id="{C1D47D38-469C-4058-834F-374CDDEBD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0" name="Group 470">
            <a:extLst>
              <a:ext uri="{FF2B5EF4-FFF2-40B4-BE49-F238E27FC236}">
                <a16:creationId xmlns:a16="http://schemas.microsoft.com/office/drawing/2014/main" id="{6A4AFB8D-C302-4A56-9A33-2DC72D2E4C3B}"/>
              </a:ext>
            </a:extLst>
          </p:cNvPr>
          <p:cNvGrpSpPr>
            <a:grpSpLocks/>
          </p:cNvGrpSpPr>
          <p:nvPr/>
        </p:nvGrpSpPr>
        <p:grpSpPr bwMode="auto">
          <a:xfrm rot="5640817" flipH="1">
            <a:off x="5134003" y="2839130"/>
            <a:ext cx="321661" cy="393798"/>
            <a:chOff x="2820" y="264"/>
            <a:chExt cx="420" cy="1452"/>
          </a:xfrm>
        </p:grpSpPr>
        <p:sp>
          <p:nvSpPr>
            <p:cNvPr id="141" name="Line 471">
              <a:extLst>
                <a:ext uri="{FF2B5EF4-FFF2-40B4-BE49-F238E27FC236}">
                  <a16:creationId xmlns:a16="http://schemas.microsoft.com/office/drawing/2014/main" id="{79AAE21D-1A80-4CE4-B0F7-0DDD321071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2" name="Group 472">
              <a:extLst>
                <a:ext uri="{FF2B5EF4-FFF2-40B4-BE49-F238E27FC236}">
                  <a16:creationId xmlns:a16="http://schemas.microsoft.com/office/drawing/2014/main" id="{0F1B7FF9-6B91-4CEA-8EA7-CB9FA41A08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3" name="Group 473">
                <a:extLst>
                  <a:ext uri="{FF2B5EF4-FFF2-40B4-BE49-F238E27FC236}">
                    <a16:creationId xmlns:a16="http://schemas.microsoft.com/office/drawing/2014/main" id="{C77B3883-DD59-49EC-A159-907B132705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6" name="Group 474">
                  <a:extLst>
                    <a:ext uri="{FF2B5EF4-FFF2-40B4-BE49-F238E27FC236}">
                      <a16:creationId xmlns:a16="http://schemas.microsoft.com/office/drawing/2014/main" id="{DE22E35E-9658-4A89-8A76-E7A6B9D8C5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8" name="Group 475">
                    <a:extLst>
                      <a:ext uri="{FF2B5EF4-FFF2-40B4-BE49-F238E27FC236}">
                        <a16:creationId xmlns:a16="http://schemas.microsoft.com/office/drawing/2014/main" id="{0C9F12A4-0F2D-4E43-8078-16125852AE7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1" name="Freeform 476">
                      <a:extLst>
                        <a:ext uri="{FF2B5EF4-FFF2-40B4-BE49-F238E27FC236}">
                          <a16:creationId xmlns:a16="http://schemas.microsoft.com/office/drawing/2014/main" id="{CD4ECF2C-C8A1-45DA-AB4C-4BD07EB7029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2" name="Freeform 477">
                      <a:extLst>
                        <a:ext uri="{FF2B5EF4-FFF2-40B4-BE49-F238E27FC236}">
                          <a16:creationId xmlns:a16="http://schemas.microsoft.com/office/drawing/2014/main" id="{70252660-5A2C-4D81-8D1C-1EF6392C732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9" name="Freeform 478">
                    <a:extLst>
                      <a:ext uri="{FF2B5EF4-FFF2-40B4-BE49-F238E27FC236}">
                        <a16:creationId xmlns:a16="http://schemas.microsoft.com/office/drawing/2014/main" id="{297AEA9C-9AF8-4BC4-9045-DD351A5340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479">
                    <a:extLst>
                      <a:ext uri="{FF2B5EF4-FFF2-40B4-BE49-F238E27FC236}">
                        <a16:creationId xmlns:a16="http://schemas.microsoft.com/office/drawing/2014/main" id="{E719DEE9-3BD5-44BD-9686-936B79A78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7" name="Line 480">
                  <a:extLst>
                    <a:ext uri="{FF2B5EF4-FFF2-40B4-BE49-F238E27FC236}">
                      <a16:creationId xmlns:a16="http://schemas.microsoft.com/office/drawing/2014/main" id="{ECF5EEAE-0787-42C7-A05D-A3FE56B0A5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4" name="AutoShape 481">
                <a:extLst>
                  <a:ext uri="{FF2B5EF4-FFF2-40B4-BE49-F238E27FC236}">
                    <a16:creationId xmlns:a16="http://schemas.microsoft.com/office/drawing/2014/main" id="{692FBF05-B4F7-408A-9A1E-292B3E92D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5" name="Line 482">
                <a:extLst>
                  <a:ext uri="{FF2B5EF4-FFF2-40B4-BE49-F238E27FC236}">
                    <a16:creationId xmlns:a16="http://schemas.microsoft.com/office/drawing/2014/main" id="{77E390AB-1170-4872-8CED-76B7CD2197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3" name="Group 470">
            <a:extLst>
              <a:ext uri="{FF2B5EF4-FFF2-40B4-BE49-F238E27FC236}">
                <a16:creationId xmlns:a16="http://schemas.microsoft.com/office/drawing/2014/main" id="{C72183EE-E3DB-428B-8074-74992DAC80EC}"/>
              </a:ext>
            </a:extLst>
          </p:cNvPr>
          <p:cNvGrpSpPr>
            <a:grpSpLocks/>
          </p:cNvGrpSpPr>
          <p:nvPr/>
        </p:nvGrpSpPr>
        <p:grpSpPr bwMode="auto">
          <a:xfrm rot="16031198" flipH="1" flipV="1">
            <a:off x="3556668" y="2847343"/>
            <a:ext cx="321661" cy="393798"/>
            <a:chOff x="2820" y="264"/>
            <a:chExt cx="420" cy="1452"/>
          </a:xfrm>
        </p:grpSpPr>
        <p:sp>
          <p:nvSpPr>
            <p:cNvPr id="154" name="Line 471">
              <a:extLst>
                <a:ext uri="{FF2B5EF4-FFF2-40B4-BE49-F238E27FC236}">
                  <a16:creationId xmlns:a16="http://schemas.microsoft.com/office/drawing/2014/main" id="{F23671C3-CEFC-4B08-BA16-E726B8076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5" name="Group 472">
              <a:extLst>
                <a:ext uri="{FF2B5EF4-FFF2-40B4-BE49-F238E27FC236}">
                  <a16:creationId xmlns:a16="http://schemas.microsoft.com/office/drawing/2014/main" id="{FE8C011C-C68E-4F72-A2A4-59CE263917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6" name="Group 473">
                <a:extLst>
                  <a:ext uri="{FF2B5EF4-FFF2-40B4-BE49-F238E27FC236}">
                    <a16:creationId xmlns:a16="http://schemas.microsoft.com/office/drawing/2014/main" id="{EBBCF2DE-BF7F-4205-B523-0147FBE492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9" name="Group 474">
                  <a:extLst>
                    <a:ext uri="{FF2B5EF4-FFF2-40B4-BE49-F238E27FC236}">
                      <a16:creationId xmlns:a16="http://schemas.microsoft.com/office/drawing/2014/main" id="{E923F10B-C5DE-4466-8C3D-3287EA6B05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1" name="Group 475">
                    <a:extLst>
                      <a:ext uri="{FF2B5EF4-FFF2-40B4-BE49-F238E27FC236}">
                        <a16:creationId xmlns:a16="http://schemas.microsoft.com/office/drawing/2014/main" id="{9318232E-FD81-4A9D-9A1C-0BFD44076C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4" name="Freeform 476">
                      <a:extLst>
                        <a:ext uri="{FF2B5EF4-FFF2-40B4-BE49-F238E27FC236}">
                          <a16:creationId xmlns:a16="http://schemas.microsoft.com/office/drawing/2014/main" id="{D03AA26E-47C7-43C8-9E80-F74C834CFE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5" name="Freeform 477">
                      <a:extLst>
                        <a:ext uri="{FF2B5EF4-FFF2-40B4-BE49-F238E27FC236}">
                          <a16:creationId xmlns:a16="http://schemas.microsoft.com/office/drawing/2014/main" id="{467E7A15-6447-447B-AE4A-470B042204D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2" name="Freeform 478">
                    <a:extLst>
                      <a:ext uri="{FF2B5EF4-FFF2-40B4-BE49-F238E27FC236}">
                        <a16:creationId xmlns:a16="http://schemas.microsoft.com/office/drawing/2014/main" id="{68C286B0-D537-4000-A76D-B2CB1DE5E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3" name="Freeform 479">
                    <a:extLst>
                      <a:ext uri="{FF2B5EF4-FFF2-40B4-BE49-F238E27FC236}">
                        <a16:creationId xmlns:a16="http://schemas.microsoft.com/office/drawing/2014/main" id="{0EAAE4B5-ADC9-49A6-8776-FA45B200B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0" name="Line 480">
                  <a:extLst>
                    <a:ext uri="{FF2B5EF4-FFF2-40B4-BE49-F238E27FC236}">
                      <a16:creationId xmlns:a16="http://schemas.microsoft.com/office/drawing/2014/main" id="{B12FF0B4-A3DA-4EAF-8C77-2138F09675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7" name="AutoShape 481">
                <a:extLst>
                  <a:ext uri="{FF2B5EF4-FFF2-40B4-BE49-F238E27FC236}">
                    <a16:creationId xmlns:a16="http://schemas.microsoft.com/office/drawing/2014/main" id="{F284EF14-3923-4793-A036-6B9CB605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8" name="Line 482">
                <a:extLst>
                  <a:ext uri="{FF2B5EF4-FFF2-40B4-BE49-F238E27FC236}">
                    <a16:creationId xmlns:a16="http://schemas.microsoft.com/office/drawing/2014/main" id="{BC602719-3C38-45BA-A5E5-4F255E6DF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6" name="Group 470">
            <a:extLst>
              <a:ext uri="{FF2B5EF4-FFF2-40B4-BE49-F238E27FC236}">
                <a16:creationId xmlns:a16="http://schemas.microsoft.com/office/drawing/2014/main" id="{70B7D7D9-7B94-439B-961F-D242F2236136}"/>
              </a:ext>
            </a:extLst>
          </p:cNvPr>
          <p:cNvGrpSpPr>
            <a:grpSpLocks/>
          </p:cNvGrpSpPr>
          <p:nvPr/>
        </p:nvGrpSpPr>
        <p:grpSpPr bwMode="auto">
          <a:xfrm>
            <a:off x="2735524" y="3559999"/>
            <a:ext cx="321661" cy="393798"/>
            <a:chOff x="2820" y="264"/>
            <a:chExt cx="420" cy="1452"/>
          </a:xfrm>
        </p:grpSpPr>
        <p:sp>
          <p:nvSpPr>
            <p:cNvPr id="167" name="Line 471">
              <a:extLst>
                <a:ext uri="{FF2B5EF4-FFF2-40B4-BE49-F238E27FC236}">
                  <a16:creationId xmlns:a16="http://schemas.microsoft.com/office/drawing/2014/main" id="{FBAAD986-7D62-4AE0-B2E3-E8062A132A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8" name="Group 472">
              <a:extLst>
                <a:ext uri="{FF2B5EF4-FFF2-40B4-BE49-F238E27FC236}">
                  <a16:creationId xmlns:a16="http://schemas.microsoft.com/office/drawing/2014/main" id="{2CD7770A-B8BE-4E4E-B4C6-FBD1E1EF4B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9" name="Group 473">
                <a:extLst>
                  <a:ext uri="{FF2B5EF4-FFF2-40B4-BE49-F238E27FC236}">
                    <a16:creationId xmlns:a16="http://schemas.microsoft.com/office/drawing/2014/main" id="{41C7F105-8E58-4C58-9781-3DEE1CE2C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2" name="Group 474">
                  <a:extLst>
                    <a:ext uri="{FF2B5EF4-FFF2-40B4-BE49-F238E27FC236}">
                      <a16:creationId xmlns:a16="http://schemas.microsoft.com/office/drawing/2014/main" id="{F181CF88-6038-4272-9556-4A9E72F774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5" name="Group 475">
                    <a:extLst>
                      <a:ext uri="{FF2B5EF4-FFF2-40B4-BE49-F238E27FC236}">
                        <a16:creationId xmlns:a16="http://schemas.microsoft.com/office/drawing/2014/main" id="{C00802DE-3F73-48DC-8332-334256E6494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8" name="Freeform 476">
                      <a:extLst>
                        <a:ext uri="{FF2B5EF4-FFF2-40B4-BE49-F238E27FC236}">
                          <a16:creationId xmlns:a16="http://schemas.microsoft.com/office/drawing/2014/main" id="{A46C50C4-4620-4ABA-B373-8537C075C35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477">
                      <a:extLst>
                        <a:ext uri="{FF2B5EF4-FFF2-40B4-BE49-F238E27FC236}">
                          <a16:creationId xmlns:a16="http://schemas.microsoft.com/office/drawing/2014/main" id="{800E9312-B9E4-4ECD-B923-8C5EE6F0CE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Freeform 478">
                    <a:extLst>
                      <a:ext uri="{FF2B5EF4-FFF2-40B4-BE49-F238E27FC236}">
                        <a16:creationId xmlns:a16="http://schemas.microsoft.com/office/drawing/2014/main" id="{370F52E2-21F6-498B-9FA5-80E34DFF7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7" name="Freeform 479">
                    <a:extLst>
                      <a:ext uri="{FF2B5EF4-FFF2-40B4-BE49-F238E27FC236}">
                        <a16:creationId xmlns:a16="http://schemas.microsoft.com/office/drawing/2014/main" id="{11958DCA-D222-4F2C-B6FF-BC07C1A35E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4" name="Line 480">
                  <a:extLst>
                    <a:ext uri="{FF2B5EF4-FFF2-40B4-BE49-F238E27FC236}">
                      <a16:creationId xmlns:a16="http://schemas.microsoft.com/office/drawing/2014/main" id="{542C14C3-9650-49AB-B55A-073AAF6520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0" name="AutoShape 481">
                <a:extLst>
                  <a:ext uri="{FF2B5EF4-FFF2-40B4-BE49-F238E27FC236}">
                    <a16:creationId xmlns:a16="http://schemas.microsoft.com/office/drawing/2014/main" id="{E11690B7-CF16-4802-B7E4-204FA198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1" name="Line 482">
                <a:extLst>
                  <a:ext uri="{FF2B5EF4-FFF2-40B4-BE49-F238E27FC236}">
                    <a16:creationId xmlns:a16="http://schemas.microsoft.com/office/drawing/2014/main" id="{EA7FFBA1-5274-4932-B37D-AE3D28CBB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4" name="Group 470">
            <a:extLst>
              <a:ext uri="{FF2B5EF4-FFF2-40B4-BE49-F238E27FC236}">
                <a16:creationId xmlns:a16="http://schemas.microsoft.com/office/drawing/2014/main" id="{A4B5737E-B021-4CCB-A485-5D2F50F55838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4209801" y="3278623"/>
            <a:ext cx="321661" cy="393798"/>
            <a:chOff x="2820" y="264"/>
            <a:chExt cx="420" cy="1452"/>
          </a:xfrm>
        </p:grpSpPr>
        <p:sp>
          <p:nvSpPr>
            <p:cNvPr id="195" name="Line 471">
              <a:extLst>
                <a:ext uri="{FF2B5EF4-FFF2-40B4-BE49-F238E27FC236}">
                  <a16:creationId xmlns:a16="http://schemas.microsoft.com/office/drawing/2014/main" id="{807856C3-0421-47AE-9897-335DE37464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96" name="Group 472">
              <a:extLst>
                <a:ext uri="{FF2B5EF4-FFF2-40B4-BE49-F238E27FC236}">
                  <a16:creationId xmlns:a16="http://schemas.microsoft.com/office/drawing/2014/main" id="{B8A0636C-8745-48A9-B654-240B085B5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97" name="Group 473">
                <a:extLst>
                  <a:ext uri="{FF2B5EF4-FFF2-40B4-BE49-F238E27FC236}">
                    <a16:creationId xmlns:a16="http://schemas.microsoft.com/office/drawing/2014/main" id="{6D2EFFFF-B37A-4CB8-BA07-29B5C95DA0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0" name="Group 474">
                  <a:extLst>
                    <a:ext uri="{FF2B5EF4-FFF2-40B4-BE49-F238E27FC236}">
                      <a16:creationId xmlns:a16="http://schemas.microsoft.com/office/drawing/2014/main" id="{BFB72780-B272-4DD7-A623-F5A8245582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2" name="Group 475">
                    <a:extLst>
                      <a:ext uri="{FF2B5EF4-FFF2-40B4-BE49-F238E27FC236}">
                        <a16:creationId xmlns:a16="http://schemas.microsoft.com/office/drawing/2014/main" id="{46869CE3-D924-48C0-AECA-A2C2836684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05" name="Freeform 476">
                      <a:extLst>
                        <a:ext uri="{FF2B5EF4-FFF2-40B4-BE49-F238E27FC236}">
                          <a16:creationId xmlns:a16="http://schemas.microsoft.com/office/drawing/2014/main" id="{717594EF-DE8E-48E6-9B97-EEB48568DD3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06" name="Freeform 477">
                      <a:extLst>
                        <a:ext uri="{FF2B5EF4-FFF2-40B4-BE49-F238E27FC236}">
                          <a16:creationId xmlns:a16="http://schemas.microsoft.com/office/drawing/2014/main" id="{3B56612E-0AB3-41B4-A2CB-90DB171B0F4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3" name="Freeform 478">
                    <a:extLst>
                      <a:ext uri="{FF2B5EF4-FFF2-40B4-BE49-F238E27FC236}">
                        <a16:creationId xmlns:a16="http://schemas.microsoft.com/office/drawing/2014/main" id="{467FF2F4-3354-4C09-AA8C-06F1D149E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4" name="Freeform 479">
                    <a:extLst>
                      <a:ext uri="{FF2B5EF4-FFF2-40B4-BE49-F238E27FC236}">
                        <a16:creationId xmlns:a16="http://schemas.microsoft.com/office/drawing/2014/main" id="{C995DBDE-D3C2-4139-A08C-E21E273C8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1" name="Line 480">
                  <a:extLst>
                    <a:ext uri="{FF2B5EF4-FFF2-40B4-BE49-F238E27FC236}">
                      <a16:creationId xmlns:a16="http://schemas.microsoft.com/office/drawing/2014/main" id="{E53B9106-702D-4398-9358-36ECDC842B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8" name="AutoShape 481">
                <a:extLst>
                  <a:ext uri="{FF2B5EF4-FFF2-40B4-BE49-F238E27FC236}">
                    <a16:creationId xmlns:a16="http://schemas.microsoft.com/office/drawing/2014/main" id="{65555322-29F5-4E6C-879C-628B01611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9" name="Line 482">
                <a:extLst>
                  <a:ext uri="{FF2B5EF4-FFF2-40B4-BE49-F238E27FC236}">
                    <a16:creationId xmlns:a16="http://schemas.microsoft.com/office/drawing/2014/main" id="{925F7DDE-04BE-4652-BE90-92FF753A5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7" name="Group 470">
            <a:extLst>
              <a:ext uri="{FF2B5EF4-FFF2-40B4-BE49-F238E27FC236}">
                <a16:creationId xmlns:a16="http://schemas.microsoft.com/office/drawing/2014/main" id="{5BE94D17-D40E-428A-8F09-F4C04C022A31}"/>
              </a:ext>
            </a:extLst>
          </p:cNvPr>
          <p:cNvGrpSpPr>
            <a:grpSpLocks/>
          </p:cNvGrpSpPr>
          <p:nvPr/>
        </p:nvGrpSpPr>
        <p:grpSpPr bwMode="auto">
          <a:xfrm rot="15936911">
            <a:off x="3500767" y="4186077"/>
            <a:ext cx="321661" cy="393798"/>
            <a:chOff x="2820" y="264"/>
            <a:chExt cx="420" cy="1452"/>
          </a:xfrm>
        </p:grpSpPr>
        <p:sp>
          <p:nvSpPr>
            <p:cNvPr id="208" name="Line 471">
              <a:extLst>
                <a:ext uri="{FF2B5EF4-FFF2-40B4-BE49-F238E27FC236}">
                  <a16:creationId xmlns:a16="http://schemas.microsoft.com/office/drawing/2014/main" id="{6268F14F-402E-4886-ADAF-F0C4F3682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9" name="Group 472">
              <a:extLst>
                <a:ext uri="{FF2B5EF4-FFF2-40B4-BE49-F238E27FC236}">
                  <a16:creationId xmlns:a16="http://schemas.microsoft.com/office/drawing/2014/main" id="{49FF76E8-9BF3-4B57-A41C-00CF02890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0" name="Group 473">
                <a:extLst>
                  <a:ext uri="{FF2B5EF4-FFF2-40B4-BE49-F238E27FC236}">
                    <a16:creationId xmlns:a16="http://schemas.microsoft.com/office/drawing/2014/main" id="{012363A5-E02D-4DCE-931C-660AD571A0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3" name="Group 474">
                  <a:extLst>
                    <a:ext uri="{FF2B5EF4-FFF2-40B4-BE49-F238E27FC236}">
                      <a16:creationId xmlns:a16="http://schemas.microsoft.com/office/drawing/2014/main" id="{F10E14F5-323C-445C-8B54-1D9464CCF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5" name="Group 475">
                    <a:extLst>
                      <a:ext uri="{FF2B5EF4-FFF2-40B4-BE49-F238E27FC236}">
                        <a16:creationId xmlns:a16="http://schemas.microsoft.com/office/drawing/2014/main" id="{D245338D-428D-45F9-B5DA-8F97643FE2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8" name="Freeform 476">
                      <a:extLst>
                        <a:ext uri="{FF2B5EF4-FFF2-40B4-BE49-F238E27FC236}">
                          <a16:creationId xmlns:a16="http://schemas.microsoft.com/office/drawing/2014/main" id="{55F05CB4-C24C-40BE-A49C-38E111881D3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9" name="Freeform 477">
                      <a:extLst>
                        <a:ext uri="{FF2B5EF4-FFF2-40B4-BE49-F238E27FC236}">
                          <a16:creationId xmlns:a16="http://schemas.microsoft.com/office/drawing/2014/main" id="{802DE0B5-D3A8-4FB3-999D-322C089106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6" name="Freeform 478">
                    <a:extLst>
                      <a:ext uri="{FF2B5EF4-FFF2-40B4-BE49-F238E27FC236}">
                        <a16:creationId xmlns:a16="http://schemas.microsoft.com/office/drawing/2014/main" id="{F0AC3BE7-A9E5-40C7-8675-6BEA7AFED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7" name="Freeform 479">
                    <a:extLst>
                      <a:ext uri="{FF2B5EF4-FFF2-40B4-BE49-F238E27FC236}">
                        <a16:creationId xmlns:a16="http://schemas.microsoft.com/office/drawing/2014/main" id="{676214F9-A1D6-4009-9598-102469755D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4" name="Line 480">
                  <a:extLst>
                    <a:ext uri="{FF2B5EF4-FFF2-40B4-BE49-F238E27FC236}">
                      <a16:creationId xmlns:a16="http://schemas.microsoft.com/office/drawing/2014/main" id="{E9522FC1-856A-44E5-9F4B-4D55B4D4B6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1" name="AutoShape 481">
                <a:extLst>
                  <a:ext uri="{FF2B5EF4-FFF2-40B4-BE49-F238E27FC236}">
                    <a16:creationId xmlns:a16="http://schemas.microsoft.com/office/drawing/2014/main" id="{7B8FA355-DA2D-402F-8C7C-F44A3C847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2" name="Line 482">
                <a:extLst>
                  <a:ext uri="{FF2B5EF4-FFF2-40B4-BE49-F238E27FC236}">
                    <a16:creationId xmlns:a16="http://schemas.microsoft.com/office/drawing/2014/main" id="{FDA7C829-9EA6-4307-9A96-77CB5E18E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0" name="Group 470">
            <a:extLst>
              <a:ext uri="{FF2B5EF4-FFF2-40B4-BE49-F238E27FC236}">
                <a16:creationId xmlns:a16="http://schemas.microsoft.com/office/drawing/2014/main" id="{E02ACB02-B92D-4AF3-B5FA-E51BF3DAE69D}"/>
              </a:ext>
            </a:extLst>
          </p:cNvPr>
          <p:cNvGrpSpPr>
            <a:grpSpLocks/>
          </p:cNvGrpSpPr>
          <p:nvPr/>
        </p:nvGrpSpPr>
        <p:grpSpPr bwMode="auto">
          <a:xfrm rot="10800000" flipH="1">
            <a:off x="4193749" y="2194977"/>
            <a:ext cx="321661" cy="393798"/>
            <a:chOff x="2820" y="264"/>
            <a:chExt cx="420" cy="1452"/>
          </a:xfrm>
        </p:grpSpPr>
        <p:sp>
          <p:nvSpPr>
            <p:cNvPr id="221" name="Line 471">
              <a:extLst>
                <a:ext uri="{FF2B5EF4-FFF2-40B4-BE49-F238E27FC236}">
                  <a16:creationId xmlns:a16="http://schemas.microsoft.com/office/drawing/2014/main" id="{57F4F1DB-FDF4-4C3C-92EA-033237BAF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2" name="Group 472">
              <a:extLst>
                <a:ext uri="{FF2B5EF4-FFF2-40B4-BE49-F238E27FC236}">
                  <a16:creationId xmlns:a16="http://schemas.microsoft.com/office/drawing/2014/main" id="{7A43800C-A75F-40A3-8854-C0D27EDCA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3" name="Group 473">
                <a:extLst>
                  <a:ext uri="{FF2B5EF4-FFF2-40B4-BE49-F238E27FC236}">
                    <a16:creationId xmlns:a16="http://schemas.microsoft.com/office/drawing/2014/main" id="{1953E41D-E8C6-46D5-9C71-9A02832B20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6" name="Group 474">
                  <a:extLst>
                    <a:ext uri="{FF2B5EF4-FFF2-40B4-BE49-F238E27FC236}">
                      <a16:creationId xmlns:a16="http://schemas.microsoft.com/office/drawing/2014/main" id="{3FC2C1C9-40E2-4EF9-B409-1ADBEC69C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8" name="Group 475">
                    <a:extLst>
                      <a:ext uri="{FF2B5EF4-FFF2-40B4-BE49-F238E27FC236}">
                        <a16:creationId xmlns:a16="http://schemas.microsoft.com/office/drawing/2014/main" id="{4A7FC6AF-E6A5-418B-B51A-3EF7FEC414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1" name="Freeform 476">
                      <a:extLst>
                        <a:ext uri="{FF2B5EF4-FFF2-40B4-BE49-F238E27FC236}">
                          <a16:creationId xmlns:a16="http://schemas.microsoft.com/office/drawing/2014/main" id="{84E71135-7058-40A6-A739-36002C104F7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2" name="Freeform 477">
                      <a:extLst>
                        <a:ext uri="{FF2B5EF4-FFF2-40B4-BE49-F238E27FC236}">
                          <a16:creationId xmlns:a16="http://schemas.microsoft.com/office/drawing/2014/main" id="{0A14CCA8-3F82-4F7C-B60A-B0E129B10B5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9" name="Freeform 478">
                    <a:extLst>
                      <a:ext uri="{FF2B5EF4-FFF2-40B4-BE49-F238E27FC236}">
                        <a16:creationId xmlns:a16="http://schemas.microsoft.com/office/drawing/2014/main" id="{3C864EBE-C2F5-4572-AC7E-D1DA6FC95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0" name="Freeform 479">
                    <a:extLst>
                      <a:ext uri="{FF2B5EF4-FFF2-40B4-BE49-F238E27FC236}">
                        <a16:creationId xmlns:a16="http://schemas.microsoft.com/office/drawing/2014/main" id="{0CBAE404-77BF-4BD1-A13C-D90985BB7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7" name="Line 480">
                  <a:extLst>
                    <a:ext uri="{FF2B5EF4-FFF2-40B4-BE49-F238E27FC236}">
                      <a16:creationId xmlns:a16="http://schemas.microsoft.com/office/drawing/2014/main" id="{E535047A-BDF6-44C3-9A42-759FA443A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4" name="AutoShape 481">
                <a:extLst>
                  <a:ext uri="{FF2B5EF4-FFF2-40B4-BE49-F238E27FC236}">
                    <a16:creationId xmlns:a16="http://schemas.microsoft.com/office/drawing/2014/main" id="{58F81F0E-8B34-4363-B31B-5B42DE84E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5" name="Line 482">
                <a:extLst>
                  <a:ext uri="{FF2B5EF4-FFF2-40B4-BE49-F238E27FC236}">
                    <a16:creationId xmlns:a16="http://schemas.microsoft.com/office/drawing/2014/main" id="{7EC68989-962E-4856-9B1A-D3B76D45D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3" name="Text Box 671">
            <a:extLst>
              <a:ext uri="{FF2B5EF4-FFF2-40B4-BE49-F238E27FC236}">
                <a16:creationId xmlns:a16="http://schemas.microsoft.com/office/drawing/2014/main" id="{BA2AD21F-2FED-4A5C-869E-C0DB4D2926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9830" y="3154165"/>
            <a:ext cx="99373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  <p:sp>
        <p:nvSpPr>
          <p:cNvPr id="234" name="Text Box 671">
            <a:extLst>
              <a:ext uri="{FF2B5EF4-FFF2-40B4-BE49-F238E27FC236}">
                <a16:creationId xmlns:a16="http://schemas.microsoft.com/office/drawing/2014/main" id="{DE9C17DB-CDEF-4B69-9544-ED43E1ECD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9173" y="2569356"/>
            <a:ext cx="104017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/>
      <p:bldP spid="233" grpId="0"/>
      <p:bldP spid="23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2" name="Gerader Verbinder 81">
            <a:extLst>
              <a:ext uri="{FF2B5EF4-FFF2-40B4-BE49-F238E27FC236}">
                <a16:creationId xmlns:a16="http://schemas.microsoft.com/office/drawing/2014/main" id="{FE94A098-5B44-4F1B-82A5-78AAA20A3701}"/>
              </a:ext>
            </a:extLst>
          </p:cNvPr>
          <p:cNvCxnSpPr>
            <a:cxnSpLocks/>
            <a:stCxn id="90" idx="0"/>
          </p:cNvCxnSpPr>
          <p:nvPr/>
        </p:nvCxnSpPr>
        <p:spPr bwMode="auto">
          <a:xfrm flipH="1">
            <a:off x="4642331" y="2249280"/>
            <a:ext cx="3296" cy="1479386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Bogen 82">
            <a:extLst>
              <a:ext uri="{FF2B5EF4-FFF2-40B4-BE49-F238E27FC236}">
                <a16:creationId xmlns:a16="http://schemas.microsoft.com/office/drawing/2014/main" id="{3995BA48-77EE-42AE-B084-E731FBA7E507}"/>
              </a:ext>
            </a:extLst>
          </p:cNvPr>
          <p:cNvSpPr/>
          <p:nvPr/>
        </p:nvSpPr>
        <p:spPr bwMode="auto">
          <a:xfrm flipH="1" flipV="1">
            <a:off x="4647000" y="3047444"/>
            <a:ext cx="1481086" cy="1397459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4" name="Gerader Verbinder 83">
            <a:extLst>
              <a:ext uri="{FF2B5EF4-FFF2-40B4-BE49-F238E27FC236}">
                <a16:creationId xmlns:a16="http://schemas.microsoft.com/office/drawing/2014/main" id="{198AEA31-8277-4EA0-96E3-1F09E1E14BD4}"/>
              </a:ext>
            </a:extLst>
          </p:cNvPr>
          <p:cNvCxnSpPr>
            <a:cxnSpLocks/>
          </p:cNvCxnSpPr>
          <p:nvPr/>
        </p:nvCxnSpPr>
        <p:spPr bwMode="auto">
          <a:xfrm flipH="1">
            <a:off x="5430462" y="1531756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r Verbinder 84">
            <a:extLst>
              <a:ext uri="{FF2B5EF4-FFF2-40B4-BE49-F238E27FC236}">
                <a16:creationId xmlns:a16="http://schemas.microsoft.com/office/drawing/2014/main" id="{8F48C147-E201-48CD-847D-62F11AE4C682}"/>
              </a:ext>
            </a:extLst>
          </p:cNvPr>
          <p:cNvCxnSpPr>
            <a:cxnSpLocks/>
            <a:stCxn id="95" idx="0"/>
          </p:cNvCxnSpPr>
          <p:nvPr/>
        </p:nvCxnSpPr>
        <p:spPr bwMode="auto">
          <a:xfrm>
            <a:off x="4370220" y="2311791"/>
            <a:ext cx="10566" cy="1406232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Bogen 85">
            <a:extLst>
              <a:ext uri="{FF2B5EF4-FFF2-40B4-BE49-F238E27FC236}">
                <a16:creationId xmlns:a16="http://schemas.microsoft.com/office/drawing/2014/main" id="{92015234-40C9-44D3-B965-4A9396146D4D}"/>
              </a:ext>
            </a:extLst>
          </p:cNvPr>
          <p:cNvSpPr/>
          <p:nvPr/>
        </p:nvSpPr>
        <p:spPr bwMode="auto">
          <a:xfrm flipV="1">
            <a:off x="2894962" y="3047444"/>
            <a:ext cx="1485824" cy="1392693"/>
          </a:xfrm>
          <a:prstGeom prst="arc">
            <a:avLst>
              <a:gd name="adj1" fmla="val 5316041"/>
              <a:gd name="adj2" fmla="val 0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87" name="Gerader Verbinder 86">
            <a:extLst>
              <a:ext uri="{FF2B5EF4-FFF2-40B4-BE49-F238E27FC236}">
                <a16:creationId xmlns:a16="http://schemas.microsoft.com/office/drawing/2014/main" id="{26102782-CDE1-4BCC-B52A-EC23F38F3D27}"/>
              </a:ext>
            </a:extLst>
          </p:cNvPr>
          <p:cNvCxnSpPr>
            <a:cxnSpLocks/>
            <a:stCxn id="86" idx="0"/>
            <a:endCxn id="83" idx="0"/>
          </p:cNvCxnSpPr>
          <p:nvPr/>
        </p:nvCxnSpPr>
        <p:spPr bwMode="auto">
          <a:xfrm>
            <a:off x="3654880" y="3047626"/>
            <a:ext cx="1715599" cy="4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307">
            <a:extLst>
              <a:ext uri="{FF2B5EF4-FFF2-40B4-BE49-F238E27FC236}">
                <a16:creationId xmlns:a16="http://schemas.microsoft.com/office/drawing/2014/main" id="{948AFA71-0C9D-45BA-8662-32C44BADED47}"/>
              </a:ext>
            </a:extLst>
          </p:cNvPr>
          <p:cNvGrpSpPr>
            <a:grpSpLocks/>
          </p:cNvGrpSpPr>
          <p:nvPr/>
        </p:nvGrpSpPr>
        <p:grpSpPr bwMode="auto">
          <a:xfrm rot="2701449" flipV="1">
            <a:off x="4177511" y="2500596"/>
            <a:ext cx="898634" cy="386704"/>
            <a:chOff x="4875" y="7237"/>
            <a:chExt cx="4230" cy="1883"/>
          </a:xfrm>
        </p:grpSpPr>
        <p:sp>
          <p:nvSpPr>
            <p:cNvPr id="78" name="Arc 308">
              <a:extLst>
                <a:ext uri="{FF2B5EF4-FFF2-40B4-BE49-F238E27FC236}">
                  <a16:creationId xmlns:a16="http://schemas.microsoft.com/office/drawing/2014/main" id="{2B736F15-A6ED-49C8-AEF7-A330248B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AutoShape 309">
              <a:extLst>
                <a:ext uri="{FF2B5EF4-FFF2-40B4-BE49-F238E27FC236}">
                  <a16:creationId xmlns:a16="http://schemas.microsoft.com/office/drawing/2014/main" id="{0B40A9BD-4F2E-4E5B-ACB8-5EAD568AB7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1" name="Group 307">
            <a:extLst>
              <a:ext uri="{FF2B5EF4-FFF2-40B4-BE49-F238E27FC236}">
                <a16:creationId xmlns:a16="http://schemas.microsoft.com/office/drawing/2014/main" id="{6C8FD589-E48E-4F34-A50F-82470AE419BB}"/>
              </a:ext>
            </a:extLst>
          </p:cNvPr>
          <p:cNvGrpSpPr>
            <a:grpSpLocks/>
          </p:cNvGrpSpPr>
          <p:nvPr/>
        </p:nvGrpSpPr>
        <p:grpSpPr bwMode="auto">
          <a:xfrm rot="13290754" flipV="1">
            <a:off x="3864024" y="3063470"/>
            <a:ext cx="1179659" cy="294582"/>
            <a:chOff x="4875" y="7237"/>
            <a:chExt cx="4230" cy="1883"/>
          </a:xfrm>
        </p:grpSpPr>
        <p:sp>
          <p:nvSpPr>
            <p:cNvPr id="76" name="Arc 308">
              <a:extLst>
                <a:ext uri="{FF2B5EF4-FFF2-40B4-BE49-F238E27FC236}">
                  <a16:creationId xmlns:a16="http://schemas.microsoft.com/office/drawing/2014/main" id="{0A3DB183-331A-4D53-B138-13DEF29C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AutoShape 309">
              <a:extLst>
                <a:ext uri="{FF2B5EF4-FFF2-40B4-BE49-F238E27FC236}">
                  <a16:creationId xmlns:a16="http://schemas.microsoft.com/office/drawing/2014/main" id="{A889394A-28CB-4EE4-98D3-2092408404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grpSp>
        <p:nvGrpSpPr>
          <p:cNvPr id="72" name="Group 307">
            <a:extLst>
              <a:ext uri="{FF2B5EF4-FFF2-40B4-BE49-F238E27FC236}">
                <a16:creationId xmlns:a16="http://schemas.microsoft.com/office/drawing/2014/main" id="{D360B152-094A-4389-B22F-A9B60268239C}"/>
              </a:ext>
            </a:extLst>
          </p:cNvPr>
          <p:cNvGrpSpPr>
            <a:grpSpLocks/>
          </p:cNvGrpSpPr>
          <p:nvPr/>
        </p:nvGrpSpPr>
        <p:grpSpPr bwMode="auto">
          <a:xfrm rot="18653051" flipH="1">
            <a:off x="4321375" y="2858673"/>
            <a:ext cx="800974" cy="288770"/>
            <a:chOff x="4875" y="7237"/>
            <a:chExt cx="4230" cy="1883"/>
          </a:xfrm>
        </p:grpSpPr>
        <p:sp>
          <p:nvSpPr>
            <p:cNvPr id="74" name="Arc 308">
              <a:extLst>
                <a:ext uri="{FF2B5EF4-FFF2-40B4-BE49-F238E27FC236}">
                  <a16:creationId xmlns:a16="http://schemas.microsoft.com/office/drawing/2014/main" id="{CD6856F7-CCE1-44EB-AAFE-099686F9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AutoShape 309">
              <a:extLst>
                <a:ext uri="{FF2B5EF4-FFF2-40B4-BE49-F238E27FC236}">
                  <a16:creationId xmlns:a16="http://schemas.microsoft.com/office/drawing/2014/main" id="{462488F5-D7FD-45CE-A3C4-FF58359DF46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80000"/>
                </a:lnSpc>
                <a:spcBef>
                  <a:spcPct val="0"/>
                </a:spcBef>
                <a:buFontTx/>
                <a:buNone/>
              </a:pPr>
              <a:endParaRPr lang="de-DE" altLang="de-DE" sz="1800"/>
            </a:p>
          </p:txBody>
        </p:sp>
      </p:grpSp>
      <p:sp>
        <p:nvSpPr>
          <p:cNvPr id="90" name="Bogen 89">
            <a:extLst>
              <a:ext uri="{FF2B5EF4-FFF2-40B4-BE49-F238E27FC236}">
                <a16:creationId xmlns:a16="http://schemas.microsoft.com/office/drawing/2014/main" id="{6E6206AB-8136-424F-849F-4C590ADA66BF}"/>
              </a:ext>
            </a:extLst>
          </p:cNvPr>
          <p:cNvSpPr/>
          <p:nvPr/>
        </p:nvSpPr>
        <p:spPr bwMode="auto">
          <a:xfrm rot="15942597" flipH="1" flipV="1">
            <a:off x="4665616" y="1509706"/>
            <a:ext cx="1443853" cy="1484096"/>
          </a:xfrm>
          <a:prstGeom prst="arc">
            <a:avLst>
              <a:gd name="adj1" fmla="val 5668865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sp>
        <p:nvSpPr>
          <p:cNvPr id="95" name="Bogen 94">
            <a:extLst>
              <a:ext uri="{FF2B5EF4-FFF2-40B4-BE49-F238E27FC236}">
                <a16:creationId xmlns:a16="http://schemas.microsoft.com/office/drawing/2014/main" id="{00C4BEEE-D889-41DE-9081-889238D93482}"/>
              </a:ext>
            </a:extLst>
          </p:cNvPr>
          <p:cNvSpPr/>
          <p:nvPr/>
        </p:nvSpPr>
        <p:spPr bwMode="auto">
          <a:xfrm rot="5657403" flipV="1">
            <a:off x="2909913" y="1496181"/>
            <a:ext cx="1443853" cy="1484096"/>
          </a:xfrm>
          <a:prstGeom prst="arc">
            <a:avLst>
              <a:gd name="adj1" fmla="val 5316041"/>
              <a:gd name="adj2" fmla="val 11299032"/>
            </a:avLst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de-DE"/>
          </a:p>
        </p:txBody>
      </p:sp>
      <p:cxnSp>
        <p:nvCxnSpPr>
          <p:cNvPr id="99" name="Gerader Verbinder 98">
            <a:extLst>
              <a:ext uri="{FF2B5EF4-FFF2-40B4-BE49-F238E27FC236}">
                <a16:creationId xmlns:a16="http://schemas.microsoft.com/office/drawing/2014/main" id="{9ED198B0-45D3-4D8C-B728-C9FC5398A8E4}"/>
              </a:ext>
            </a:extLst>
          </p:cNvPr>
          <p:cNvCxnSpPr>
            <a:cxnSpLocks/>
          </p:cNvCxnSpPr>
          <p:nvPr/>
        </p:nvCxnSpPr>
        <p:spPr bwMode="auto">
          <a:xfrm flipH="1">
            <a:off x="2901889" y="1517904"/>
            <a:ext cx="683770" cy="0"/>
          </a:xfrm>
          <a:prstGeom prst="line">
            <a:avLst/>
          </a:prstGeom>
          <a:ln w="127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867" name="Text Box 97">
            <a:extLst>
              <a:ext uri="{FF2B5EF4-FFF2-40B4-BE49-F238E27FC236}">
                <a16:creationId xmlns:a16="http://schemas.microsoft.com/office/drawing/2014/main" id="{08DF7096-BFBE-4DAF-8CE8-D0DC3553A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P-25.11.02</a:t>
            </a:r>
          </a:p>
        </p:txBody>
      </p:sp>
      <p:sp>
        <p:nvSpPr>
          <p:cNvPr id="36868" name="Line 182">
            <a:extLst>
              <a:ext uri="{FF2B5EF4-FFF2-40B4-BE49-F238E27FC236}">
                <a16:creationId xmlns:a16="http://schemas.microsoft.com/office/drawing/2014/main" id="{83931A7A-75A2-4734-BBC5-EF3FC836D7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6881" name="AutoShape 599">
            <a:extLst>
              <a:ext uri="{FF2B5EF4-FFF2-40B4-BE49-F238E27FC236}">
                <a16:creationId xmlns:a16="http://schemas.microsoft.com/office/drawing/2014/main" id="{D05FDF71-0565-49B2-BFD3-6378C3E5E2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432203" y="1412226"/>
            <a:ext cx="466725" cy="172084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6882" name="AutoShape 600">
            <a:extLst>
              <a:ext uri="{FF2B5EF4-FFF2-40B4-BE49-F238E27FC236}">
                <a16:creationId xmlns:a16="http://schemas.microsoft.com/office/drawing/2014/main" id="{8390051B-1DED-4FF4-A58B-0FBB3AD4B02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477423" y="1407780"/>
            <a:ext cx="466725" cy="180975"/>
          </a:xfrm>
          <a:prstGeom prst="rightArrow">
            <a:avLst>
              <a:gd name="adj1" fmla="val 50000"/>
              <a:gd name="adj2" fmla="val 6449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nl-NL" altLang="de-DE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6886" name="Group 631">
            <a:extLst>
              <a:ext uri="{FF2B5EF4-FFF2-40B4-BE49-F238E27FC236}">
                <a16:creationId xmlns:a16="http://schemas.microsoft.com/office/drawing/2014/main" id="{0F38704E-DED0-45D6-8665-996D0BAEAF2F}"/>
              </a:ext>
            </a:extLst>
          </p:cNvPr>
          <p:cNvGrpSpPr>
            <a:grpSpLocks/>
          </p:cNvGrpSpPr>
          <p:nvPr/>
        </p:nvGrpSpPr>
        <p:grpSpPr bwMode="auto">
          <a:xfrm rot="5579971" flipH="1">
            <a:off x="3042464" y="1272635"/>
            <a:ext cx="311150" cy="490537"/>
            <a:chOff x="2820" y="264"/>
            <a:chExt cx="420" cy="1452"/>
          </a:xfrm>
        </p:grpSpPr>
        <p:sp>
          <p:nvSpPr>
            <p:cNvPr id="36909" name="Line 632">
              <a:extLst>
                <a:ext uri="{FF2B5EF4-FFF2-40B4-BE49-F238E27FC236}">
                  <a16:creationId xmlns:a16="http://schemas.microsoft.com/office/drawing/2014/main" id="{3F77B897-5E94-4347-BF80-7C8BF9B44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10" name="Group 633">
              <a:extLst>
                <a:ext uri="{FF2B5EF4-FFF2-40B4-BE49-F238E27FC236}">
                  <a16:creationId xmlns:a16="http://schemas.microsoft.com/office/drawing/2014/main" id="{EB9546B3-4219-498D-B1D7-25BCBB70E7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11" name="Group 634">
                <a:extLst>
                  <a:ext uri="{FF2B5EF4-FFF2-40B4-BE49-F238E27FC236}">
                    <a16:creationId xmlns:a16="http://schemas.microsoft.com/office/drawing/2014/main" id="{7C8FF7DF-3029-4B7F-A816-FC6AE739B1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14" name="Group 635">
                  <a:extLst>
                    <a:ext uri="{FF2B5EF4-FFF2-40B4-BE49-F238E27FC236}">
                      <a16:creationId xmlns:a16="http://schemas.microsoft.com/office/drawing/2014/main" id="{BD16C7AD-E312-4C8F-A69A-0A25D1D0A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16" name="Group 636">
                    <a:extLst>
                      <a:ext uri="{FF2B5EF4-FFF2-40B4-BE49-F238E27FC236}">
                        <a16:creationId xmlns:a16="http://schemas.microsoft.com/office/drawing/2014/main" id="{C337951F-8BC2-4902-9E31-5CEF864C6B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19" name="Freeform 637">
                      <a:extLst>
                        <a:ext uri="{FF2B5EF4-FFF2-40B4-BE49-F238E27FC236}">
                          <a16:creationId xmlns:a16="http://schemas.microsoft.com/office/drawing/2014/main" id="{C2B88CE0-B9EC-4F38-97CE-2E92A87E73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20" name="Freeform 638">
                      <a:extLst>
                        <a:ext uri="{FF2B5EF4-FFF2-40B4-BE49-F238E27FC236}">
                          <a16:creationId xmlns:a16="http://schemas.microsoft.com/office/drawing/2014/main" id="{811ADC58-A34C-43A2-B177-067F7D3D8C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17" name="Freeform 639">
                    <a:extLst>
                      <a:ext uri="{FF2B5EF4-FFF2-40B4-BE49-F238E27FC236}">
                        <a16:creationId xmlns:a16="http://schemas.microsoft.com/office/drawing/2014/main" id="{F6BB57D2-2DCF-488B-B6FE-791C2C13B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18" name="Freeform 640">
                    <a:extLst>
                      <a:ext uri="{FF2B5EF4-FFF2-40B4-BE49-F238E27FC236}">
                        <a16:creationId xmlns:a16="http://schemas.microsoft.com/office/drawing/2014/main" id="{2B49779E-1CDD-4777-949F-9C9B84BE6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15" name="Line 641">
                  <a:extLst>
                    <a:ext uri="{FF2B5EF4-FFF2-40B4-BE49-F238E27FC236}">
                      <a16:creationId xmlns:a16="http://schemas.microsoft.com/office/drawing/2014/main" id="{6F901745-D168-458D-8600-959DFC2EDB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12" name="AutoShape 642">
                <a:extLst>
                  <a:ext uri="{FF2B5EF4-FFF2-40B4-BE49-F238E27FC236}">
                    <a16:creationId xmlns:a16="http://schemas.microsoft.com/office/drawing/2014/main" id="{C5368F36-068A-4EC5-BCFA-E59E6255F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13" name="Line 643">
                <a:extLst>
                  <a:ext uri="{FF2B5EF4-FFF2-40B4-BE49-F238E27FC236}">
                    <a16:creationId xmlns:a16="http://schemas.microsoft.com/office/drawing/2014/main" id="{4CDBB375-B43E-460D-A723-A6B305D09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6883" name="Group 601">
            <a:extLst>
              <a:ext uri="{FF2B5EF4-FFF2-40B4-BE49-F238E27FC236}">
                <a16:creationId xmlns:a16="http://schemas.microsoft.com/office/drawing/2014/main" id="{0B72DDFA-7957-4B2D-BA5B-D119BA7A05C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6142450" y="1305408"/>
            <a:ext cx="311150" cy="490537"/>
            <a:chOff x="2820" y="264"/>
            <a:chExt cx="420" cy="1452"/>
          </a:xfrm>
        </p:grpSpPr>
        <p:sp>
          <p:nvSpPr>
            <p:cNvPr id="36923" name="Line 602">
              <a:extLst>
                <a:ext uri="{FF2B5EF4-FFF2-40B4-BE49-F238E27FC236}">
                  <a16:creationId xmlns:a16="http://schemas.microsoft.com/office/drawing/2014/main" id="{6E24D2C5-D78E-46C8-B9FB-D69935CC5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6924" name="Group 603">
              <a:extLst>
                <a:ext uri="{FF2B5EF4-FFF2-40B4-BE49-F238E27FC236}">
                  <a16:creationId xmlns:a16="http://schemas.microsoft.com/office/drawing/2014/main" id="{B414D8D1-89E4-416F-B35F-10E98A693A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6925" name="Group 604">
                <a:extLst>
                  <a:ext uri="{FF2B5EF4-FFF2-40B4-BE49-F238E27FC236}">
                    <a16:creationId xmlns:a16="http://schemas.microsoft.com/office/drawing/2014/main" id="{98266476-FFC6-4262-9142-A7FCC6D55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6928" name="Group 605">
                  <a:extLst>
                    <a:ext uri="{FF2B5EF4-FFF2-40B4-BE49-F238E27FC236}">
                      <a16:creationId xmlns:a16="http://schemas.microsoft.com/office/drawing/2014/main" id="{9E25D792-AE41-4B96-97A8-114E898EC3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6930" name="Group 606">
                    <a:extLst>
                      <a:ext uri="{FF2B5EF4-FFF2-40B4-BE49-F238E27FC236}">
                        <a16:creationId xmlns:a16="http://schemas.microsoft.com/office/drawing/2014/main" id="{27BE1D5A-99DC-4184-9E37-600FC2EC32B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6933" name="Freeform 607">
                      <a:extLst>
                        <a:ext uri="{FF2B5EF4-FFF2-40B4-BE49-F238E27FC236}">
                          <a16:creationId xmlns:a16="http://schemas.microsoft.com/office/drawing/2014/main" id="{1833D744-7D6C-4123-8A1A-C1887C30392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075999480 w 1153"/>
                        <a:gd name="T39" fmla="*/ 2147483646 h 204"/>
                        <a:gd name="T40" fmla="*/ 235295420 w 1153"/>
                        <a:gd name="T41" fmla="*/ 2147483646 h 204"/>
                        <a:gd name="T42" fmla="*/ 123761139 w 1153"/>
                        <a:gd name="T43" fmla="*/ 2147483646 h 204"/>
                        <a:gd name="T44" fmla="*/ 58291092 w 1153"/>
                        <a:gd name="T45" fmla="*/ 2147483646 h 204"/>
                        <a:gd name="T46" fmla="*/ 0 w 1153"/>
                        <a:gd name="T47" fmla="*/ 2147483646 h 204"/>
                        <a:gd name="T48" fmla="*/ 222357267 w 1153"/>
                        <a:gd name="T49" fmla="*/ 2147483646 h 204"/>
                        <a:gd name="T50" fmla="*/ 280484583 w 1153"/>
                        <a:gd name="T51" fmla="*/ 2147483646 h 204"/>
                        <a:gd name="T52" fmla="*/ 1199650876 w 1153"/>
                        <a:gd name="T53" fmla="*/ 2147483646 h 204"/>
                        <a:gd name="T54" fmla="*/ 1573142790 w 1153"/>
                        <a:gd name="T55" fmla="*/ 2147483646 h 204"/>
                        <a:gd name="T56" fmla="*/ 1933790341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6934" name="Freeform 608">
                      <a:extLst>
                        <a:ext uri="{FF2B5EF4-FFF2-40B4-BE49-F238E27FC236}">
                          <a16:creationId xmlns:a16="http://schemas.microsoft.com/office/drawing/2014/main" id="{E7244968-115E-4A41-853A-8344E4CE8C8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431492738 w 247"/>
                        <a:gd name="T3" fmla="*/ 2147483646 h 69"/>
                        <a:gd name="T4" fmla="*/ 1541195524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1273239473 h 69"/>
                        <a:gd name="T22" fmla="*/ 2147483646 w 247"/>
                        <a:gd name="T23" fmla="*/ 0 h 69"/>
                        <a:gd name="T24" fmla="*/ 2147483646 w 247"/>
                        <a:gd name="T25" fmla="*/ 1273239473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6931" name="Freeform 609">
                    <a:extLst>
                      <a:ext uri="{FF2B5EF4-FFF2-40B4-BE49-F238E27FC236}">
                        <a16:creationId xmlns:a16="http://schemas.microsoft.com/office/drawing/2014/main" id="{0EC51C35-FD64-4D9C-87C8-20465737EA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6932" name="Freeform 610">
                    <a:extLst>
                      <a:ext uri="{FF2B5EF4-FFF2-40B4-BE49-F238E27FC236}">
                        <a16:creationId xmlns:a16="http://schemas.microsoft.com/office/drawing/2014/main" id="{2914C549-19C0-4063-9368-80DF699568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9681 h 33"/>
                      <a:gd name="T2" fmla="*/ 0 w 293"/>
                      <a:gd name="T3" fmla="*/ 38600 h 33"/>
                      <a:gd name="T4" fmla="*/ 83 w 293"/>
                      <a:gd name="T5" fmla="*/ 10951 h 33"/>
                      <a:gd name="T6" fmla="*/ 100 w 293"/>
                      <a:gd name="T7" fmla="*/ 5399 h 33"/>
                      <a:gd name="T8" fmla="*/ 115 w 293"/>
                      <a:gd name="T9" fmla="*/ 5399 h 33"/>
                      <a:gd name="T10" fmla="*/ 135 w 293"/>
                      <a:gd name="T11" fmla="*/ 0 h 33"/>
                      <a:gd name="T12" fmla="*/ 147 w 293"/>
                      <a:gd name="T13" fmla="*/ 0 h 33"/>
                      <a:gd name="T14" fmla="*/ 163 w 293"/>
                      <a:gd name="T15" fmla="*/ 5399 h 33"/>
                      <a:gd name="T16" fmla="*/ 176 w 293"/>
                      <a:gd name="T17" fmla="*/ 7689 h 33"/>
                      <a:gd name="T18" fmla="*/ 190 w 293"/>
                      <a:gd name="T19" fmla="*/ 10951 h 33"/>
                      <a:gd name="T20" fmla="*/ 199 w 293"/>
                      <a:gd name="T21" fmla="*/ 16275 h 33"/>
                      <a:gd name="T22" fmla="*/ 207 w 293"/>
                      <a:gd name="T23" fmla="*/ 22214 h 33"/>
                      <a:gd name="T24" fmla="*/ 213 w 293"/>
                      <a:gd name="T25" fmla="*/ 27861 h 33"/>
                      <a:gd name="T26" fmla="*/ 216 w 293"/>
                      <a:gd name="T27" fmla="*/ 33014 h 33"/>
                      <a:gd name="T28" fmla="*/ 217 w 293"/>
                      <a:gd name="T29" fmla="*/ 39681 h 33"/>
                      <a:gd name="T30" fmla="*/ 216 w 293"/>
                      <a:gd name="T31" fmla="*/ 45060 h 33"/>
                      <a:gd name="T32" fmla="*/ 213 w 293"/>
                      <a:gd name="T33" fmla="*/ 52198 h 33"/>
                      <a:gd name="T34" fmla="*/ 207 w 293"/>
                      <a:gd name="T35" fmla="*/ 56515 h 33"/>
                      <a:gd name="T36" fmla="*/ 199 w 293"/>
                      <a:gd name="T37" fmla="*/ 64176 h 33"/>
                      <a:gd name="T38" fmla="*/ 190 w 293"/>
                      <a:gd name="T39" fmla="*/ 68331 h 33"/>
                      <a:gd name="T40" fmla="*/ 176 w 293"/>
                      <a:gd name="T41" fmla="*/ 72265 h 33"/>
                      <a:gd name="T42" fmla="*/ 163 w 293"/>
                      <a:gd name="T43" fmla="*/ 77865 h 33"/>
                      <a:gd name="T44" fmla="*/ 147 w 293"/>
                      <a:gd name="T45" fmla="*/ 78299 h 33"/>
                      <a:gd name="T46" fmla="*/ 136 w 293"/>
                      <a:gd name="T47" fmla="*/ 78299 h 33"/>
                      <a:gd name="T48" fmla="*/ 115 w 293"/>
                      <a:gd name="T49" fmla="*/ 78299 h 33"/>
                      <a:gd name="T50" fmla="*/ 100 w 293"/>
                      <a:gd name="T51" fmla="*/ 77865 h 33"/>
                      <a:gd name="T52" fmla="*/ 83 w 293"/>
                      <a:gd name="T53" fmla="*/ 68331 h 33"/>
                      <a:gd name="T54" fmla="*/ 0 w 293"/>
                      <a:gd name="T55" fmla="*/ 39681 h 33"/>
                      <a:gd name="T56" fmla="*/ 0 w 293"/>
                      <a:gd name="T57" fmla="*/ 39681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6929" name="Line 611">
                  <a:extLst>
                    <a:ext uri="{FF2B5EF4-FFF2-40B4-BE49-F238E27FC236}">
                      <a16:creationId xmlns:a16="http://schemas.microsoft.com/office/drawing/2014/main" id="{26230AD8-F13E-46B3-B81E-D3AEDFCCA0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6926" name="AutoShape 612">
                <a:extLst>
                  <a:ext uri="{FF2B5EF4-FFF2-40B4-BE49-F238E27FC236}">
                    <a16:creationId xmlns:a16="http://schemas.microsoft.com/office/drawing/2014/main" id="{4E3480B6-FE57-4B99-8A01-5F05D00F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6927" name="Line 613">
                <a:extLst>
                  <a:ext uri="{FF2B5EF4-FFF2-40B4-BE49-F238E27FC236}">
                    <a16:creationId xmlns:a16="http://schemas.microsoft.com/office/drawing/2014/main" id="{ABFFC129-25AC-4ADC-8A79-8EB1C200A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86" name="Oval 384">
            <a:extLst>
              <a:ext uri="{FF2B5EF4-FFF2-40B4-BE49-F238E27FC236}">
                <a16:creationId xmlns:a16="http://schemas.microsoft.com/office/drawing/2014/main" id="{A2831AA7-CDF1-475B-B9E0-BDB94DC2B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4389" y="1571175"/>
            <a:ext cx="1315066" cy="1256697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7" name="Text Box 100">
            <a:extLst>
              <a:ext uri="{FF2B5EF4-FFF2-40B4-BE49-F238E27FC236}">
                <a16:creationId xmlns:a16="http://schemas.microsoft.com/office/drawing/2014/main" id="{F8FA9AEE-1CB7-46FB-AB02-3A8BCFB35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3183" y="2805655"/>
            <a:ext cx="28908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188" name="Text Box 101">
            <a:extLst>
              <a:ext uri="{FF2B5EF4-FFF2-40B4-BE49-F238E27FC236}">
                <a16:creationId xmlns:a16="http://schemas.microsoft.com/office/drawing/2014/main" id="{8D9C5EB7-0FA4-40D5-8049-F3FEFAC1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21" y="2854334"/>
            <a:ext cx="2608254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89" name="Oval 74">
            <a:extLst>
              <a:ext uri="{FF2B5EF4-FFF2-40B4-BE49-F238E27FC236}">
                <a16:creationId xmlns:a16="http://schemas.microsoft.com/office/drawing/2014/main" id="{D00207F3-D787-4429-95E5-6A6885416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697" y="14416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1" name="Oval 384">
            <a:extLst>
              <a:ext uri="{FF2B5EF4-FFF2-40B4-BE49-F238E27FC236}">
                <a16:creationId xmlns:a16="http://schemas.microsoft.com/office/drawing/2014/main" id="{03C5BD90-6C8E-4D7F-B974-8310B2EB8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2810" y="3047443"/>
            <a:ext cx="1421784" cy="139746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2" name="Oval 384">
            <a:extLst>
              <a:ext uri="{FF2B5EF4-FFF2-40B4-BE49-F238E27FC236}">
                <a16:creationId xmlns:a16="http://schemas.microsoft.com/office/drawing/2014/main" id="{8FD43537-0F3F-45E2-861F-92ADE71C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3660" y="3084710"/>
            <a:ext cx="1436898" cy="1315602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3" name="Oval 384">
            <a:extLst>
              <a:ext uri="{FF2B5EF4-FFF2-40B4-BE49-F238E27FC236}">
                <a16:creationId xmlns:a16="http://schemas.microsoft.com/office/drawing/2014/main" id="{27F5841E-BFBC-48A6-9912-9EC1AD7F0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18" y="1550676"/>
            <a:ext cx="1315066" cy="128500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35" name="Oval 74">
            <a:extLst>
              <a:ext uri="{FF2B5EF4-FFF2-40B4-BE49-F238E27FC236}">
                <a16:creationId xmlns:a16="http://schemas.microsoft.com/office/drawing/2014/main" id="{9AF6F45B-AE4B-48AC-B0B9-D4EE439A6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8248" y="296440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6" name="Oval 74">
            <a:extLst>
              <a:ext uri="{FF2B5EF4-FFF2-40B4-BE49-F238E27FC236}">
                <a16:creationId xmlns:a16="http://schemas.microsoft.com/office/drawing/2014/main" id="{2AAE3B3F-393B-44C3-8876-400DD1EF2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2007" y="359104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7" name="Oval 74">
            <a:extLst>
              <a:ext uri="{FF2B5EF4-FFF2-40B4-BE49-F238E27FC236}">
                <a16:creationId xmlns:a16="http://schemas.microsoft.com/office/drawing/2014/main" id="{C1731F1D-BF39-436C-9219-694C650C6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283" y="286987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8" name="Oval 74">
            <a:extLst>
              <a:ext uri="{FF2B5EF4-FFF2-40B4-BE49-F238E27FC236}">
                <a16:creationId xmlns:a16="http://schemas.microsoft.com/office/drawing/2014/main" id="{E0BDD9E7-CAE5-400F-B64C-5F18E35F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6105" y="20238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39" name="Oval 74">
            <a:extLst>
              <a:ext uri="{FF2B5EF4-FFF2-40B4-BE49-F238E27FC236}">
                <a16:creationId xmlns:a16="http://schemas.microsoft.com/office/drawing/2014/main" id="{B51F2F3F-4EA0-476A-B1C4-8A76A11DF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764" y="360303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0" name="Oval 74">
            <a:extLst>
              <a:ext uri="{FF2B5EF4-FFF2-40B4-BE49-F238E27FC236}">
                <a16:creationId xmlns:a16="http://schemas.microsoft.com/office/drawing/2014/main" id="{166B7D34-FFCB-4EEB-932B-C95028C2B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896" y="28417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1" name="Oval 74">
            <a:extLst>
              <a:ext uri="{FF2B5EF4-FFF2-40B4-BE49-F238E27FC236}">
                <a16:creationId xmlns:a16="http://schemas.microsoft.com/office/drawing/2014/main" id="{B30D7C6C-9300-4BD2-AA3E-6A48FA719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613" y="29970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2" name="Oval 74">
            <a:extLst>
              <a:ext uri="{FF2B5EF4-FFF2-40B4-BE49-F238E27FC236}">
                <a16:creationId xmlns:a16="http://schemas.microsoft.com/office/drawing/2014/main" id="{B63EAEE6-5501-4D84-9AB2-0B5FAD45C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536" y="202168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3" name="Oval 74">
            <a:extLst>
              <a:ext uri="{FF2B5EF4-FFF2-40B4-BE49-F238E27FC236}">
                <a16:creationId xmlns:a16="http://schemas.microsoft.com/office/drawing/2014/main" id="{889624CB-198F-457F-A0B1-64FAF816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0769" y="29875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46" name="Oval 74">
            <a:extLst>
              <a:ext uri="{FF2B5EF4-FFF2-40B4-BE49-F238E27FC236}">
                <a16:creationId xmlns:a16="http://schemas.microsoft.com/office/drawing/2014/main" id="{F7238D15-2BD4-4A75-8E70-618EBA2D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214" y="14151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8" name="Text Box 100">
            <a:extLst>
              <a:ext uri="{FF2B5EF4-FFF2-40B4-BE49-F238E27FC236}">
                <a16:creationId xmlns:a16="http://schemas.microsoft.com/office/drawing/2014/main" id="{A323C4D5-5B54-4EA9-8C04-B12EC034CB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7950" y="683653"/>
            <a:ext cx="39258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Abwärts- und Steigflug sind in der Mitte des Flugraumes.</a:t>
            </a:r>
          </a:p>
        </p:txBody>
      </p:sp>
      <p:sp>
        <p:nvSpPr>
          <p:cNvPr id="69" name="Text Box 81">
            <a:extLst>
              <a:ext uri="{FF2B5EF4-FFF2-40B4-BE49-F238E27FC236}">
                <a16:creationId xmlns:a16="http://schemas.microsoft.com/office/drawing/2014/main" id="{A33743A2-0387-4903-B709-6E3E97D7F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2715" y="69378"/>
            <a:ext cx="7618413" cy="63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P-25.11 </a:t>
            </a:r>
            <a:r>
              <a:rPr lang="en-US" sz="2000" b="1" dirty="0" err="1"/>
              <a:t>Halbes</a:t>
            </a:r>
            <a:r>
              <a:rPr lang="en-US" sz="2000" b="1" dirty="0"/>
              <a:t> </a:t>
            </a:r>
            <a:r>
              <a:rPr lang="en-US" sz="2000" b="1" dirty="0" err="1"/>
              <a:t>Kleeblatt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br>
              <a:rPr lang="en-US" sz="2000" b="1" dirty="0"/>
            </a:br>
            <a:r>
              <a:rPr lang="en-US" sz="2000" b="1" dirty="0"/>
              <a:t>	  </a:t>
            </a:r>
            <a:r>
              <a:rPr lang="en-US" sz="2000" b="1" dirty="0" err="1"/>
              <a:t>halber</a:t>
            </a:r>
            <a:r>
              <a:rPr lang="en-US" sz="2000" b="1" dirty="0"/>
              <a:t> Rolle</a:t>
            </a:r>
            <a:endParaRPr lang="en-GB" altLang="de-DE" sz="2000" dirty="0"/>
          </a:p>
        </p:txBody>
      </p:sp>
    </p:spTree>
    <p:extLst>
      <p:ext uri="{BB962C8B-B14F-4D97-AF65-F5344CB8AC3E}">
        <p14:creationId xmlns:p14="http://schemas.microsoft.com/office/powerpoint/2010/main" val="428052785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2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5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7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9500"/>
                            </p:stCondLst>
                            <p:childTnLst>
                              <p:par>
                                <p:cTn id="2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 autoUpdateAnimBg="0"/>
      <p:bldP spid="188" grpId="0" animBg="1"/>
      <p:bldP spid="68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57693" y="1428111"/>
            <a:ext cx="2727169" cy="2858315"/>
            <a:chOff x="1757693" y="1428111"/>
            <a:chExt cx="2727169" cy="2858315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3739" y="1551081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19074" y="1910123"/>
              <a:ext cx="6249" cy="176530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35562" y="1428111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P-25.12.01</a:t>
            </a:r>
            <a:endParaRPr lang="de-DE" altLang="de-DE" dirty="0"/>
          </a:p>
        </p:txBody>
      </p:sp>
      <p:sp>
        <p:nvSpPr>
          <p:cNvPr id="34822" name="Text Box 253">
            <a:extLst>
              <a:ext uri="{FF2B5EF4-FFF2-40B4-BE49-F238E27FC236}">
                <a16:creationId xmlns:a16="http://schemas.microsoft.com/office/drawing/2014/main" id="{6E668706-661D-4773-9C1B-2A63F6D27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4930775"/>
            <a:ext cx="4478338" cy="147117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⅝ Loo-ping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34829" name="Rectangle 116">
            <a:extLst>
              <a:ext uri="{FF2B5EF4-FFF2-40B4-BE49-F238E27FC236}">
                <a16:creationId xmlns:a16="http://schemas.microsoft.com/office/drawing/2014/main" id="{6711717A-C6D4-4402-8784-8B6502AEE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630" y="7380"/>
            <a:ext cx="587853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P-25.12 </a:t>
            </a:r>
            <a:r>
              <a:rPr lang="en-US" sz="2000" b="1" dirty="0" err="1"/>
              <a:t>Umgekehrte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ET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br>
              <a:rPr lang="en-US" sz="2000" b="1" dirty="0"/>
            </a:br>
            <a:r>
              <a:rPr lang="en-US" sz="2000" b="1" dirty="0"/>
              <a:t>	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endParaRPr lang="de-DE" sz="2000" dirty="0"/>
          </a:p>
        </p:txBody>
      </p:sp>
      <p:sp>
        <p:nvSpPr>
          <p:cNvPr id="70" name="Text Box 350">
            <a:extLst>
              <a:ext uri="{FF2B5EF4-FFF2-40B4-BE49-F238E27FC236}">
                <a16:creationId xmlns:a16="http://schemas.microsoft.com/office/drawing/2014/main" id="{4EF87F10-27F2-4880-9886-AF9A23298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995265"/>
            <a:ext cx="115448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grpSp>
        <p:nvGrpSpPr>
          <p:cNvPr id="79" name="Group 362">
            <a:extLst>
              <a:ext uri="{FF2B5EF4-FFF2-40B4-BE49-F238E27FC236}">
                <a16:creationId xmlns:a16="http://schemas.microsoft.com/office/drawing/2014/main" id="{C7414468-C74A-4C68-8A9A-E5FDE21E282F}"/>
              </a:ext>
            </a:extLst>
          </p:cNvPr>
          <p:cNvGrpSpPr>
            <a:grpSpLocks/>
          </p:cNvGrpSpPr>
          <p:nvPr/>
        </p:nvGrpSpPr>
        <p:grpSpPr bwMode="auto">
          <a:xfrm rot="3994872" flipV="1">
            <a:off x="2206346" y="2166064"/>
            <a:ext cx="895350" cy="196850"/>
            <a:chOff x="4875" y="7237"/>
            <a:chExt cx="4230" cy="1883"/>
          </a:xfrm>
        </p:grpSpPr>
        <p:sp>
          <p:nvSpPr>
            <p:cNvPr id="80" name="Arc 363">
              <a:extLst>
                <a:ext uri="{FF2B5EF4-FFF2-40B4-BE49-F238E27FC236}">
                  <a16:creationId xmlns:a16="http://schemas.microsoft.com/office/drawing/2014/main" id="{211E0FE1-9A9A-4873-919E-21454344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364">
              <a:extLst>
                <a:ext uri="{FF2B5EF4-FFF2-40B4-BE49-F238E27FC236}">
                  <a16:creationId xmlns:a16="http://schemas.microsoft.com/office/drawing/2014/main" id="{00EFE376-97EC-4829-B0B4-E999BC606B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018137" y="1317781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5551595" flipV="1">
            <a:off x="3732374" y="1318212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9" name="Group 382">
            <a:extLst>
              <a:ext uri="{FF2B5EF4-FFF2-40B4-BE49-F238E27FC236}">
                <a16:creationId xmlns:a16="http://schemas.microsoft.com/office/drawing/2014/main" id="{1F206563-3D46-49D4-B83F-01BFAF6BD43B}"/>
              </a:ext>
            </a:extLst>
          </p:cNvPr>
          <p:cNvGrpSpPr>
            <a:grpSpLocks/>
          </p:cNvGrpSpPr>
          <p:nvPr/>
        </p:nvGrpSpPr>
        <p:grpSpPr bwMode="auto">
          <a:xfrm rot="2924286" flipH="1">
            <a:off x="3114092" y="1631231"/>
            <a:ext cx="290512" cy="427038"/>
            <a:chOff x="2820" y="264"/>
            <a:chExt cx="420" cy="1452"/>
          </a:xfrm>
        </p:grpSpPr>
        <p:sp>
          <p:nvSpPr>
            <p:cNvPr id="100" name="Line 383">
              <a:extLst>
                <a:ext uri="{FF2B5EF4-FFF2-40B4-BE49-F238E27FC236}">
                  <a16:creationId xmlns:a16="http://schemas.microsoft.com/office/drawing/2014/main" id="{8CF19EC0-FE25-42EF-BE30-6633A43DDA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1" name="Group 384">
              <a:extLst>
                <a:ext uri="{FF2B5EF4-FFF2-40B4-BE49-F238E27FC236}">
                  <a16:creationId xmlns:a16="http://schemas.microsoft.com/office/drawing/2014/main" id="{85E0CE1A-4865-421F-8FFA-7C32D95DA2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2" name="Group 385">
                <a:extLst>
                  <a:ext uri="{FF2B5EF4-FFF2-40B4-BE49-F238E27FC236}">
                    <a16:creationId xmlns:a16="http://schemas.microsoft.com/office/drawing/2014/main" id="{6C968E02-0FBF-495B-8C3C-01FE9F86F1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5" name="Group 386">
                  <a:extLst>
                    <a:ext uri="{FF2B5EF4-FFF2-40B4-BE49-F238E27FC236}">
                      <a16:creationId xmlns:a16="http://schemas.microsoft.com/office/drawing/2014/main" id="{14C49BA9-6060-417B-9723-71B08EB687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7" name="Group 387">
                    <a:extLst>
                      <a:ext uri="{FF2B5EF4-FFF2-40B4-BE49-F238E27FC236}">
                        <a16:creationId xmlns:a16="http://schemas.microsoft.com/office/drawing/2014/main" id="{3AB9F446-9513-4AF9-B5D5-B5AA734B80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0" name="Freeform 388">
                      <a:extLst>
                        <a:ext uri="{FF2B5EF4-FFF2-40B4-BE49-F238E27FC236}">
                          <a16:creationId xmlns:a16="http://schemas.microsoft.com/office/drawing/2014/main" id="{702404E3-B971-45DA-AE21-929C8C1BFD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1" name="Freeform 389">
                      <a:extLst>
                        <a:ext uri="{FF2B5EF4-FFF2-40B4-BE49-F238E27FC236}">
                          <a16:creationId xmlns:a16="http://schemas.microsoft.com/office/drawing/2014/main" id="{B1F4D76E-420A-4D86-8F10-1D5C15180B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8" name="Freeform 390">
                    <a:extLst>
                      <a:ext uri="{FF2B5EF4-FFF2-40B4-BE49-F238E27FC236}">
                        <a16:creationId xmlns:a16="http://schemas.microsoft.com/office/drawing/2014/main" id="{54766D1A-8C9C-4525-A88E-D7603A3D4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9" name="Freeform 391">
                    <a:extLst>
                      <a:ext uri="{FF2B5EF4-FFF2-40B4-BE49-F238E27FC236}">
                        <a16:creationId xmlns:a16="http://schemas.microsoft.com/office/drawing/2014/main" id="{BD2A31E4-2F2E-4231-B08E-29FD3C1D5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6" name="Line 392">
                  <a:extLst>
                    <a:ext uri="{FF2B5EF4-FFF2-40B4-BE49-F238E27FC236}">
                      <a16:creationId xmlns:a16="http://schemas.microsoft.com/office/drawing/2014/main" id="{0C8146C1-A09F-45D4-95D8-927C845993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3" name="AutoShape 393">
                <a:extLst>
                  <a:ext uri="{FF2B5EF4-FFF2-40B4-BE49-F238E27FC236}">
                    <a16:creationId xmlns:a16="http://schemas.microsoft.com/office/drawing/2014/main" id="{E2A17CB9-3E7B-4C28-A360-9330D1116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4" name="Line 394">
                <a:extLst>
                  <a:ext uri="{FF2B5EF4-FFF2-40B4-BE49-F238E27FC236}">
                    <a16:creationId xmlns:a16="http://schemas.microsoft.com/office/drawing/2014/main" id="{E5E23095-7BD8-450D-B12B-A0C079ACD6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4646816" y="1162999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481">
            <a:extLst>
              <a:ext uri="{FF2B5EF4-FFF2-40B4-BE49-F238E27FC236}">
                <a16:creationId xmlns:a16="http://schemas.microsoft.com/office/drawing/2014/main" id="{44C47CB8-387E-428E-AB2E-D11D646BFE47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91" y="3135880"/>
            <a:ext cx="627062" cy="301625"/>
            <a:chOff x="4875" y="7237"/>
            <a:chExt cx="4230" cy="1883"/>
          </a:xfrm>
        </p:grpSpPr>
        <p:sp>
          <p:nvSpPr>
            <p:cNvPr id="132" name="Arc 482">
              <a:extLst>
                <a:ext uri="{FF2B5EF4-FFF2-40B4-BE49-F238E27FC236}">
                  <a16:creationId xmlns:a16="http://schemas.microsoft.com/office/drawing/2014/main" id="{F943BF52-1BFE-4141-9CAF-CF0687E0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483">
              <a:extLst>
                <a:ext uri="{FF2B5EF4-FFF2-40B4-BE49-F238E27FC236}">
                  <a16:creationId xmlns:a16="http://schemas.microsoft.com/office/drawing/2014/main" id="{07AE6DC5-8801-4064-A73B-D78AA2D088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80" name="Group 408">
            <a:extLst>
              <a:ext uri="{FF2B5EF4-FFF2-40B4-BE49-F238E27FC236}">
                <a16:creationId xmlns:a16="http://schemas.microsoft.com/office/drawing/2014/main" id="{F5DCFAFF-81D3-4F34-BD86-3CC9B095FF0D}"/>
              </a:ext>
            </a:extLst>
          </p:cNvPr>
          <p:cNvGrpSpPr>
            <a:grpSpLocks/>
          </p:cNvGrpSpPr>
          <p:nvPr/>
        </p:nvGrpSpPr>
        <p:grpSpPr bwMode="auto">
          <a:xfrm rot="13395513" flipH="1" flipV="1">
            <a:off x="1930731" y="2879874"/>
            <a:ext cx="285750" cy="401637"/>
            <a:chOff x="2820" y="264"/>
            <a:chExt cx="420" cy="1452"/>
          </a:xfrm>
        </p:grpSpPr>
        <p:sp>
          <p:nvSpPr>
            <p:cNvPr id="181" name="Line 409">
              <a:extLst>
                <a:ext uri="{FF2B5EF4-FFF2-40B4-BE49-F238E27FC236}">
                  <a16:creationId xmlns:a16="http://schemas.microsoft.com/office/drawing/2014/main" id="{C761446D-8C4B-4397-8AE4-E67A00491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410">
              <a:extLst>
                <a:ext uri="{FF2B5EF4-FFF2-40B4-BE49-F238E27FC236}">
                  <a16:creationId xmlns:a16="http://schemas.microsoft.com/office/drawing/2014/main" id="{4447E436-F25D-4BAB-96D0-1FBB568803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411">
                <a:extLst>
                  <a:ext uri="{FF2B5EF4-FFF2-40B4-BE49-F238E27FC236}">
                    <a16:creationId xmlns:a16="http://schemas.microsoft.com/office/drawing/2014/main" id="{831E9BCA-782D-494A-A98A-3DBFCBD5A4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412">
                  <a:extLst>
                    <a:ext uri="{FF2B5EF4-FFF2-40B4-BE49-F238E27FC236}">
                      <a16:creationId xmlns:a16="http://schemas.microsoft.com/office/drawing/2014/main" id="{80DCDFCF-3DA4-4BD1-8E0E-BF9FF45866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413">
                    <a:extLst>
                      <a:ext uri="{FF2B5EF4-FFF2-40B4-BE49-F238E27FC236}">
                        <a16:creationId xmlns:a16="http://schemas.microsoft.com/office/drawing/2014/main" id="{8F91F30D-E915-4381-B902-97C645F76C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414">
                      <a:extLst>
                        <a:ext uri="{FF2B5EF4-FFF2-40B4-BE49-F238E27FC236}">
                          <a16:creationId xmlns:a16="http://schemas.microsoft.com/office/drawing/2014/main" id="{54DAB1B2-6ABF-48AC-A7E9-D62EA3F378D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415">
                      <a:extLst>
                        <a:ext uri="{FF2B5EF4-FFF2-40B4-BE49-F238E27FC236}">
                          <a16:creationId xmlns:a16="http://schemas.microsoft.com/office/drawing/2014/main" id="{45B41EC7-4054-4CA0-AB2C-86BAC79B63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416">
                    <a:extLst>
                      <a:ext uri="{FF2B5EF4-FFF2-40B4-BE49-F238E27FC236}">
                        <a16:creationId xmlns:a16="http://schemas.microsoft.com/office/drawing/2014/main" id="{7BA7F4DD-3B21-4437-9DD7-CC7539E91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417">
                    <a:extLst>
                      <a:ext uri="{FF2B5EF4-FFF2-40B4-BE49-F238E27FC236}">
                        <a16:creationId xmlns:a16="http://schemas.microsoft.com/office/drawing/2014/main" id="{A15256AA-6742-4205-886B-53CB109B31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418">
                  <a:extLst>
                    <a:ext uri="{FF2B5EF4-FFF2-40B4-BE49-F238E27FC236}">
                      <a16:creationId xmlns:a16="http://schemas.microsoft.com/office/drawing/2014/main" id="{9B68BF82-9044-44A2-81EC-2789B2287D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419">
                <a:extLst>
                  <a:ext uri="{FF2B5EF4-FFF2-40B4-BE49-F238E27FC236}">
                    <a16:creationId xmlns:a16="http://schemas.microsoft.com/office/drawing/2014/main" id="{40C88EA1-8916-47C1-BB5F-07C6DC884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85" name="Line 420">
                <a:extLst>
                  <a:ext uri="{FF2B5EF4-FFF2-40B4-BE49-F238E27FC236}">
                    <a16:creationId xmlns:a16="http://schemas.microsoft.com/office/drawing/2014/main" id="{E07F76B4-C014-4F24-9AD7-4BAEE1EE5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3100754" y="1471171"/>
            <a:ext cx="745067" cy="904889"/>
          </a:xfrm>
          <a:prstGeom prst="arc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71316" y="1377408"/>
            <a:ext cx="745067" cy="904889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206689" y="149272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10" name="Group 408">
            <a:extLst>
              <a:ext uri="{FF2B5EF4-FFF2-40B4-BE49-F238E27FC236}">
                <a16:creationId xmlns:a16="http://schemas.microsoft.com/office/drawing/2014/main" id="{F95EF2AF-16A3-42DB-8A4C-DD41AFE659F5}"/>
              </a:ext>
            </a:extLst>
          </p:cNvPr>
          <p:cNvGrpSpPr>
            <a:grpSpLocks/>
          </p:cNvGrpSpPr>
          <p:nvPr/>
        </p:nvGrpSpPr>
        <p:grpSpPr bwMode="auto">
          <a:xfrm rot="5202623" flipH="1" flipV="1">
            <a:off x="2284431" y="4073599"/>
            <a:ext cx="285750" cy="401637"/>
            <a:chOff x="2820" y="264"/>
            <a:chExt cx="420" cy="1452"/>
          </a:xfrm>
        </p:grpSpPr>
        <p:sp>
          <p:nvSpPr>
            <p:cNvPr id="211" name="Line 409">
              <a:extLst>
                <a:ext uri="{FF2B5EF4-FFF2-40B4-BE49-F238E27FC236}">
                  <a16:creationId xmlns:a16="http://schemas.microsoft.com/office/drawing/2014/main" id="{965B8376-814F-43B2-AE54-9344875590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2" name="Group 410">
              <a:extLst>
                <a:ext uri="{FF2B5EF4-FFF2-40B4-BE49-F238E27FC236}">
                  <a16:creationId xmlns:a16="http://schemas.microsoft.com/office/drawing/2014/main" id="{84CD2191-CAD6-4F41-A049-39B5C80CE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3" name="Group 411">
                <a:extLst>
                  <a:ext uri="{FF2B5EF4-FFF2-40B4-BE49-F238E27FC236}">
                    <a16:creationId xmlns:a16="http://schemas.microsoft.com/office/drawing/2014/main" id="{AED238EC-2F8D-4819-8A65-3243DAE335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6" name="Group 412">
                  <a:extLst>
                    <a:ext uri="{FF2B5EF4-FFF2-40B4-BE49-F238E27FC236}">
                      <a16:creationId xmlns:a16="http://schemas.microsoft.com/office/drawing/2014/main" id="{27217BB3-1102-44C4-88D7-B9E53BCE8C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8" name="Group 413">
                    <a:extLst>
                      <a:ext uri="{FF2B5EF4-FFF2-40B4-BE49-F238E27FC236}">
                        <a16:creationId xmlns:a16="http://schemas.microsoft.com/office/drawing/2014/main" id="{EF22D338-D617-4D08-9D9F-172CC594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1" name="Freeform 414">
                      <a:extLst>
                        <a:ext uri="{FF2B5EF4-FFF2-40B4-BE49-F238E27FC236}">
                          <a16:creationId xmlns:a16="http://schemas.microsoft.com/office/drawing/2014/main" id="{394DFFD6-978B-4F5B-A0F9-F4F4157F3AB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2" name="Freeform 415">
                      <a:extLst>
                        <a:ext uri="{FF2B5EF4-FFF2-40B4-BE49-F238E27FC236}">
                          <a16:creationId xmlns:a16="http://schemas.microsoft.com/office/drawing/2014/main" id="{017FEB14-0D3D-405A-9B2D-3BD65DED2D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9" name="Freeform 416">
                    <a:extLst>
                      <a:ext uri="{FF2B5EF4-FFF2-40B4-BE49-F238E27FC236}">
                        <a16:creationId xmlns:a16="http://schemas.microsoft.com/office/drawing/2014/main" id="{B54CDF9D-9B46-491C-BB38-8A83F0FA0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0" name="Freeform 417">
                    <a:extLst>
                      <a:ext uri="{FF2B5EF4-FFF2-40B4-BE49-F238E27FC236}">
                        <a16:creationId xmlns:a16="http://schemas.microsoft.com/office/drawing/2014/main" id="{8BDBCF71-8F9B-4AA4-A23F-57D2510144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Line 418">
                  <a:extLst>
                    <a:ext uri="{FF2B5EF4-FFF2-40B4-BE49-F238E27FC236}">
                      <a16:creationId xmlns:a16="http://schemas.microsoft.com/office/drawing/2014/main" id="{92783DA9-4A32-4A12-BF3F-19F7592E4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4" name="AutoShape 419">
                <a:extLst>
                  <a:ext uri="{FF2B5EF4-FFF2-40B4-BE49-F238E27FC236}">
                    <a16:creationId xmlns:a16="http://schemas.microsoft.com/office/drawing/2014/main" id="{C92984AE-90AB-47D8-AA6A-229847C87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15" name="Line 420">
                <a:extLst>
                  <a:ext uri="{FF2B5EF4-FFF2-40B4-BE49-F238E27FC236}">
                    <a16:creationId xmlns:a16="http://schemas.microsoft.com/office/drawing/2014/main" id="{3A879B03-695E-4C8B-AB88-80004F38F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3" name="Group 408">
            <a:extLst>
              <a:ext uri="{FF2B5EF4-FFF2-40B4-BE49-F238E27FC236}">
                <a16:creationId xmlns:a16="http://schemas.microsoft.com/office/drawing/2014/main" id="{BAD7D845-1F37-4D61-894F-ACBA9DAC36EA}"/>
              </a:ext>
            </a:extLst>
          </p:cNvPr>
          <p:cNvGrpSpPr>
            <a:grpSpLocks/>
          </p:cNvGrpSpPr>
          <p:nvPr/>
        </p:nvGrpSpPr>
        <p:grpSpPr bwMode="auto">
          <a:xfrm rot="21323728" flipH="1" flipV="1">
            <a:off x="2905128" y="3285604"/>
            <a:ext cx="285750" cy="401637"/>
            <a:chOff x="2820" y="264"/>
            <a:chExt cx="420" cy="1452"/>
          </a:xfrm>
        </p:grpSpPr>
        <p:sp>
          <p:nvSpPr>
            <p:cNvPr id="224" name="Line 409">
              <a:extLst>
                <a:ext uri="{FF2B5EF4-FFF2-40B4-BE49-F238E27FC236}">
                  <a16:creationId xmlns:a16="http://schemas.microsoft.com/office/drawing/2014/main" id="{0031B850-2958-48D7-B30F-C2A7EBC6E2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5" name="Group 410">
              <a:extLst>
                <a:ext uri="{FF2B5EF4-FFF2-40B4-BE49-F238E27FC236}">
                  <a16:creationId xmlns:a16="http://schemas.microsoft.com/office/drawing/2014/main" id="{E5B5491C-0080-43E3-9501-5ADF5CE67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6" name="Group 411">
                <a:extLst>
                  <a:ext uri="{FF2B5EF4-FFF2-40B4-BE49-F238E27FC236}">
                    <a16:creationId xmlns:a16="http://schemas.microsoft.com/office/drawing/2014/main" id="{8CEA6524-7021-4E43-8427-D580348DD6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9" name="Group 412">
                  <a:extLst>
                    <a:ext uri="{FF2B5EF4-FFF2-40B4-BE49-F238E27FC236}">
                      <a16:creationId xmlns:a16="http://schemas.microsoft.com/office/drawing/2014/main" id="{64FD3DE6-F7F4-4126-9638-510D97BD38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31" name="Group 413">
                    <a:extLst>
                      <a:ext uri="{FF2B5EF4-FFF2-40B4-BE49-F238E27FC236}">
                        <a16:creationId xmlns:a16="http://schemas.microsoft.com/office/drawing/2014/main" id="{86EE0402-47D9-4CCB-96C9-845A302EA3A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4" name="Freeform 414">
                      <a:extLst>
                        <a:ext uri="{FF2B5EF4-FFF2-40B4-BE49-F238E27FC236}">
                          <a16:creationId xmlns:a16="http://schemas.microsoft.com/office/drawing/2014/main" id="{8F8DB7A1-8529-4E34-818A-FDB877300E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5" name="Freeform 415">
                      <a:extLst>
                        <a:ext uri="{FF2B5EF4-FFF2-40B4-BE49-F238E27FC236}">
                          <a16:creationId xmlns:a16="http://schemas.microsoft.com/office/drawing/2014/main" id="{2FBD5091-8517-4E1F-BDB4-FDE087C416B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2" name="Freeform 416">
                    <a:extLst>
                      <a:ext uri="{FF2B5EF4-FFF2-40B4-BE49-F238E27FC236}">
                        <a16:creationId xmlns:a16="http://schemas.microsoft.com/office/drawing/2014/main" id="{2E58417B-6B14-4E80-A6C5-D8E5FD25A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3" name="Freeform 417">
                    <a:extLst>
                      <a:ext uri="{FF2B5EF4-FFF2-40B4-BE49-F238E27FC236}">
                        <a16:creationId xmlns:a16="http://schemas.microsoft.com/office/drawing/2014/main" id="{58FCA6D3-6E0C-4E7B-B743-803F7EB99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30" name="Line 418">
                  <a:extLst>
                    <a:ext uri="{FF2B5EF4-FFF2-40B4-BE49-F238E27FC236}">
                      <a16:creationId xmlns:a16="http://schemas.microsoft.com/office/drawing/2014/main" id="{5F49CF24-1F90-4067-83D7-6BFA76A13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7" name="AutoShape 419">
                <a:extLst>
                  <a:ext uri="{FF2B5EF4-FFF2-40B4-BE49-F238E27FC236}">
                    <a16:creationId xmlns:a16="http://schemas.microsoft.com/office/drawing/2014/main" id="{078703D4-0E1C-4FC7-8B74-1254DEFF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28" name="Line 420">
                <a:extLst>
                  <a:ext uri="{FF2B5EF4-FFF2-40B4-BE49-F238E27FC236}">
                    <a16:creationId xmlns:a16="http://schemas.microsoft.com/office/drawing/2014/main" id="{C30FC692-5523-4127-BBA2-26400CEE82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36" name="Group 481">
            <a:extLst>
              <a:ext uri="{FF2B5EF4-FFF2-40B4-BE49-F238E27FC236}">
                <a16:creationId xmlns:a16="http://schemas.microsoft.com/office/drawing/2014/main" id="{C08CD42B-61D0-495F-BB98-35577E7D03E2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89" y="2906500"/>
            <a:ext cx="627062" cy="301625"/>
            <a:chOff x="4875" y="7237"/>
            <a:chExt cx="4230" cy="1883"/>
          </a:xfrm>
        </p:grpSpPr>
        <p:sp>
          <p:nvSpPr>
            <p:cNvPr id="237" name="Arc 482">
              <a:extLst>
                <a:ext uri="{FF2B5EF4-FFF2-40B4-BE49-F238E27FC236}">
                  <a16:creationId xmlns:a16="http://schemas.microsoft.com/office/drawing/2014/main" id="{312FADA5-AE8D-4267-A1E0-356FF22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AutoShape 483">
              <a:extLst>
                <a:ext uri="{FF2B5EF4-FFF2-40B4-BE49-F238E27FC236}">
                  <a16:creationId xmlns:a16="http://schemas.microsoft.com/office/drawing/2014/main" id="{33E1EF77-4857-4F55-A3C4-4FE90ADEE6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39" name="Text Box 350">
            <a:extLst>
              <a:ext uri="{FF2B5EF4-FFF2-40B4-BE49-F238E27FC236}">
                <a16:creationId xmlns:a16="http://schemas.microsoft.com/office/drawing/2014/main" id="{8BBF5411-C2E7-44ED-8785-5493777D1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665806"/>
            <a:ext cx="118080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grpSp>
        <p:nvGrpSpPr>
          <p:cNvPr id="241" name="Group 382">
            <a:extLst>
              <a:ext uri="{FF2B5EF4-FFF2-40B4-BE49-F238E27FC236}">
                <a16:creationId xmlns:a16="http://schemas.microsoft.com/office/drawing/2014/main" id="{821A9BA5-347E-4A32-9544-88DB7CD5862B}"/>
              </a:ext>
            </a:extLst>
          </p:cNvPr>
          <p:cNvGrpSpPr>
            <a:grpSpLocks/>
          </p:cNvGrpSpPr>
          <p:nvPr/>
        </p:nvGrpSpPr>
        <p:grpSpPr bwMode="auto">
          <a:xfrm rot="10971406" flipH="1">
            <a:off x="2865155" y="2305283"/>
            <a:ext cx="290512" cy="427038"/>
            <a:chOff x="2820" y="264"/>
            <a:chExt cx="420" cy="1452"/>
          </a:xfrm>
        </p:grpSpPr>
        <p:sp>
          <p:nvSpPr>
            <p:cNvPr id="242" name="Line 383">
              <a:extLst>
                <a:ext uri="{FF2B5EF4-FFF2-40B4-BE49-F238E27FC236}">
                  <a16:creationId xmlns:a16="http://schemas.microsoft.com/office/drawing/2014/main" id="{B98A71F9-A57F-4013-9104-8EB8BA1B8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43" name="Group 384">
              <a:extLst>
                <a:ext uri="{FF2B5EF4-FFF2-40B4-BE49-F238E27FC236}">
                  <a16:creationId xmlns:a16="http://schemas.microsoft.com/office/drawing/2014/main" id="{D3B111D4-F313-4689-8C01-585D6E10F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44" name="Group 385">
                <a:extLst>
                  <a:ext uri="{FF2B5EF4-FFF2-40B4-BE49-F238E27FC236}">
                    <a16:creationId xmlns:a16="http://schemas.microsoft.com/office/drawing/2014/main" id="{82CA5295-8D3B-4780-9244-F1CBEBA948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47" name="Group 386">
                  <a:extLst>
                    <a:ext uri="{FF2B5EF4-FFF2-40B4-BE49-F238E27FC236}">
                      <a16:creationId xmlns:a16="http://schemas.microsoft.com/office/drawing/2014/main" id="{4C1304D5-5E07-45F2-BA9B-D2D827FD40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49" name="Group 387">
                    <a:extLst>
                      <a:ext uri="{FF2B5EF4-FFF2-40B4-BE49-F238E27FC236}">
                        <a16:creationId xmlns:a16="http://schemas.microsoft.com/office/drawing/2014/main" id="{A83A1E0F-C791-450D-AF5D-EDBB326976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2" name="Freeform 388">
                      <a:extLst>
                        <a:ext uri="{FF2B5EF4-FFF2-40B4-BE49-F238E27FC236}">
                          <a16:creationId xmlns:a16="http://schemas.microsoft.com/office/drawing/2014/main" id="{57C28B45-6519-4D0C-A3C7-4AD2D95ADC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53" name="Freeform 389">
                      <a:extLst>
                        <a:ext uri="{FF2B5EF4-FFF2-40B4-BE49-F238E27FC236}">
                          <a16:creationId xmlns:a16="http://schemas.microsoft.com/office/drawing/2014/main" id="{AFE82A56-9A1A-4AC5-BFA6-8FC29B9230C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0" name="Freeform 390">
                    <a:extLst>
                      <a:ext uri="{FF2B5EF4-FFF2-40B4-BE49-F238E27FC236}">
                        <a16:creationId xmlns:a16="http://schemas.microsoft.com/office/drawing/2014/main" id="{5CD58325-F3CC-47C7-99F4-03CA0CE01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1" name="Freeform 391">
                    <a:extLst>
                      <a:ext uri="{FF2B5EF4-FFF2-40B4-BE49-F238E27FC236}">
                        <a16:creationId xmlns:a16="http://schemas.microsoft.com/office/drawing/2014/main" id="{0D0E2918-98B3-4B2D-A043-59629916E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48" name="Line 392">
                  <a:extLst>
                    <a:ext uri="{FF2B5EF4-FFF2-40B4-BE49-F238E27FC236}">
                      <a16:creationId xmlns:a16="http://schemas.microsoft.com/office/drawing/2014/main" id="{464F2FCC-D256-4617-8EAE-B4701ABD7C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45" name="AutoShape 393">
                <a:extLst>
                  <a:ext uri="{FF2B5EF4-FFF2-40B4-BE49-F238E27FC236}">
                    <a16:creationId xmlns:a16="http://schemas.microsoft.com/office/drawing/2014/main" id="{602CCA1A-D7B6-4DA6-8BA1-597E8B4BB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46" name="Line 394">
                <a:extLst>
                  <a:ext uri="{FF2B5EF4-FFF2-40B4-BE49-F238E27FC236}">
                    <a16:creationId xmlns:a16="http://schemas.microsoft.com/office/drawing/2014/main" id="{451A495D-6CC7-41CF-B946-1B626CBD3B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54" name="Text Box 350">
            <a:extLst>
              <a:ext uri="{FF2B5EF4-FFF2-40B4-BE49-F238E27FC236}">
                <a16:creationId xmlns:a16="http://schemas.microsoft.com/office/drawing/2014/main" id="{2C2D56CD-6AF8-422F-851B-460DC4D02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7656" y="2242646"/>
            <a:ext cx="104088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239" grpId="0"/>
      <p:bldP spid="25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4E11A6C-D6F3-4C01-AB17-689D7825D277}"/>
              </a:ext>
            </a:extLst>
          </p:cNvPr>
          <p:cNvGrpSpPr/>
          <p:nvPr/>
        </p:nvGrpSpPr>
        <p:grpSpPr>
          <a:xfrm>
            <a:off x="1764785" y="1353836"/>
            <a:ext cx="2784372" cy="2918822"/>
            <a:chOff x="1757693" y="1367604"/>
            <a:chExt cx="2784372" cy="2918822"/>
          </a:xfrm>
        </p:grpSpPr>
        <p:sp>
          <p:nvSpPr>
            <p:cNvPr id="72" name="Arc 354">
              <a:extLst>
                <a:ext uri="{FF2B5EF4-FFF2-40B4-BE49-F238E27FC236}">
                  <a16:creationId xmlns:a16="http://schemas.microsoft.com/office/drawing/2014/main" id="{CC3CAD1B-58DD-4AE2-89E1-231D3AE28990}"/>
                </a:ext>
              </a:extLst>
            </p:cNvPr>
            <p:cNvSpPr>
              <a:spLocks/>
            </p:cNvSpPr>
            <p:nvPr/>
          </p:nvSpPr>
          <p:spPr bwMode="auto">
            <a:xfrm rot="15696680" flipH="1" flipV="1">
              <a:off x="1871199" y="3118820"/>
              <a:ext cx="1054100" cy="1281112"/>
            </a:xfrm>
            <a:custGeom>
              <a:avLst/>
              <a:gdLst>
                <a:gd name="G0" fmla="+- 15939 0 0"/>
                <a:gd name="G1" fmla="+- 21428 0 0"/>
                <a:gd name="G2" fmla="+- 21600 0 0"/>
                <a:gd name="T0" fmla="*/ 18658 w 37539"/>
                <a:gd name="T1" fmla="*/ 0 h 43028"/>
                <a:gd name="T2" fmla="*/ 0 w 37539"/>
                <a:gd name="T3" fmla="*/ 36006 h 43028"/>
                <a:gd name="T4" fmla="*/ 15939 w 37539"/>
                <a:gd name="T5" fmla="*/ 21428 h 43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539" h="43028" fill="none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</a:path>
                <a:path w="37539" h="43028" stroke="0" extrusionOk="0">
                  <a:moveTo>
                    <a:pt x="18658" y="-1"/>
                  </a:moveTo>
                  <a:cubicBezTo>
                    <a:pt x="29449" y="1369"/>
                    <a:pt x="37539" y="10549"/>
                    <a:pt x="37539" y="21428"/>
                  </a:cubicBezTo>
                  <a:cubicBezTo>
                    <a:pt x="37539" y="33357"/>
                    <a:pt x="27868" y="43028"/>
                    <a:pt x="15939" y="43028"/>
                  </a:cubicBezTo>
                  <a:cubicBezTo>
                    <a:pt x="9875" y="43027"/>
                    <a:pt x="4092" y="40479"/>
                    <a:pt x="0" y="36005"/>
                  </a:cubicBezTo>
                  <a:lnTo>
                    <a:pt x="15939" y="2142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Line 357">
              <a:extLst>
                <a:ext uri="{FF2B5EF4-FFF2-40B4-BE49-F238E27FC236}">
                  <a16:creationId xmlns:a16="http://schemas.microsoft.com/office/drawing/2014/main" id="{BFA71D9C-41CC-4A16-B758-07EDCA43FB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94555" y="1575068"/>
              <a:ext cx="693738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Line 358">
              <a:extLst>
                <a:ext uri="{FF2B5EF4-FFF2-40B4-BE49-F238E27FC236}">
                  <a16:creationId xmlns:a16="http://schemas.microsoft.com/office/drawing/2014/main" id="{D1580220-4A4F-4A8D-98F3-8AE3B39E9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8980" y="1532112"/>
              <a:ext cx="1606094" cy="17653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Line 475">
              <a:extLst>
                <a:ext uri="{FF2B5EF4-FFF2-40B4-BE49-F238E27FC236}">
                  <a16:creationId xmlns:a16="http://schemas.microsoft.com/office/drawing/2014/main" id="{9835FDB8-E6C0-4D89-B868-FCD0F0DC05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020188" y="2155245"/>
              <a:ext cx="5132" cy="1520179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79352" tIns="39676" rIns="79352" bIns="39676">
              <a:spAutoFit/>
            </a:bodyPr>
            <a:lstStyle/>
            <a:p>
              <a:endParaRPr lang="de-DE"/>
            </a:p>
          </p:txBody>
        </p:sp>
        <p:sp>
          <p:nvSpPr>
            <p:cNvPr id="127" name="Line 477">
              <a:extLst>
                <a:ext uri="{FF2B5EF4-FFF2-40B4-BE49-F238E27FC236}">
                  <a16:creationId xmlns:a16="http://schemas.microsoft.com/office/drawing/2014/main" id="{17F81144-E9FD-4EEE-B318-FF770A522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792765" y="1367604"/>
              <a:ext cx="74930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4818" name="Text Box 3">
            <a:extLst>
              <a:ext uri="{FF2B5EF4-FFF2-40B4-BE49-F238E27FC236}">
                <a16:creationId xmlns:a16="http://schemas.microsoft.com/office/drawing/2014/main" id="{B586F65E-AD60-4C0B-9002-48A07C09C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P-25.12.02</a:t>
            </a:r>
            <a:endParaRPr lang="de-DE" altLang="de-DE" dirty="0"/>
          </a:p>
        </p:txBody>
      </p:sp>
      <p:sp>
        <p:nvSpPr>
          <p:cNvPr id="70" name="Text Box 350">
            <a:extLst>
              <a:ext uri="{FF2B5EF4-FFF2-40B4-BE49-F238E27FC236}">
                <a16:creationId xmlns:a16="http://schemas.microsoft.com/office/drawing/2014/main" id="{4EF87F10-27F2-4880-9886-AF9A23298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1413" y="2995265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79" name="Group 362">
            <a:extLst>
              <a:ext uri="{FF2B5EF4-FFF2-40B4-BE49-F238E27FC236}">
                <a16:creationId xmlns:a16="http://schemas.microsoft.com/office/drawing/2014/main" id="{C7414468-C74A-4C68-8A9A-E5FDE21E282F}"/>
              </a:ext>
            </a:extLst>
          </p:cNvPr>
          <p:cNvGrpSpPr>
            <a:grpSpLocks/>
          </p:cNvGrpSpPr>
          <p:nvPr/>
        </p:nvGrpSpPr>
        <p:grpSpPr bwMode="auto">
          <a:xfrm rot="3994872" flipV="1">
            <a:off x="2237109" y="2156189"/>
            <a:ext cx="895350" cy="196850"/>
            <a:chOff x="4875" y="7237"/>
            <a:chExt cx="4230" cy="1883"/>
          </a:xfrm>
        </p:grpSpPr>
        <p:sp>
          <p:nvSpPr>
            <p:cNvPr id="80" name="Arc 363">
              <a:extLst>
                <a:ext uri="{FF2B5EF4-FFF2-40B4-BE49-F238E27FC236}">
                  <a16:creationId xmlns:a16="http://schemas.microsoft.com/office/drawing/2014/main" id="{211E0FE1-9A9A-4873-919E-21454344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AutoShape 364">
              <a:extLst>
                <a:ext uri="{FF2B5EF4-FFF2-40B4-BE49-F238E27FC236}">
                  <a16:creationId xmlns:a16="http://schemas.microsoft.com/office/drawing/2014/main" id="{00EFE376-97EC-4829-B0B4-E999BC606B3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85" name="AutoShape 368">
            <a:extLst>
              <a:ext uri="{FF2B5EF4-FFF2-40B4-BE49-F238E27FC236}">
                <a16:creationId xmlns:a16="http://schemas.microsoft.com/office/drawing/2014/main" id="{40FBB013-7BAF-4E0A-B8FA-88282CDA0D3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217984" y="131746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86" name="Group 369">
            <a:extLst>
              <a:ext uri="{FF2B5EF4-FFF2-40B4-BE49-F238E27FC236}">
                <a16:creationId xmlns:a16="http://schemas.microsoft.com/office/drawing/2014/main" id="{55C40D39-064B-4EAF-89C3-23A865F5C684}"/>
              </a:ext>
            </a:extLst>
          </p:cNvPr>
          <p:cNvGrpSpPr>
            <a:grpSpLocks/>
          </p:cNvGrpSpPr>
          <p:nvPr/>
        </p:nvGrpSpPr>
        <p:grpSpPr bwMode="auto">
          <a:xfrm rot="5551595" flipV="1">
            <a:off x="4596123" y="1305111"/>
            <a:ext cx="311150" cy="490538"/>
            <a:chOff x="2820" y="264"/>
            <a:chExt cx="420" cy="1452"/>
          </a:xfrm>
        </p:grpSpPr>
        <p:sp>
          <p:nvSpPr>
            <p:cNvPr id="87" name="Line 370">
              <a:extLst>
                <a:ext uri="{FF2B5EF4-FFF2-40B4-BE49-F238E27FC236}">
                  <a16:creationId xmlns:a16="http://schemas.microsoft.com/office/drawing/2014/main" id="{D2B84655-3FB1-48CE-87A6-1A71AED7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8" name="Group 371">
              <a:extLst>
                <a:ext uri="{FF2B5EF4-FFF2-40B4-BE49-F238E27FC236}">
                  <a16:creationId xmlns:a16="http://schemas.microsoft.com/office/drawing/2014/main" id="{F9D42145-1C18-4273-9EED-A7A8EAE99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9" name="Group 372">
                <a:extLst>
                  <a:ext uri="{FF2B5EF4-FFF2-40B4-BE49-F238E27FC236}">
                    <a16:creationId xmlns:a16="http://schemas.microsoft.com/office/drawing/2014/main" id="{804C3479-97E6-4670-9EBB-4D92836A3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2" name="Group 373">
                  <a:extLst>
                    <a:ext uri="{FF2B5EF4-FFF2-40B4-BE49-F238E27FC236}">
                      <a16:creationId xmlns:a16="http://schemas.microsoft.com/office/drawing/2014/main" id="{38639DC8-67E0-440A-8E53-2F746615D9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4" name="Group 374">
                    <a:extLst>
                      <a:ext uri="{FF2B5EF4-FFF2-40B4-BE49-F238E27FC236}">
                        <a16:creationId xmlns:a16="http://schemas.microsoft.com/office/drawing/2014/main" id="{B847E3A8-9526-408E-97B0-7FF75B7CDCE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7" name="Freeform 375">
                      <a:extLst>
                        <a:ext uri="{FF2B5EF4-FFF2-40B4-BE49-F238E27FC236}">
                          <a16:creationId xmlns:a16="http://schemas.microsoft.com/office/drawing/2014/main" id="{FB3820BE-5C2E-40B5-A961-25865FF918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8" name="Freeform 376">
                      <a:extLst>
                        <a:ext uri="{FF2B5EF4-FFF2-40B4-BE49-F238E27FC236}">
                          <a16:creationId xmlns:a16="http://schemas.microsoft.com/office/drawing/2014/main" id="{10DBF998-19D4-4E74-8C74-28217674196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5" name="Freeform 377">
                    <a:extLst>
                      <a:ext uri="{FF2B5EF4-FFF2-40B4-BE49-F238E27FC236}">
                        <a16:creationId xmlns:a16="http://schemas.microsoft.com/office/drawing/2014/main" id="{EB2B92EC-7873-4497-AEAE-2DD2F1F645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6" name="Freeform 378">
                    <a:extLst>
                      <a:ext uri="{FF2B5EF4-FFF2-40B4-BE49-F238E27FC236}">
                        <a16:creationId xmlns:a16="http://schemas.microsoft.com/office/drawing/2014/main" id="{7022BA8C-A682-4A2F-B3E2-B05C8A3FB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3" name="Line 379">
                  <a:extLst>
                    <a:ext uri="{FF2B5EF4-FFF2-40B4-BE49-F238E27FC236}">
                      <a16:creationId xmlns:a16="http://schemas.microsoft.com/office/drawing/2014/main" id="{F73E03A9-F408-473B-BA22-396EAD2B1D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0" name="AutoShape 380">
                <a:extLst>
                  <a:ext uri="{FF2B5EF4-FFF2-40B4-BE49-F238E27FC236}">
                    <a16:creationId xmlns:a16="http://schemas.microsoft.com/office/drawing/2014/main" id="{BCFF4153-04E4-4998-99D3-94EC86600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91" name="Line 381">
                <a:extLst>
                  <a:ext uri="{FF2B5EF4-FFF2-40B4-BE49-F238E27FC236}">
                    <a16:creationId xmlns:a16="http://schemas.microsoft.com/office/drawing/2014/main" id="{D8DCBECE-9889-4898-A302-FB2ED76AF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12" name="Group 421">
            <a:extLst>
              <a:ext uri="{FF2B5EF4-FFF2-40B4-BE49-F238E27FC236}">
                <a16:creationId xmlns:a16="http://schemas.microsoft.com/office/drawing/2014/main" id="{1259D5C5-E708-4912-BEFB-BF069681BEB1}"/>
              </a:ext>
            </a:extLst>
          </p:cNvPr>
          <p:cNvGrpSpPr>
            <a:grpSpLocks/>
          </p:cNvGrpSpPr>
          <p:nvPr/>
        </p:nvGrpSpPr>
        <p:grpSpPr bwMode="auto">
          <a:xfrm rot="16367716" flipV="1">
            <a:off x="4867276" y="1162683"/>
            <a:ext cx="311150" cy="490538"/>
            <a:chOff x="2820" y="264"/>
            <a:chExt cx="420" cy="1452"/>
          </a:xfrm>
        </p:grpSpPr>
        <p:sp>
          <p:nvSpPr>
            <p:cNvPr id="113" name="Line 422">
              <a:extLst>
                <a:ext uri="{FF2B5EF4-FFF2-40B4-BE49-F238E27FC236}">
                  <a16:creationId xmlns:a16="http://schemas.microsoft.com/office/drawing/2014/main" id="{4AE576F1-C168-4A5B-8134-7810C89DB1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4" name="Group 423">
              <a:extLst>
                <a:ext uri="{FF2B5EF4-FFF2-40B4-BE49-F238E27FC236}">
                  <a16:creationId xmlns:a16="http://schemas.microsoft.com/office/drawing/2014/main" id="{93A921A3-A31C-4D09-8E13-B81A18ACDA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5" name="Group 424">
                <a:extLst>
                  <a:ext uri="{FF2B5EF4-FFF2-40B4-BE49-F238E27FC236}">
                    <a16:creationId xmlns:a16="http://schemas.microsoft.com/office/drawing/2014/main" id="{286DB559-6F1A-4328-B8D7-6DCF707189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425">
                  <a:extLst>
                    <a:ext uri="{FF2B5EF4-FFF2-40B4-BE49-F238E27FC236}">
                      <a16:creationId xmlns:a16="http://schemas.microsoft.com/office/drawing/2014/main" id="{4043C222-1C61-413A-B7BE-3728BC2EF0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0" name="Group 426">
                    <a:extLst>
                      <a:ext uri="{FF2B5EF4-FFF2-40B4-BE49-F238E27FC236}">
                        <a16:creationId xmlns:a16="http://schemas.microsoft.com/office/drawing/2014/main" id="{97F701BC-3AA8-466E-B360-BF27A311B3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3" name="Freeform 427">
                      <a:extLst>
                        <a:ext uri="{FF2B5EF4-FFF2-40B4-BE49-F238E27FC236}">
                          <a16:creationId xmlns:a16="http://schemas.microsoft.com/office/drawing/2014/main" id="{BF83B7C9-F38E-4D2F-8712-19D8EB2756D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944 w 1153"/>
                        <a:gd name="T1" fmla="*/ 72 h 204"/>
                        <a:gd name="T2" fmla="*/ 1025 w 1153"/>
                        <a:gd name="T3" fmla="*/ 79 h 204"/>
                        <a:gd name="T4" fmla="*/ 1093 w 1153"/>
                        <a:gd name="T5" fmla="*/ 86 h 204"/>
                        <a:gd name="T6" fmla="*/ 1140 w 1153"/>
                        <a:gd name="T7" fmla="*/ 94 h 204"/>
                        <a:gd name="T8" fmla="*/ 1153 w 1153"/>
                        <a:gd name="T9" fmla="*/ 97 h 204"/>
                        <a:gd name="T10" fmla="*/ 1153 w 1153"/>
                        <a:gd name="T11" fmla="*/ 99 h 204"/>
                        <a:gd name="T12" fmla="*/ 1153 w 1153"/>
                        <a:gd name="T13" fmla="*/ 134 h 204"/>
                        <a:gd name="T14" fmla="*/ 1152 w 1153"/>
                        <a:gd name="T15" fmla="*/ 138 h 204"/>
                        <a:gd name="T16" fmla="*/ 1147 w 1153"/>
                        <a:gd name="T17" fmla="*/ 140 h 204"/>
                        <a:gd name="T18" fmla="*/ 1146 w 1153"/>
                        <a:gd name="T19" fmla="*/ 143 h 204"/>
                        <a:gd name="T20" fmla="*/ 1142 w 1153"/>
                        <a:gd name="T21" fmla="*/ 163 h 204"/>
                        <a:gd name="T22" fmla="*/ 1132 w 1153"/>
                        <a:gd name="T23" fmla="*/ 185 h 204"/>
                        <a:gd name="T24" fmla="*/ 1123 w 1153"/>
                        <a:gd name="T25" fmla="*/ 195 h 204"/>
                        <a:gd name="T26" fmla="*/ 1112 w 1153"/>
                        <a:gd name="T27" fmla="*/ 198 h 204"/>
                        <a:gd name="T28" fmla="*/ 1016 w 1153"/>
                        <a:gd name="T29" fmla="*/ 203 h 204"/>
                        <a:gd name="T30" fmla="*/ 931 w 1153"/>
                        <a:gd name="T31" fmla="*/ 204 h 204"/>
                        <a:gd name="T32" fmla="*/ 812 w 1153"/>
                        <a:gd name="T33" fmla="*/ 200 h 204"/>
                        <a:gd name="T34" fmla="*/ 616 w 1153"/>
                        <a:gd name="T35" fmla="*/ 188 h 204"/>
                        <a:gd name="T36" fmla="*/ 179 w 1153"/>
                        <a:gd name="T37" fmla="*/ 174 h 204"/>
                        <a:gd name="T38" fmla="*/ 133 w 1153"/>
                        <a:gd name="T39" fmla="*/ 180 h 204"/>
                        <a:gd name="T40" fmla="*/ 15 w 1153"/>
                        <a:gd name="T41" fmla="*/ 181 h 204"/>
                        <a:gd name="T42" fmla="*/ 8 w 1153"/>
                        <a:gd name="T43" fmla="*/ 180 h 204"/>
                        <a:gd name="T44" fmla="*/ 4 w 1153"/>
                        <a:gd name="T45" fmla="*/ 175 h 204"/>
                        <a:gd name="T46" fmla="*/ 0 w 1153"/>
                        <a:gd name="T47" fmla="*/ 163 h 204"/>
                        <a:gd name="T48" fmla="*/ 14 w 1153"/>
                        <a:gd name="T49" fmla="*/ 8 h 204"/>
                        <a:gd name="T50" fmla="*/ 18 w 1153"/>
                        <a:gd name="T51" fmla="*/ 2 h 204"/>
                        <a:gd name="T52" fmla="*/ 77 w 1153"/>
                        <a:gd name="T53" fmla="*/ 2 h 204"/>
                        <a:gd name="T54" fmla="*/ 101 w 1153"/>
                        <a:gd name="T55" fmla="*/ 8 h 204"/>
                        <a:gd name="T56" fmla="*/ 124 w 1153"/>
                        <a:gd name="T57" fmla="*/ 19 h 204"/>
                        <a:gd name="T58" fmla="*/ 217 w 1153"/>
                        <a:gd name="T59" fmla="*/ 76 h 204"/>
                        <a:gd name="T60" fmla="*/ 232 w 1153"/>
                        <a:gd name="T61" fmla="*/ 80 h 204"/>
                        <a:gd name="T62" fmla="*/ 256 w 1153"/>
                        <a:gd name="T63" fmla="*/ 84 h 204"/>
                        <a:gd name="T64" fmla="*/ 657 w 1153"/>
                        <a:gd name="T65" fmla="*/ 56 h 204"/>
                        <a:gd name="T66" fmla="*/ 682 w 1153"/>
                        <a:gd name="T67" fmla="*/ 83 h 204"/>
                        <a:gd name="T68" fmla="*/ 817 w 1153"/>
                        <a:gd name="T69" fmla="*/ 97 h 204"/>
                        <a:gd name="T70" fmla="*/ 846 w 1153"/>
                        <a:gd name="T71" fmla="*/ 96 h 204"/>
                        <a:gd name="T72" fmla="*/ 873 w 1153"/>
                        <a:gd name="T73" fmla="*/ 89 h 204"/>
                        <a:gd name="T74" fmla="*/ 896 w 1153"/>
                        <a:gd name="T75" fmla="*/ 77 h 20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4" name="Freeform 428">
                      <a:extLst>
                        <a:ext uri="{FF2B5EF4-FFF2-40B4-BE49-F238E27FC236}">
                          <a16:creationId xmlns:a16="http://schemas.microsoft.com/office/drawing/2014/main" id="{07167C16-5343-4880-8C13-E88E4632536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9 h 69"/>
                        <a:gd name="T2" fmla="*/ 15 w 247"/>
                        <a:gd name="T3" fmla="*/ 50 h 69"/>
                        <a:gd name="T4" fmla="*/ 54 w 247"/>
                        <a:gd name="T5" fmla="*/ 55 h 69"/>
                        <a:gd name="T6" fmla="*/ 148 w 247"/>
                        <a:gd name="T7" fmla="*/ 69 h 69"/>
                        <a:gd name="T8" fmla="*/ 241 w 247"/>
                        <a:gd name="T9" fmla="*/ 56 h 69"/>
                        <a:gd name="T10" fmla="*/ 247 w 247"/>
                        <a:gd name="T11" fmla="*/ 32 h 69"/>
                        <a:gd name="T12" fmla="*/ 227 w 247"/>
                        <a:gd name="T13" fmla="*/ 25 h 69"/>
                        <a:gd name="T14" fmla="*/ 206 w 247"/>
                        <a:gd name="T15" fmla="*/ 18 h 69"/>
                        <a:gd name="T16" fmla="*/ 185 w 247"/>
                        <a:gd name="T17" fmla="*/ 12 h 69"/>
                        <a:gd name="T18" fmla="*/ 165 w 247"/>
                        <a:gd name="T19" fmla="*/ 6 h 69"/>
                        <a:gd name="T20" fmla="*/ 148 w 247"/>
                        <a:gd name="T21" fmla="*/ 2 h 69"/>
                        <a:gd name="T22" fmla="*/ 131 w 247"/>
                        <a:gd name="T23" fmla="*/ 0 h 69"/>
                        <a:gd name="T24" fmla="*/ 111 w 247"/>
                        <a:gd name="T25" fmla="*/ 2 h 69"/>
                        <a:gd name="T26" fmla="*/ 89 w 247"/>
                        <a:gd name="T27" fmla="*/ 5 h 69"/>
                        <a:gd name="T28" fmla="*/ 0 w 247"/>
                        <a:gd name="T29" fmla="*/ 19 h 6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1" name="Freeform 429">
                    <a:extLst>
                      <a:ext uri="{FF2B5EF4-FFF2-40B4-BE49-F238E27FC236}">
                        <a16:creationId xmlns:a16="http://schemas.microsoft.com/office/drawing/2014/main" id="{B7A485E0-6FF8-4514-BD70-BD082E7BA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Freeform 430">
                    <a:extLst>
                      <a:ext uri="{FF2B5EF4-FFF2-40B4-BE49-F238E27FC236}">
                        <a16:creationId xmlns:a16="http://schemas.microsoft.com/office/drawing/2014/main" id="{C485290A-B6B1-4C69-8054-E506B9235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7 h 33"/>
                      <a:gd name="T2" fmla="*/ 0 w 293"/>
                      <a:gd name="T3" fmla="*/ 16 h 33"/>
                      <a:gd name="T4" fmla="*/ 105 w 293"/>
                      <a:gd name="T5" fmla="*/ 4 h 33"/>
                      <a:gd name="T6" fmla="*/ 135 w 293"/>
                      <a:gd name="T7" fmla="*/ 2 h 33"/>
                      <a:gd name="T8" fmla="*/ 159 w 293"/>
                      <a:gd name="T9" fmla="*/ 2 h 33"/>
                      <a:gd name="T10" fmla="*/ 179 w 293"/>
                      <a:gd name="T11" fmla="*/ 0 h 33"/>
                      <a:gd name="T12" fmla="*/ 195 w 293"/>
                      <a:gd name="T13" fmla="*/ 0 h 33"/>
                      <a:gd name="T14" fmla="*/ 219 w 293"/>
                      <a:gd name="T15" fmla="*/ 2 h 33"/>
                      <a:gd name="T16" fmla="*/ 239 w 293"/>
                      <a:gd name="T17" fmla="*/ 3 h 33"/>
                      <a:gd name="T18" fmla="*/ 256 w 293"/>
                      <a:gd name="T19" fmla="*/ 4 h 33"/>
                      <a:gd name="T20" fmla="*/ 269 w 293"/>
                      <a:gd name="T21" fmla="*/ 7 h 33"/>
                      <a:gd name="T22" fmla="*/ 279 w 293"/>
                      <a:gd name="T23" fmla="*/ 9 h 33"/>
                      <a:gd name="T24" fmla="*/ 287 w 293"/>
                      <a:gd name="T25" fmla="*/ 12 h 33"/>
                      <a:gd name="T26" fmla="*/ 291 w 293"/>
                      <a:gd name="T27" fmla="*/ 14 h 33"/>
                      <a:gd name="T28" fmla="*/ 293 w 293"/>
                      <a:gd name="T29" fmla="*/ 17 h 33"/>
                      <a:gd name="T30" fmla="*/ 291 w 293"/>
                      <a:gd name="T31" fmla="*/ 19 h 33"/>
                      <a:gd name="T32" fmla="*/ 287 w 293"/>
                      <a:gd name="T33" fmla="*/ 22 h 33"/>
                      <a:gd name="T34" fmla="*/ 279 w 293"/>
                      <a:gd name="T35" fmla="*/ 24 h 33"/>
                      <a:gd name="T36" fmla="*/ 269 w 293"/>
                      <a:gd name="T37" fmla="*/ 27 h 33"/>
                      <a:gd name="T38" fmla="*/ 256 w 293"/>
                      <a:gd name="T39" fmla="*/ 29 h 33"/>
                      <a:gd name="T40" fmla="*/ 239 w 293"/>
                      <a:gd name="T41" fmla="*/ 30 h 33"/>
                      <a:gd name="T42" fmla="*/ 219 w 293"/>
                      <a:gd name="T43" fmla="*/ 32 h 33"/>
                      <a:gd name="T44" fmla="*/ 195 w 293"/>
                      <a:gd name="T45" fmla="*/ 33 h 33"/>
                      <a:gd name="T46" fmla="*/ 180 w 293"/>
                      <a:gd name="T47" fmla="*/ 33 h 33"/>
                      <a:gd name="T48" fmla="*/ 159 w 293"/>
                      <a:gd name="T49" fmla="*/ 33 h 33"/>
                      <a:gd name="T50" fmla="*/ 135 w 293"/>
                      <a:gd name="T51" fmla="*/ 32 h 33"/>
                      <a:gd name="T52" fmla="*/ 105 w 293"/>
                      <a:gd name="T53" fmla="*/ 29 h 33"/>
                      <a:gd name="T54" fmla="*/ 0 w 293"/>
                      <a:gd name="T55" fmla="*/ 17 h 33"/>
                      <a:gd name="T56" fmla="*/ 0 w 293"/>
                      <a:gd name="T57" fmla="*/ 17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9" name="Line 431">
                  <a:extLst>
                    <a:ext uri="{FF2B5EF4-FFF2-40B4-BE49-F238E27FC236}">
                      <a16:creationId xmlns:a16="http://schemas.microsoft.com/office/drawing/2014/main" id="{EA2755F5-7B39-482C-9B52-EB9993F80A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6" name="AutoShape 432">
                <a:extLst>
                  <a:ext uri="{FF2B5EF4-FFF2-40B4-BE49-F238E27FC236}">
                    <a16:creationId xmlns:a16="http://schemas.microsoft.com/office/drawing/2014/main" id="{F811DC04-5D52-4672-A1B7-BDADD0A6A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17" name="Line 433">
                <a:extLst>
                  <a:ext uri="{FF2B5EF4-FFF2-40B4-BE49-F238E27FC236}">
                    <a16:creationId xmlns:a16="http://schemas.microsoft.com/office/drawing/2014/main" id="{B1FFE78A-C885-4704-AB20-F5B0C41CE2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481">
            <a:extLst>
              <a:ext uri="{FF2B5EF4-FFF2-40B4-BE49-F238E27FC236}">
                <a16:creationId xmlns:a16="http://schemas.microsoft.com/office/drawing/2014/main" id="{44C47CB8-387E-428E-AB2E-D11D646BFE47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91" y="3135880"/>
            <a:ext cx="627062" cy="301625"/>
            <a:chOff x="4875" y="7237"/>
            <a:chExt cx="4230" cy="1883"/>
          </a:xfrm>
        </p:grpSpPr>
        <p:sp>
          <p:nvSpPr>
            <p:cNvPr id="132" name="Arc 482">
              <a:extLst>
                <a:ext uri="{FF2B5EF4-FFF2-40B4-BE49-F238E27FC236}">
                  <a16:creationId xmlns:a16="http://schemas.microsoft.com/office/drawing/2014/main" id="{F943BF52-1BFE-4141-9CAF-CF0687E0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AutoShape 483">
              <a:extLst>
                <a:ext uri="{FF2B5EF4-FFF2-40B4-BE49-F238E27FC236}">
                  <a16:creationId xmlns:a16="http://schemas.microsoft.com/office/drawing/2014/main" id="{07AE6DC5-8801-4064-A73B-D78AA2D0889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3" name="Bogen 2">
            <a:extLst>
              <a:ext uri="{FF2B5EF4-FFF2-40B4-BE49-F238E27FC236}">
                <a16:creationId xmlns:a16="http://schemas.microsoft.com/office/drawing/2014/main" id="{67A7A47A-C6D6-4791-9BDF-3E94C13B3B78}"/>
              </a:ext>
            </a:extLst>
          </p:cNvPr>
          <p:cNvSpPr/>
          <p:nvPr/>
        </p:nvSpPr>
        <p:spPr bwMode="auto">
          <a:xfrm rot="16200000">
            <a:off x="2884012" y="1704048"/>
            <a:ext cx="1148904" cy="862858"/>
          </a:xfrm>
          <a:prstGeom prst="arc">
            <a:avLst>
              <a:gd name="adj1" fmla="val 16200000"/>
              <a:gd name="adj2" fmla="val 2128962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95" name="Bogen 194">
            <a:extLst>
              <a:ext uri="{FF2B5EF4-FFF2-40B4-BE49-F238E27FC236}">
                <a16:creationId xmlns:a16="http://schemas.microsoft.com/office/drawing/2014/main" id="{A0E8AD5D-7AF6-4DD6-8812-37597EEAFC65}"/>
              </a:ext>
            </a:extLst>
          </p:cNvPr>
          <p:cNvSpPr/>
          <p:nvPr/>
        </p:nvSpPr>
        <p:spPr bwMode="auto">
          <a:xfrm rot="18533196">
            <a:off x="3430888" y="1321013"/>
            <a:ext cx="994622" cy="1084030"/>
          </a:xfrm>
          <a:prstGeom prst="arc">
            <a:avLst>
              <a:gd name="adj1" fmla="val 16200000"/>
              <a:gd name="adj2" fmla="val 1845076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79375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71" name="AutoShape 353">
            <a:extLst>
              <a:ext uri="{FF2B5EF4-FFF2-40B4-BE49-F238E27FC236}">
                <a16:creationId xmlns:a16="http://schemas.microsoft.com/office/drawing/2014/main" id="{B3EA75EE-F670-4B92-AEEE-671F74F1C4B4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4014722" y="147053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pSp>
        <p:nvGrpSpPr>
          <p:cNvPr id="236" name="Group 481">
            <a:extLst>
              <a:ext uri="{FF2B5EF4-FFF2-40B4-BE49-F238E27FC236}">
                <a16:creationId xmlns:a16="http://schemas.microsoft.com/office/drawing/2014/main" id="{C08CD42B-61D0-495F-BB98-35577E7D03E2}"/>
              </a:ext>
            </a:extLst>
          </p:cNvPr>
          <p:cNvGrpSpPr>
            <a:grpSpLocks/>
          </p:cNvGrpSpPr>
          <p:nvPr/>
        </p:nvGrpSpPr>
        <p:grpSpPr bwMode="auto">
          <a:xfrm rot="17966571">
            <a:off x="2786389" y="2906500"/>
            <a:ext cx="627062" cy="301625"/>
            <a:chOff x="4875" y="7237"/>
            <a:chExt cx="4230" cy="1883"/>
          </a:xfrm>
        </p:grpSpPr>
        <p:sp>
          <p:nvSpPr>
            <p:cNvPr id="237" name="Arc 482">
              <a:extLst>
                <a:ext uri="{FF2B5EF4-FFF2-40B4-BE49-F238E27FC236}">
                  <a16:creationId xmlns:a16="http://schemas.microsoft.com/office/drawing/2014/main" id="{312FADA5-AE8D-4267-A1E0-356FF229F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G0" fmla="+- 0 0 0"/>
                <a:gd name="G1" fmla="+- 14058 0 0"/>
                <a:gd name="G2" fmla="+- 21600 0 0"/>
                <a:gd name="T0" fmla="*/ 16400 w 21600"/>
                <a:gd name="T1" fmla="*/ 0 h 14058"/>
                <a:gd name="T2" fmla="*/ 21600 w 21600"/>
                <a:gd name="T3" fmla="*/ 14058 h 14058"/>
                <a:gd name="T4" fmla="*/ 0 w 21600"/>
                <a:gd name="T5" fmla="*/ 14058 h 14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AutoShape 483">
              <a:extLst>
                <a:ext uri="{FF2B5EF4-FFF2-40B4-BE49-F238E27FC236}">
                  <a16:creationId xmlns:a16="http://schemas.microsoft.com/office/drawing/2014/main" id="{33E1EF77-4857-4F55-A3C4-4FE90ADEE65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39" name="Text Box 350">
            <a:extLst>
              <a:ext uri="{FF2B5EF4-FFF2-40B4-BE49-F238E27FC236}">
                <a16:creationId xmlns:a16="http://schemas.microsoft.com/office/drawing/2014/main" id="{8BBF5411-C2E7-44ED-8785-5493777D1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4927" y="2679760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100000"/>
              </a:lnSpc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126" name="Text Box 100">
            <a:extLst>
              <a:ext uri="{FF2B5EF4-FFF2-40B4-BE49-F238E27FC236}">
                <a16:creationId xmlns:a16="http://schemas.microsoft.com/office/drawing/2014/main" id="{ED345005-F846-4345-A589-71047E1982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3" y="2200716"/>
            <a:ext cx="39258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Rollen in der Mitte der Strecke zentriert.</a:t>
            </a:r>
          </a:p>
        </p:txBody>
      </p:sp>
      <p:sp>
        <p:nvSpPr>
          <p:cNvPr id="128" name="Text Box 101">
            <a:extLst>
              <a:ext uri="{FF2B5EF4-FFF2-40B4-BE49-F238E27FC236}">
                <a16:creationId xmlns:a16="http://schemas.microsoft.com/office/drawing/2014/main" id="{E0591EAD-0E7F-4CDC-AEDF-E75C2A561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5502" y="3620384"/>
            <a:ext cx="2729465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30" name="Oval 74">
            <a:extLst>
              <a:ext uri="{FF2B5EF4-FFF2-40B4-BE49-F238E27FC236}">
                <a16:creationId xmlns:a16="http://schemas.microsoft.com/office/drawing/2014/main" id="{2CB17569-86D9-4F34-8111-35FD45A3E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9100" y="311772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4" name="Text Box 100">
            <a:extLst>
              <a:ext uri="{FF2B5EF4-FFF2-40B4-BE49-F238E27FC236}">
                <a16:creationId xmlns:a16="http://schemas.microsoft.com/office/drawing/2014/main" id="{06B04B7E-2915-4183-849B-9C33FE5F3A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7252" y="1807644"/>
            <a:ext cx="392588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Rollen in der Mitte der Strecke.</a:t>
            </a:r>
          </a:p>
        </p:txBody>
      </p:sp>
      <p:sp>
        <p:nvSpPr>
          <p:cNvPr id="137" name="Oval 384">
            <a:extLst>
              <a:ext uri="{FF2B5EF4-FFF2-40B4-BE49-F238E27FC236}">
                <a16:creationId xmlns:a16="http://schemas.microsoft.com/office/drawing/2014/main" id="{71453627-EF88-478C-8F31-2E03CD103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0379" y="3074501"/>
            <a:ext cx="1255201" cy="119845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39" name="Oval 384">
            <a:extLst>
              <a:ext uri="{FF2B5EF4-FFF2-40B4-BE49-F238E27FC236}">
                <a16:creationId xmlns:a16="http://schemas.microsoft.com/office/drawing/2014/main" id="{D9B6F984-CAB6-4BD8-B612-55D3F87A7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938" y="1348307"/>
            <a:ext cx="1255201" cy="1229473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40" name="Oval 384">
            <a:extLst>
              <a:ext uri="{FF2B5EF4-FFF2-40B4-BE49-F238E27FC236}">
                <a16:creationId xmlns:a16="http://schemas.microsoft.com/office/drawing/2014/main" id="{C7A59611-868D-4B99-93DA-1C69F8102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5517" y="1543182"/>
            <a:ext cx="1240342" cy="1192891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9" name="Oval 74">
            <a:extLst>
              <a:ext uri="{FF2B5EF4-FFF2-40B4-BE49-F238E27FC236}">
                <a16:creationId xmlns:a16="http://schemas.microsoft.com/office/drawing/2014/main" id="{39B313B6-2FE3-4BBA-B626-8D46A1C16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2958" y="23552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5" name="Oval 74">
            <a:extLst>
              <a:ext uri="{FF2B5EF4-FFF2-40B4-BE49-F238E27FC236}">
                <a16:creationId xmlns:a16="http://schemas.microsoft.com/office/drawing/2014/main" id="{F214F8CD-B4CB-4137-B715-8768A600A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962" y="353148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6" name="Oval 74">
            <a:extLst>
              <a:ext uri="{FF2B5EF4-FFF2-40B4-BE49-F238E27FC236}">
                <a16:creationId xmlns:a16="http://schemas.microsoft.com/office/drawing/2014/main" id="{0DDD9DAE-0933-406D-B01E-D8F655D69E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802" y="287821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38" name="Oval 74">
            <a:extLst>
              <a:ext uri="{FF2B5EF4-FFF2-40B4-BE49-F238E27FC236}">
                <a16:creationId xmlns:a16="http://schemas.microsoft.com/office/drawing/2014/main" id="{B49B1F15-8C2C-4000-B85A-94BC5F047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400" y="1487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1" name="Oval 74">
            <a:extLst>
              <a:ext uri="{FF2B5EF4-FFF2-40B4-BE49-F238E27FC236}">
                <a16:creationId xmlns:a16="http://schemas.microsoft.com/office/drawing/2014/main" id="{C8493214-CA13-41A9-A6AF-0D2B4E4C9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6519" y="20208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2" name="Oval 74">
            <a:extLst>
              <a:ext uri="{FF2B5EF4-FFF2-40B4-BE49-F238E27FC236}">
                <a16:creationId xmlns:a16="http://schemas.microsoft.com/office/drawing/2014/main" id="{29F81ECB-A373-4204-BD04-93D931CC1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214" y="136817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3" name="Oval 74">
            <a:extLst>
              <a:ext uri="{FF2B5EF4-FFF2-40B4-BE49-F238E27FC236}">
                <a16:creationId xmlns:a16="http://schemas.microsoft.com/office/drawing/2014/main" id="{3A8D97F4-C224-4DD2-BE67-A7508FD11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438" y="126742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144" name="Text Box 50">
            <a:extLst>
              <a:ext uri="{FF2B5EF4-FFF2-40B4-BE49-F238E27FC236}">
                <a16:creationId xmlns:a16="http://schemas.microsoft.com/office/drawing/2014/main" id="{4931267C-A501-4805-BCA2-D9F1592D2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7087" y="2777189"/>
            <a:ext cx="415448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erkennbarer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66" name="Rectangle 116">
            <a:extLst>
              <a:ext uri="{FF2B5EF4-FFF2-40B4-BE49-F238E27FC236}">
                <a16:creationId xmlns:a16="http://schemas.microsoft.com/office/drawing/2014/main" id="{754E59D0-D257-49B7-91AA-771CAA295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6630" y="7380"/>
            <a:ext cx="587853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P-25.12 </a:t>
            </a:r>
            <a:r>
              <a:rPr lang="en-US" sz="2000" b="1" dirty="0" err="1"/>
              <a:t>Umgekehrte</a:t>
            </a:r>
            <a:r>
              <a:rPr lang="en-US" sz="2000" b="1" dirty="0"/>
              <a:t> </a:t>
            </a:r>
            <a:r>
              <a:rPr lang="en-US" sz="2000" b="1" dirty="0" err="1"/>
              <a:t>Figur</a:t>
            </a:r>
            <a:r>
              <a:rPr lang="en-US" sz="2000" b="1" dirty="0"/>
              <a:t> ET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br>
              <a:rPr lang="en-US" sz="2000" b="1" dirty="0"/>
            </a:br>
            <a:r>
              <a:rPr lang="en-US" sz="2000" b="1" dirty="0"/>
              <a:t>	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endParaRPr lang="de-DE" sz="2000" dirty="0"/>
          </a:p>
        </p:txBody>
      </p:sp>
    </p:spTree>
    <p:extLst>
      <p:ext uri="{BB962C8B-B14F-4D97-AF65-F5344CB8AC3E}">
        <p14:creationId xmlns:p14="http://schemas.microsoft.com/office/powerpoint/2010/main" val="399203914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2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 autoUpdateAnimBg="0"/>
      <p:bldP spid="128" grpId="0" animBg="1"/>
      <p:bldP spid="134" grpId="0" autoUpdateAnimBg="0"/>
      <p:bldP spid="14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 Box 11">
            <a:extLst>
              <a:ext uri="{FF2B5EF4-FFF2-40B4-BE49-F238E27FC236}">
                <a16:creationId xmlns:a16="http://schemas.microsoft.com/office/drawing/2014/main" id="{33BBBFBE-C5DA-4B31-B426-224945B0D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P-25.13 </a:t>
            </a:r>
            <a:r>
              <a:rPr lang="en-US" sz="2000" b="1" dirty="0" err="1"/>
              <a:t>Rückentrudeln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Umdrehungen</a:t>
            </a:r>
            <a:r>
              <a:rPr lang="en-US" sz="2000" b="1" dirty="0"/>
              <a:t>, </a:t>
            </a:r>
            <a:r>
              <a:rPr lang="en-US" sz="2000" b="1" dirty="0" err="1"/>
              <a:t>halbe</a:t>
            </a:r>
            <a:r>
              <a:rPr lang="en-US" sz="2000" b="1" dirty="0"/>
              <a:t> Rolle</a:t>
            </a:r>
            <a:endParaRPr lang="en-GB" altLang="de-DE" sz="2000" b="1" dirty="0"/>
          </a:p>
        </p:txBody>
      </p:sp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P-25.13.02</a:t>
            </a:r>
            <a:endParaRPr lang="de-DE" altLang="de-DE" dirty="0"/>
          </a:p>
        </p:txBody>
      </p:sp>
      <p:sp>
        <p:nvSpPr>
          <p:cNvPr id="26628" name="Text Box 677">
            <a:extLst>
              <a:ext uri="{FF2B5EF4-FFF2-40B4-BE49-F238E27FC236}">
                <a16:creationId xmlns:a16="http://schemas.microsoft.com/office/drawing/2014/main" id="{F433856B-07F5-4A6F-ACCB-306CA7878B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2813" y="5438775"/>
            <a:ext cx="7667625" cy="683264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</a:t>
            </a:r>
            <a:r>
              <a:rPr lang="en-US" sz="1600" b="1" dirty="0" err="1"/>
              <a:t>Umdrehungen</a:t>
            </a:r>
            <a:r>
              <a:rPr lang="en-US" sz="1600" b="1" dirty="0"/>
              <a:t> </a:t>
            </a:r>
            <a:r>
              <a:rPr lang="en-US" sz="1600" b="1" dirty="0" err="1"/>
              <a:t>Rückentrudeln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5" y="1474788"/>
            <a:ext cx="25400" cy="531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39" name="Group 240">
            <a:extLst>
              <a:ext uri="{FF2B5EF4-FFF2-40B4-BE49-F238E27FC236}">
                <a16:creationId xmlns:a16="http://schemas.microsoft.com/office/drawing/2014/main" id="{9E07038F-B3EF-4408-98ED-C64C45DCEB1C}"/>
              </a:ext>
            </a:extLst>
          </p:cNvPr>
          <p:cNvGrpSpPr>
            <a:grpSpLocks/>
          </p:cNvGrpSpPr>
          <p:nvPr/>
        </p:nvGrpSpPr>
        <p:grpSpPr bwMode="auto">
          <a:xfrm rot="15786654" flipH="1">
            <a:off x="4085432" y="1085056"/>
            <a:ext cx="311150" cy="490537"/>
            <a:chOff x="2820" y="264"/>
            <a:chExt cx="420" cy="1452"/>
          </a:xfrm>
        </p:grpSpPr>
        <p:sp>
          <p:nvSpPr>
            <p:cNvPr id="26653" name="Line 241">
              <a:extLst>
                <a:ext uri="{FF2B5EF4-FFF2-40B4-BE49-F238E27FC236}">
                  <a16:creationId xmlns:a16="http://schemas.microsoft.com/office/drawing/2014/main" id="{46D7EF37-55D3-4F9B-B5CE-957F051DC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54" name="Group 242">
              <a:extLst>
                <a:ext uri="{FF2B5EF4-FFF2-40B4-BE49-F238E27FC236}">
                  <a16:creationId xmlns:a16="http://schemas.microsoft.com/office/drawing/2014/main" id="{51609B99-B7E5-4EE4-833D-B29BF0A24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55" name="Group 243">
                <a:extLst>
                  <a:ext uri="{FF2B5EF4-FFF2-40B4-BE49-F238E27FC236}">
                    <a16:creationId xmlns:a16="http://schemas.microsoft.com/office/drawing/2014/main" id="{CC73D9C2-C2C5-4DE0-8922-FB4117DBDB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58" name="Group 244">
                  <a:extLst>
                    <a:ext uri="{FF2B5EF4-FFF2-40B4-BE49-F238E27FC236}">
                      <a16:creationId xmlns:a16="http://schemas.microsoft.com/office/drawing/2014/main" id="{BF087C44-02E5-4C4E-9C14-908A38E408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60" name="Group 245">
                    <a:extLst>
                      <a:ext uri="{FF2B5EF4-FFF2-40B4-BE49-F238E27FC236}">
                        <a16:creationId xmlns:a16="http://schemas.microsoft.com/office/drawing/2014/main" id="{B2534BA2-B7FD-4580-8011-FDDC97E8D1E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63" name="Freeform 246">
                      <a:extLst>
                        <a:ext uri="{FF2B5EF4-FFF2-40B4-BE49-F238E27FC236}">
                          <a16:creationId xmlns:a16="http://schemas.microsoft.com/office/drawing/2014/main" id="{CD51BEC5-D552-4DE0-B24B-E3985D1F620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64" name="Freeform 247">
                      <a:extLst>
                        <a:ext uri="{FF2B5EF4-FFF2-40B4-BE49-F238E27FC236}">
                          <a16:creationId xmlns:a16="http://schemas.microsoft.com/office/drawing/2014/main" id="{CBCD6052-6113-408C-AB4D-176C1E87AC2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61" name="Freeform 248">
                    <a:extLst>
                      <a:ext uri="{FF2B5EF4-FFF2-40B4-BE49-F238E27FC236}">
                        <a16:creationId xmlns:a16="http://schemas.microsoft.com/office/drawing/2014/main" id="{C741D442-043C-4C1F-BD08-14FAE7FFB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62" name="Freeform 249">
                    <a:extLst>
                      <a:ext uri="{FF2B5EF4-FFF2-40B4-BE49-F238E27FC236}">
                        <a16:creationId xmlns:a16="http://schemas.microsoft.com/office/drawing/2014/main" id="{3C5E8806-A83F-4920-9C3E-EA987C88A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59" name="Line 250">
                  <a:extLst>
                    <a:ext uri="{FF2B5EF4-FFF2-40B4-BE49-F238E27FC236}">
                      <a16:creationId xmlns:a16="http://schemas.microsoft.com/office/drawing/2014/main" id="{64BA2B0A-D501-4617-BC50-7DF130CBF7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56" name="AutoShape 251">
                <a:extLst>
                  <a:ext uri="{FF2B5EF4-FFF2-40B4-BE49-F238E27FC236}">
                    <a16:creationId xmlns:a16="http://schemas.microsoft.com/office/drawing/2014/main" id="{3538D0DD-96F3-45D4-A8D8-881F7176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57" name="Line 252">
                <a:extLst>
                  <a:ext uri="{FF2B5EF4-FFF2-40B4-BE49-F238E27FC236}">
                    <a16:creationId xmlns:a16="http://schemas.microsoft.com/office/drawing/2014/main" id="{A84E4C80-08B8-4E8F-B88E-F62A452653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640" name="Group 290">
            <a:extLst>
              <a:ext uri="{FF2B5EF4-FFF2-40B4-BE49-F238E27FC236}">
                <a16:creationId xmlns:a16="http://schemas.microsoft.com/office/drawing/2014/main" id="{951A1B50-C041-4B40-9BAB-353A6DD8646A}"/>
              </a:ext>
            </a:extLst>
          </p:cNvPr>
          <p:cNvGrpSpPr>
            <a:grpSpLocks/>
          </p:cNvGrpSpPr>
          <p:nvPr/>
        </p:nvGrpSpPr>
        <p:grpSpPr bwMode="auto">
          <a:xfrm rot="-176922">
            <a:off x="4335462" y="2974584"/>
            <a:ext cx="311150" cy="490538"/>
            <a:chOff x="2820" y="264"/>
            <a:chExt cx="420" cy="1452"/>
          </a:xfrm>
        </p:grpSpPr>
        <p:sp>
          <p:nvSpPr>
            <p:cNvPr id="26641" name="Line 291">
              <a:extLst>
                <a:ext uri="{FF2B5EF4-FFF2-40B4-BE49-F238E27FC236}">
                  <a16:creationId xmlns:a16="http://schemas.microsoft.com/office/drawing/2014/main" id="{2DB6C8E2-CAAC-4BE0-A130-CDECDA135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42" name="Group 292">
              <a:extLst>
                <a:ext uri="{FF2B5EF4-FFF2-40B4-BE49-F238E27FC236}">
                  <a16:creationId xmlns:a16="http://schemas.microsoft.com/office/drawing/2014/main" id="{B5EFFE6E-253A-4187-A280-CC0DC9AE7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43" name="Group 293">
                <a:extLst>
                  <a:ext uri="{FF2B5EF4-FFF2-40B4-BE49-F238E27FC236}">
                    <a16:creationId xmlns:a16="http://schemas.microsoft.com/office/drawing/2014/main" id="{825F0C55-4D96-4BA5-AEBA-657BC238AC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46" name="Group 294">
                  <a:extLst>
                    <a:ext uri="{FF2B5EF4-FFF2-40B4-BE49-F238E27FC236}">
                      <a16:creationId xmlns:a16="http://schemas.microsoft.com/office/drawing/2014/main" id="{6F8841AF-256B-4AD1-BEF8-13FCBED569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48" name="Group 295">
                    <a:extLst>
                      <a:ext uri="{FF2B5EF4-FFF2-40B4-BE49-F238E27FC236}">
                        <a16:creationId xmlns:a16="http://schemas.microsoft.com/office/drawing/2014/main" id="{48510DFA-B293-4426-B738-A77BAFEEA9B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51" name="Freeform 296">
                      <a:extLst>
                        <a:ext uri="{FF2B5EF4-FFF2-40B4-BE49-F238E27FC236}">
                          <a16:creationId xmlns:a16="http://schemas.microsoft.com/office/drawing/2014/main" id="{AEABE316-AFAE-46A1-A453-18AF11B697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52" name="Freeform 297">
                      <a:extLst>
                        <a:ext uri="{FF2B5EF4-FFF2-40B4-BE49-F238E27FC236}">
                          <a16:creationId xmlns:a16="http://schemas.microsoft.com/office/drawing/2014/main" id="{FDE9F716-22A7-464A-8063-F05B83D0DE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49" name="Freeform 298">
                    <a:extLst>
                      <a:ext uri="{FF2B5EF4-FFF2-40B4-BE49-F238E27FC236}">
                        <a16:creationId xmlns:a16="http://schemas.microsoft.com/office/drawing/2014/main" id="{FBE2AC2D-6FB5-4C1B-A8F6-AFD8E260F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50" name="Freeform 299">
                    <a:extLst>
                      <a:ext uri="{FF2B5EF4-FFF2-40B4-BE49-F238E27FC236}">
                        <a16:creationId xmlns:a16="http://schemas.microsoft.com/office/drawing/2014/main" id="{CFB55D46-9EAA-4297-8300-EAB6E4D63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47" name="Line 300">
                  <a:extLst>
                    <a:ext uri="{FF2B5EF4-FFF2-40B4-BE49-F238E27FC236}">
                      <a16:creationId xmlns:a16="http://schemas.microsoft.com/office/drawing/2014/main" id="{0CE22EBB-F602-40EF-BD00-AC8F8F87956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44" name="AutoShape 301">
                <a:extLst>
                  <a:ext uri="{FF2B5EF4-FFF2-40B4-BE49-F238E27FC236}">
                    <a16:creationId xmlns:a16="http://schemas.microsoft.com/office/drawing/2014/main" id="{58525753-DD9A-472C-9912-CB7F16ECD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45" name="Line 302">
                <a:extLst>
                  <a:ext uri="{FF2B5EF4-FFF2-40B4-BE49-F238E27FC236}">
                    <a16:creationId xmlns:a16="http://schemas.microsoft.com/office/drawing/2014/main" id="{89DF6BF5-3917-4E39-9722-721043EEA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74" name="Group 546">
            <a:extLst>
              <a:ext uri="{FF2B5EF4-FFF2-40B4-BE49-F238E27FC236}">
                <a16:creationId xmlns:a16="http://schemas.microsoft.com/office/drawing/2014/main" id="{50446992-45EC-4240-91DB-FC8D6EAFBE88}"/>
              </a:ext>
            </a:extLst>
          </p:cNvPr>
          <p:cNvGrpSpPr>
            <a:grpSpLocks/>
          </p:cNvGrpSpPr>
          <p:nvPr/>
        </p:nvGrpSpPr>
        <p:grpSpPr bwMode="auto">
          <a:xfrm rot="13809680" flipH="1">
            <a:off x="4127977" y="2151433"/>
            <a:ext cx="755650" cy="296862"/>
            <a:chOff x="4875" y="7237"/>
            <a:chExt cx="4230" cy="1883"/>
          </a:xfrm>
        </p:grpSpPr>
        <p:sp>
          <p:nvSpPr>
            <p:cNvPr id="75" name="Arc 547">
              <a:extLst>
                <a:ext uri="{FF2B5EF4-FFF2-40B4-BE49-F238E27FC236}">
                  <a16:creationId xmlns:a16="http://schemas.microsoft.com/office/drawing/2014/main" id="{3C84432E-6982-4CD3-BF4F-0F08A498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6" name="AutoShape 548">
              <a:extLst>
                <a:ext uri="{FF2B5EF4-FFF2-40B4-BE49-F238E27FC236}">
                  <a16:creationId xmlns:a16="http://schemas.microsoft.com/office/drawing/2014/main" id="{F8FC2B4F-8D26-44BB-B551-8126C7AFB2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7" name="Text Box 399">
            <a:extLst>
              <a:ext uri="{FF2B5EF4-FFF2-40B4-BE49-F238E27FC236}">
                <a16:creationId xmlns:a16="http://schemas.microsoft.com/office/drawing/2014/main" id="{61BC2AC3-69FF-4A8E-8C7B-C0452C3EB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0402" y="2302668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Rolle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5A8F539-AEE1-4215-9349-BBB11E87170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Inhaltsplatzhalter 4">
            <a:extLst>
              <a:ext uri="{FF2B5EF4-FFF2-40B4-BE49-F238E27FC236}">
                <a16:creationId xmlns:a16="http://schemas.microsoft.com/office/drawing/2014/main" id="{86580897-DD76-4910-8633-14F413EBFF7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46" name="Rectangle 6">
            <a:extLst>
              <a:ext uri="{FF2B5EF4-FFF2-40B4-BE49-F238E27FC236}">
                <a16:creationId xmlns:a16="http://schemas.microsoft.com/office/drawing/2014/main" id="{6C37D4BA-14A0-4A99-AC5F-B1B84E2E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26" y="6847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C89C70A7-2F42-4945-9A5B-F37BF7C20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091C26D6-5C84-4FBC-AFCF-C059203F79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49" name="Group 9">
            <a:extLst>
              <a:ext uri="{FF2B5EF4-FFF2-40B4-BE49-F238E27FC236}">
                <a16:creationId xmlns:a16="http://schemas.microsoft.com/office/drawing/2014/main" id="{0C242D9B-8DAF-4509-8505-A48D53A6B03A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50" name="AutoShape 10">
              <a:extLst>
                <a:ext uri="{FF2B5EF4-FFF2-40B4-BE49-F238E27FC236}">
                  <a16:creationId xmlns:a16="http://schemas.microsoft.com/office/drawing/2014/main" id="{6BA6E307-8BD3-4C93-9E11-F848B6755F0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51" name="Group 11">
              <a:extLst>
                <a:ext uri="{FF2B5EF4-FFF2-40B4-BE49-F238E27FC236}">
                  <a16:creationId xmlns:a16="http://schemas.microsoft.com/office/drawing/2014/main" id="{3161DA59-F03E-49E4-954A-D529A79E1C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611" name="Freeform 12">
                <a:extLst>
                  <a:ext uri="{FF2B5EF4-FFF2-40B4-BE49-F238E27FC236}">
                    <a16:creationId xmlns:a16="http://schemas.microsoft.com/office/drawing/2014/main" id="{3E959A8B-7703-4A27-8C22-B2C78A25F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2" name="Freeform 13">
                <a:extLst>
                  <a:ext uri="{FF2B5EF4-FFF2-40B4-BE49-F238E27FC236}">
                    <a16:creationId xmlns:a16="http://schemas.microsoft.com/office/drawing/2014/main" id="{D6133A76-1FC0-4CAE-B358-608C03C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3" name="Freeform 14">
                <a:extLst>
                  <a:ext uri="{FF2B5EF4-FFF2-40B4-BE49-F238E27FC236}">
                    <a16:creationId xmlns:a16="http://schemas.microsoft.com/office/drawing/2014/main" id="{8CFFEF09-C21A-4B1D-9745-540FAC1BE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4" name="Freeform 15">
                <a:extLst>
                  <a:ext uri="{FF2B5EF4-FFF2-40B4-BE49-F238E27FC236}">
                    <a16:creationId xmlns:a16="http://schemas.microsoft.com/office/drawing/2014/main" id="{628BBAE6-2382-4A51-8427-5BBB35611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5" name="Freeform 16">
                <a:extLst>
                  <a:ext uri="{FF2B5EF4-FFF2-40B4-BE49-F238E27FC236}">
                    <a16:creationId xmlns:a16="http://schemas.microsoft.com/office/drawing/2014/main" id="{0BC7FA72-902A-4799-BAD4-988964F0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6" name="Freeform 17">
                <a:extLst>
                  <a:ext uri="{FF2B5EF4-FFF2-40B4-BE49-F238E27FC236}">
                    <a16:creationId xmlns:a16="http://schemas.microsoft.com/office/drawing/2014/main" id="{E3122D7B-33C9-44B5-AC84-509FD14A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7" name="Freeform 18">
                <a:extLst>
                  <a:ext uri="{FF2B5EF4-FFF2-40B4-BE49-F238E27FC236}">
                    <a16:creationId xmlns:a16="http://schemas.microsoft.com/office/drawing/2014/main" id="{D3E28766-A08D-42D3-8E35-A60D1ED5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8" name="Freeform 19">
                <a:extLst>
                  <a:ext uri="{FF2B5EF4-FFF2-40B4-BE49-F238E27FC236}">
                    <a16:creationId xmlns:a16="http://schemas.microsoft.com/office/drawing/2014/main" id="{339711E0-4D01-4D90-A8F0-F9D245021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9" name="Freeform 20">
                <a:extLst>
                  <a:ext uri="{FF2B5EF4-FFF2-40B4-BE49-F238E27FC236}">
                    <a16:creationId xmlns:a16="http://schemas.microsoft.com/office/drawing/2014/main" id="{7CFBD015-2E5E-47C3-BBD2-60FF12D68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0" name="Freeform 21">
                <a:extLst>
                  <a:ext uri="{FF2B5EF4-FFF2-40B4-BE49-F238E27FC236}">
                    <a16:creationId xmlns:a16="http://schemas.microsoft.com/office/drawing/2014/main" id="{A03BE80A-4F5B-4E78-A15E-6C7A01D0B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1" name="Freeform 22">
                <a:extLst>
                  <a:ext uri="{FF2B5EF4-FFF2-40B4-BE49-F238E27FC236}">
                    <a16:creationId xmlns:a16="http://schemas.microsoft.com/office/drawing/2014/main" id="{5CE70111-EC5F-4FE3-9FA1-65B821B3C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2" name="Freeform 23">
                <a:extLst>
                  <a:ext uri="{FF2B5EF4-FFF2-40B4-BE49-F238E27FC236}">
                    <a16:creationId xmlns:a16="http://schemas.microsoft.com/office/drawing/2014/main" id="{15AA60CD-EF10-4104-9589-D8D43A0F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3" name="Freeform 24">
                <a:extLst>
                  <a:ext uri="{FF2B5EF4-FFF2-40B4-BE49-F238E27FC236}">
                    <a16:creationId xmlns:a16="http://schemas.microsoft.com/office/drawing/2014/main" id="{71F37A7C-62ED-4D84-BAC5-3C415CB3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4" name="Freeform 25">
                <a:extLst>
                  <a:ext uri="{FF2B5EF4-FFF2-40B4-BE49-F238E27FC236}">
                    <a16:creationId xmlns:a16="http://schemas.microsoft.com/office/drawing/2014/main" id="{147BB936-F65F-41D7-B282-B768C6BCB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5" name="Freeform 26">
                <a:extLst>
                  <a:ext uri="{FF2B5EF4-FFF2-40B4-BE49-F238E27FC236}">
                    <a16:creationId xmlns:a16="http://schemas.microsoft.com/office/drawing/2014/main" id="{E9662F1B-0553-4C14-B9FE-D0F1874D2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6" name="Freeform 27">
                <a:extLst>
                  <a:ext uri="{FF2B5EF4-FFF2-40B4-BE49-F238E27FC236}">
                    <a16:creationId xmlns:a16="http://schemas.microsoft.com/office/drawing/2014/main" id="{5891BD4C-F0A2-4647-973B-858535C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7" name="Freeform 28">
                <a:extLst>
                  <a:ext uri="{FF2B5EF4-FFF2-40B4-BE49-F238E27FC236}">
                    <a16:creationId xmlns:a16="http://schemas.microsoft.com/office/drawing/2014/main" id="{747DC36A-D454-4E40-95BB-56C8B114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8" name="Freeform 29">
                <a:extLst>
                  <a:ext uri="{FF2B5EF4-FFF2-40B4-BE49-F238E27FC236}">
                    <a16:creationId xmlns:a16="http://schemas.microsoft.com/office/drawing/2014/main" id="{414DFA03-6221-41CC-A61B-537F7D12E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9" name="Freeform 30">
                <a:extLst>
                  <a:ext uri="{FF2B5EF4-FFF2-40B4-BE49-F238E27FC236}">
                    <a16:creationId xmlns:a16="http://schemas.microsoft.com/office/drawing/2014/main" id="{BD815927-ECEE-4B92-9E70-473BED82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0" name="Freeform 31">
                <a:extLst>
                  <a:ext uri="{FF2B5EF4-FFF2-40B4-BE49-F238E27FC236}">
                    <a16:creationId xmlns:a16="http://schemas.microsoft.com/office/drawing/2014/main" id="{74A03F48-7E39-41F6-8D62-47222820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1" name="Freeform 32">
                <a:extLst>
                  <a:ext uri="{FF2B5EF4-FFF2-40B4-BE49-F238E27FC236}">
                    <a16:creationId xmlns:a16="http://schemas.microsoft.com/office/drawing/2014/main" id="{A2C4766E-DDB7-4F6F-B8BF-E950DF397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2" name="Freeform 33">
                <a:extLst>
                  <a:ext uri="{FF2B5EF4-FFF2-40B4-BE49-F238E27FC236}">
                    <a16:creationId xmlns:a16="http://schemas.microsoft.com/office/drawing/2014/main" id="{8EE12736-BACA-4EDC-944B-687C0E13B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3" name="Freeform 34">
                <a:extLst>
                  <a:ext uri="{FF2B5EF4-FFF2-40B4-BE49-F238E27FC236}">
                    <a16:creationId xmlns:a16="http://schemas.microsoft.com/office/drawing/2014/main" id="{58D311B6-7243-4BD6-915C-D4FE4B06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4" name="Freeform 35">
                <a:extLst>
                  <a:ext uri="{FF2B5EF4-FFF2-40B4-BE49-F238E27FC236}">
                    <a16:creationId xmlns:a16="http://schemas.microsoft.com/office/drawing/2014/main" id="{34DA6581-AE22-45BF-88B7-F281C7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5" name="Freeform 36">
                <a:extLst>
                  <a:ext uri="{FF2B5EF4-FFF2-40B4-BE49-F238E27FC236}">
                    <a16:creationId xmlns:a16="http://schemas.microsoft.com/office/drawing/2014/main" id="{4AB89FDF-59C6-4971-8805-EE92866F3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6" name="Freeform 37">
                <a:extLst>
                  <a:ext uri="{FF2B5EF4-FFF2-40B4-BE49-F238E27FC236}">
                    <a16:creationId xmlns:a16="http://schemas.microsoft.com/office/drawing/2014/main" id="{49142BDA-175C-4191-9DA4-839CF5111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7" name="Freeform 38">
                <a:extLst>
                  <a:ext uri="{FF2B5EF4-FFF2-40B4-BE49-F238E27FC236}">
                    <a16:creationId xmlns:a16="http://schemas.microsoft.com/office/drawing/2014/main" id="{9A280996-4579-49DE-BACA-67BB9CF5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8" name="Freeform 39">
                <a:extLst>
                  <a:ext uri="{FF2B5EF4-FFF2-40B4-BE49-F238E27FC236}">
                    <a16:creationId xmlns:a16="http://schemas.microsoft.com/office/drawing/2014/main" id="{307E9889-7EA3-43A5-A52C-82D9F9BFC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9" name="Freeform 40">
                <a:extLst>
                  <a:ext uri="{FF2B5EF4-FFF2-40B4-BE49-F238E27FC236}">
                    <a16:creationId xmlns:a16="http://schemas.microsoft.com/office/drawing/2014/main" id="{35706EB7-93AD-4DC5-90ED-37009D584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0" name="Freeform 41">
                <a:extLst>
                  <a:ext uri="{FF2B5EF4-FFF2-40B4-BE49-F238E27FC236}">
                    <a16:creationId xmlns:a16="http://schemas.microsoft.com/office/drawing/2014/main" id="{18DF9485-BE88-41D3-8D8C-5293EC81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1" name="Freeform 42">
                <a:extLst>
                  <a:ext uri="{FF2B5EF4-FFF2-40B4-BE49-F238E27FC236}">
                    <a16:creationId xmlns:a16="http://schemas.microsoft.com/office/drawing/2014/main" id="{653C6E3F-35A4-41F4-9502-DDFA9767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2" name="Freeform 43">
                <a:extLst>
                  <a:ext uri="{FF2B5EF4-FFF2-40B4-BE49-F238E27FC236}">
                    <a16:creationId xmlns:a16="http://schemas.microsoft.com/office/drawing/2014/main" id="{5BA0D86F-20EE-4099-A21D-AFC2B778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3" name="Freeform 44">
                <a:extLst>
                  <a:ext uri="{FF2B5EF4-FFF2-40B4-BE49-F238E27FC236}">
                    <a16:creationId xmlns:a16="http://schemas.microsoft.com/office/drawing/2014/main" id="{F4934709-0589-4430-B3BE-A51B5D8C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4" name="Freeform 45">
                <a:extLst>
                  <a:ext uri="{FF2B5EF4-FFF2-40B4-BE49-F238E27FC236}">
                    <a16:creationId xmlns:a16="http://schemas.microsoft.com/office/drawing/2014/main" id="{EE330D97-CDF1-4622-A207-7C4018BE0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5" name="Freeform 46">
                <a:extLst>
                  <a:ext uri="{FF2B5EF4-FFF2-40B4-BE49-F238E27FC236}">
                    <a16:creationId xmlns:a16="http://schemas.microsoft.com/office/drawing/2014/main" id="{8477B60C-FE12-4226-AAE6-8D3FB86A2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6" name="Freeform 47">
                <a:extLst>
                  <a:ext uri="{FF2B5EF4-FFF2-40B4-BE49-F238E27FC236}">
                    <a16:creationId xmlns:a16="http://schemas.microsoft.com/office/drawing/2014/main" id="{A4F33989-86F5-4EF7-976A-5D510DEDA7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7" name="Freeform 48">
                <a:extLst>
                  <a:ext uri="{FF2B5EF4-FFF2-40B4-BE49-F238E27FC236}">
                    <a16:creationId xmlns:a16="http://schemas.microsoft.com/office/drawing/2014/main" id="{4679FBC6-CE56-4280-AADA-BED173E04C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8" name="Freeform 49">
                <a:extLst>
                  <a:ext uri="{FF2B5EF4-FFF2-40B4-BE49-F238E27FC236}">
                    <a16:creationId xmlns:a16="http://schemas.microsoft.com/office/drawing/2014/main" id="{29F18176-B00D-4058-94C3-EB81934090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9" name="Freeform 50">
                <a:extLst>
                  <a:ext uri="{FF2B5EF4-FFF2-40B4-BE49-F238E27FC236}">
                    <a16:creationId xmlns:a16="http://schemas.microsoft.com/office/drawing/2014/main" id="{BD00C029-6156-4031-8A47-D8275BD062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0" name="Freeform 51">
                <a:extLst>
                  <a:ext uri="{FF2B5EF4-FFF2-40B4-BE49-F238E27FC236}">
                    <a16:creationId xmlns:a16="http://schemas.microsoft.com/office/drawing/2014/main" id="{B6B517EE-A8D1-4EE0-8604-FD81AFC8A2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1" name="Freeform 52">
                <a:extLst>
                  <a:ext uri="{FF2B5EF4-FFF2-40B4-BE49-F238E27FC236}">
                    <a16:creationId xmlns:a16="http://schemas.microsoft.com/office/drawing/2014/main" id="{5B881AE8-3A9D-409D-A6F7-7B216817EA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2" name="Freeform 53">
                <a:extLst>
                  <a:ext uri="{FF2B5EF4-FFF2-40B4-BE49-F238E27FC236}">
                    <a16:creationId xmlns:a16="http://schemas.microsoft.com/office/drawing/2014/main" id="{52DA8A80-CD0B-446D-8024-FB927C93F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3" name="Freeform 54">
                <a:extLst>
                  <a:ext uri="{FF2B5EF4-FFF2-40B4-BE49-F238E27FC236}">
                    <a16:creationId xmlns:a16="http://schemas.microsoft.com/office/drawing/2014/main" id="{BF52C39E-C53B-4696-9573-9E7DB28BDE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4" name="Freeform 55">
                <a:extLst>
                  <a:ext uri="{FF2B5EF4-FFF2-40B4-BE49-F238E27FC236}">
                    <a16:creationId xmlns:a16="http://schemas.microsoft.com/office/drawing/2014/main" id="{4CEA6B0C-564D-41CD-8A24-17257C1071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5" name="Freeform 56">
                <a:extLst>
                  <a:ext uri="{FF2B5EF4-FFF2-40B4-BE49-F238E27FC236}">
                    <a16:creationId xmlns:a16="http://schemas.microsoft.com/office/drawing/2014/main" id="{40C06F8A-4B98-402B-B0EC-FFFF71ED5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" name="Freeform 57">
                <a:extLst>
                  <a:ext uri="{FF2B5EF4-FFF2-40B4-BE49-F238E27FC236}">
                    <a16:creationId xmlns:a16="http://schemas.microsoft.com/office/drawing/2014/main" id="{B7BAE004-424A-48B0-85C1-17A18B5E4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" name="Freeform 58">
                <a:extLst>
                  <a:ext uri="{FF2B5EF4-FFF2-40B4-BE49-F238E27FC236}">
                    <a16:creationId xmlns:a16="http://schemas.microsoft.com/office/drawing/2014/main" id="{D698A638-516E-413D-A21C-01C775B84B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8" name="Freeform 59">
                <a:extLst>
                  <a:ext uri="{FF2B5EF4-FFF2-40B4-BE49-F238E27FC236}">
                    <a16:creationId xmlns:a16="http://schemas.microsoft.com/office/drawing/2014/main" id="{3E15457D-17EA-4309-BB66-1A755775A3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9" name="Freeform 60">
                <a:extLst>
                  <a:ext uri="{FF2B5EF4-FFF2-40B4-BE49-F238E27FC236}">
                    <a16:creationId xmlns:a16="http://schemas.microsoft.com/office/drawing/2014/main" id="{BA25A1E4-F34D-4A5B-ACE8-EEFB658C1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0" name="Freeform 61">
                <a:extLst>
                  <a:ext uri="{FF2B5EF4-FFF2-40B4-BE49-F238E27FC236}">
                    <a16:creationId xmlns:a16="http://schemas.microsoft.com/office/drawing/2014/main" id="{13905E4D-54D1-4530-A4E1-5EAB501392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1" name="Freeform 62">
                <a:extLst>
                  <a:ext uri="{FF2B5EF4-FFF2-40B4-BE49-F238E27FC236}">
                    <a16:creationId xmlns:a16="http://schemas.microsoft.com/office/drawing/2014/main" id="{7050F8D6-E379-45BA-8C6D-B4D44AEF96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2" name="Freeform 63">
                <a:extLst>
                  <a:ext uri="{FF2B5EF4-FFF2-40B4-BE49-F238E27FC236}">
                    <a16:creationId xmlns:a16="http://schemas.microsoft.com/office/drawing/2014/main" id="{49FDBF67-28EB-4DB3-A390-C7C4DF4A6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3" name="Freeform 64">
                <a:extLst>
                  <a:ext uri="{FF2B5EF4-FFF2-40B4-BE49-F238E27FC236}">
                    <a16:creationId xmlns:a16="http://schemas.microsoft.com/office/drawing/2014/main" id="{D9B4AE76-09C5-4228-AD24-EA698807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4" name="Freeform 65">
                <a:extLst>
                  <a:ext uri="{FF2B5EF4-FFF2-40B4-BE49-F238E27FC236}">
                    <a16:creationId xmlns:a16="http://schemas.microsoft.com/office/drawing/2014/main" id="{4713D945-073D-466D-BD8D-60F83A74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5" name="Freeform 66">
                <a:extLst>
                  <a:ext uri="{FF2B5EF4-FFF2-40B4-BE49-F238E27FC236}">
                    <a16:creationId xmlns:a16="http://schemas.microsoft.com/office/drawing/2014/main" id="{949CDE91-672B-40A4-A810-4C0E4F21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6" name="Freeform 67">
                <a:extLst>
                  <a:ext uri="{FF2B5EF4-FFF2-40B4-BE49-F238E27FC236}">
                    <a16:creationId xmlns:a16="http://schemas.microsoft.com/office/drawing/2014/main" id="{117BEEEF-2FFE-4F16-B969-4394E77E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7" name="Freeform 68">
                <a:extLst>
                  <a:ext uri="{FF2B5EF4-FFF2-40B4-BE49-F238E27FC236}">
                    <a16:creationId xmlns:a16="http://schemas.microsoft.com/office/drawing/2014/main" id="{17DD9664-D1CB-46EF-88E4-145CD7477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8" name="Freeform 69">
                <a:extLst>
                  <a:ext uri="{FF2B5EF4-FFF2-40B4-BE49-F238E27FC236}">
                    <a16:creationId xmlns:a16="http://schemas.microsoft.com/office/drawing/2014/main" id="{0C97DF4B-9FF2-4C91-903B-EFB93701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9" name="Freeform 70">
                <a:extLst>
                  <a:ext uri="{FF2B5EF4-FFF2-40B4-BE49-F238E27FC236}">
                    <a16:creationId xmlns:a16="http://schemas.microsoft.com/office/drawing/2014/main" id="{E0496B11-BE57-4B52-BC18-24F4D372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0" name="Freeform 71">
                <a:extLst>
                  <a:ext uri="{FF2B5EF4-FFF2-40B4-BE49-F238E27FC236}">
                    <a16:creationId xmlns:a16="http://schemas.microsoft.com/office/drawing/2014/main" id="{59681AA8-AECC-46F9-AA0C-14F88D2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1" name="Freeform 72">
                <a:extLst>
                  <a:ext uri="{FF2B5EF4-FFF2-40B4-BE49-F238E27FC236}">
                    <a16:creationId xmlns:a16="http://schemas.microsoft.com/office/drawing/2014/main" id="{74B28B5B-1262-4278-B9A0-4855776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2" name="Freeform 73">
                <a:extLst>
                  <a:ext uri="{FF2B5EF4-FFF2-40B4-BE49-F238E27FC236}">
                    <a16:creationId xmlns:a16="http://schemas.microsoft.com/office/drawing/2014/main" id="{72099DDB-FB5B-462F-887B-E43C0408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3" name="Freeform 74">
                <a:extLst>
                  <a:ext uri="{FF2B5EF4-FFF2-40B4-BE49-F238E27FC236}">
                    <a16:creationId xmlns:a16="http://schemas.microsoft.com/office/drawing/2014/main" id="{3C494EB2-BB82-41A7-9904-BB28B5412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4" name="Freeform 75">
                <a:extLst>
                  <a:ext uri="{FF2B5EF4-FFF2-40B4-BE49-F238E27FC236}">
                    <a16:creationId xmlns:a16="http://schemas.microsoft.com/office/drawing/2014/main" id="{9C1AF994-DF34-4B5C-8DA0-C57BE2F4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5" name="Freeform 76">
                <a:extLst>
                  <a:ext uri="{FF2B5EF4-FFF2-40B4-BE49-F238E27FC236}">
                    <a16:creationId xmlns:a16="http://schemas.microsoft.com/office/drawing/2014/main" id="{8171B6C8-2873-45C4-BC76-54A1453FD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6" name="Freeform 77">
                <a:extLst>
                  <a:ext uri="{FF2B5EF4-FFF2-40B4-BE49-F238E27FC236}">
                    <a16:creationId xmlns:a16="http://schemas.microsoft.com/office/drawing/2014/main" id="{BA6831BD-07E9-4110-8013-F0B84067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7" name="Freeform 78">
                <a:extLst>
                  <a:ext uri="{FF2B5EF4-FFF2-40B4-BE49-F238E27FC236}">
                    <a16:creationId xmlns:a16="http://schemas.microsoft.com/office/drawing/2014/main" id="{7A4521F9-F2E5-436D-9929-60DCCEF1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8" name="Freeform 79">
                <a:extLst>
                  <a:ext uri="{FF2B5EF4-FFF2-40B4-BE49-F238E27FC236}">
                    <a16:creationId xmlns:a16="http://schemas.microsoft.com/office/drawing/2014/main" id="{572FB17D-0555-4E9E-BE1D-92ED452F1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9" name="Freeform 80">
                <a:extLst>
                  <a:ext uri="{FF2B5EF4-FFF2-40B4-BE49-F238E27FC236}">
                    <a16:creationId xmlns:a16="http://schemas.microsoft.com/office/drawing/2014/main" id="{0A530C02-8D0A-4A7F-826C-085EDF6A6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0" name="Freeform 81">
                <a:extLst>
                  <a:ext uri="{FF2B5EF4-FFF2-40B4-BE49-F238E27FC236}">
                    <a16:creationId xmlns:a16="http://schemas.microsoft.com/office/drawing/2014/main" id="{54FF6080-0D23-445C-AF99-DABEC970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1" name="Freeform 82">
                <a:extLst>
                  <a:ext uri="{FF2B5EF4-FFF2-40B4-BE49-F238E27FC236}">
                    <a16:creationId xmlns:a16="http://schemas.microsoft.com/office/drawing/2014/main" id="{E8A29E0A-54D9-40D2-BD9E-5176C5DE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2" name="Freeform 83">
                <a:extLst>
                  <a:ext uri="{FF2B5EF4-FFF2-40B4-BE49-F238E27FC236}">
                    <a16:creationId xmlns:a16="http://schemas.microsoft.com/office/drawing/2014/main" id="{9E8916A3-934B-467D-BC88-4473DEAC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3" name="Freeform 84">
                <a:extLst>
                  <a:ext uri="{FF2B5EF4-FFF2-40B4-BE49-F238E27FC236}">
                    <a16:creationId xmlns:a16="http://schemas.microsoft.com/office/drawing/2014/main" id="{5E9EB22C-2369-4BF3-A59D-AF1463207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4" name="Freeform 85">
                <a:extLst>
                  <a:ext uri="{FF2B5EF4-FFF2-40B4-BE49-F238E27FC236}">
                    <a16:creationId xmlns:a16="http://schemas.microsoft.com/office/drawing/2014/main" id="{D3F6B186-07AB-4AB9-8B3A-178EFB7F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5" name="Freeform 86">
                <a:extLst>
                  <a:ext uri="{FF2B5EF4-FFF2-40B4-BE49-F238E27FC236}">
                    <a16:creationId xmlns:a16="http://schemas.microsoft.com/office/drawing/2014/main" id="{5ABF4E36-1395-46B7-A4E1-89BE2BF70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6" name="Freeform 87">
                <a:extLst>
                  <a:ext uri="{FF2B5EF4-FFF2-40B4-BE49-F238E27FC236}">
                    <a16:creationId xmlns:a16="http://schemas.microsoft.com/office/drawing/2014/main" id="{5DF940F6-8C85-4BEF-83B9-9142E429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7" name="Freeform 88">
                <a:extLst>
                  <a:ext uri="{FF2B5EF4-FFF2-40B4-BE49-F238E27FC236}">
                    <a16:creationId xmlns:a16="http://schemas.microsoft.com/office/drawing/2014/main" id="{AAC7DFC6-E6CF-44F7-843A-8FA30C15C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8" name="Freeform 89">
                <a:extLst>
                  <a:ext uri="{FF2B5EF4-FFF2-40B4-BE49-F238E27FC236}">
                    <a16:creationId xmlns:a16="http://schemas.microsoft.com/office/drawing/2014/main" id="{762AD860-0112-48F2-A1A0-3AF05D91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9" name="Freeform 90">
                <a:extLst>
                  <a:ext uri="{FF2B5EF4-FFF2-40B4-BE49-F238E27FC236}">
                    <a16:creationId xmlns:a16="http://schemas.microsoft.com/office/drawing/2014/main" id="{7EDA2D98-A327-4F53-B962-126A966D3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0" name="Freeform 91">
                <a:extLst>
                  <a:ext uri="{FF2B5EF4-FFF2-40B4-BE49-F238E27FC236}">
                    <a16:creationId xmlns:a16="http://schemas.microsoft.com/office/drawing/2014/main" id="{BFDC6417-D7A8-4AF3-9942-CD5E2E85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1" name="Freeform 92">
                <a:extLst>
                  <a:ext uri="{FF2B5EF4-FFF2-40B4-BE49-F238E27FC236}">
                    <a16:creationId xmlns:a16="http://schemas.microsoft.com/office/drawing/2014/main" id="{715BAF22-F328-4629-A490-B9BC7BFB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2" name="Freeform 93">
                <a:extLst>
                  <a:ext uri="{FF2B5EF4-FFF2-40B4-BE49-F238E27FC236}">
                    <a16:creationId xmlns:a16="http://schemas.microsoft.com/office/drawing/2014/main" id="{98BFBC47-F35E-4F78-B4F4-E4DCD9B8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3" name="Freeform 94">
                <a:extLst>
                  <a:ext uri="{FF2B5EF4-FFF2-40B4-BE49-F238E27FC236}">
                    <a16:creationId xmlns:a16="http://schemas.microsoft.com/office/drawing/2014/main" id="{5B300F7D-B069-4449-96E8-D7A98ED5C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4" name="Freeform 95">
                <a:extLst>
                  <a:ext uri="{FF2B5EF4-FFF2-40B4-BE49-F238E27FC236}">
                    <a16:creationId xmlns:a16="http://schemas.microsoft.com/office/drawing/2014/main" id="{3C8D1CB1-B61D-49A6-BC76-79692735B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5" name="Freeform 96">
                <a:extLst>
                  <a:ext uri="{FF2B5EF4-FFF2-40B4-BE49-F238E27FC236}">
                    <a16:creationId xmlns:a16="http://schemas.microsoft.com/office/drawing/2014/main" id="{04257E2C-4CC4-4EA5-A962-2BBCA9529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6" name="Freeform 97">
                <a:extLst>
                  <a:ext uri="{FF2B5EF4-FFF2-40B4-BE49-F238E27FC236}">
                    <a16:creationId xmlns:a16="http://schemas.microsoft.com/office/drawing/2014/main" id="{787064E5-737D-43D9-B17B-229E5319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7" name="Freeform 98">
                <a:extLst>
                  <a:ext uri="{FF2B5EF4-FFF2-40B4-BE49-F238E27FC236}">
                    <a16:creationId xmlns:a16="http://schemas.microsoft.com/office/drawing/2014/main" id="{02227705-28CF-4A5A-ABB4-045F95D4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8" name="Freeform 99">
                <a:extLst>
                  <a:ext uri="{FF2B5EF4-FFF2-40B4-BE49-F238E27FC236}">
                    <a16:creationId xmlns:a16="http://schemas.microsoft.com/office/drawing/2014/main" id="{C22FE4B7-ED51-461A-9B38-A811FDAF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9" name="Freeform 100">
                <a:extLst>
                  <a:ext uri="{FF2B5EF4-FFF2-40B4-BE49-F238E27FC236}">
                    <a16:creationId xmlns:a16="http://schemas.microsoft.com/office/drawing/2014/main" id="{59A599DF-1EA7-4EB2-B810-BAF94AEE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0" name="Freeform 101">
                <a:extLst>
                  <a:ext uri="{FF2B5EF4-FFF2-40B4-BE49-F238E27FC236}">
                    <a16:creationId xmlns:a16="http://schemas.microsoft.com/office/drawing/2014/main" id="{0B23592C-DC31-4C4B-A3EE-213E38ED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1" name="Freeform 102">
                <a:extLst>
                  <a:ext uri="{FF2B5EF4-FFF2-40B4-BE49-F238E27FC236}">
                    <a16:creationId xmlns:a16="http://schemas.microsoft.com/office/drawing/2014/main" id="{A1196D73-A98F-414E-ABA8-6837B6BF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2" name="Freeform 103">
                <a:extLst>
                  <a:ext uri="{FF2B5EF4-FFF2-40B4-BE49-F238E27FC236}">
                    <a16:creationId xmlns:a16="http://schemas.microsoft.com/office/drawing/2014/main" id="{AB0C0FAE-73BC-4018-91DE-577D5BBE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3" name="Freeform 104">
                <a:extLst>
                  <a:ext uri="{FF2B5EF4-FFF2-40B4-BE49-F238E27FC236}">
                    <a16:creationId xmlns:a16="http://schemas.microsoft.com/office/drawing/2014/main" id="{18E50BFE-28CA-4515-8C4E-8474F6B84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4" name="Freeform 105">
                <a:extLst>
                  <a:ext uri="{FF2B5EF4-FFF2-40B4-BE49-F238E27FC236}">
                    <a16:creationId xmlns:a16="http://schemas.microsoft.com/office/drawing/2014/main" id="{CCCD0575-345B-4E3F-A85C-EC4C1DF9D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5" name="Freeform 106">
                <a:extLst>
                  <a:ext uri="{FF2B5EF4-FFF2-40B4-BE49-F238E27FC236}">
                    <a16:creationId xmlns:a16="http://schemas.microsoft.com/office/drawing/2014/main" id="{2CA0E9DF-7865-4DEF-B9CB-E40ECB26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6" name="Freeform 107">
                <a:extLst>
                  <a:ext uri="{FF2B5EF4-FFF2-40B4-BE49-F238E27FC236}">
                    <a16:creationId xmlns:a16="http://schemas.microsoft.com/office/drawing/2014/main" id="{3727A10E-C510-49E6-9BEE-D51D7A99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7" name="Freeform 108">
                <a:extLst>
                  <a:ext uri="{FF2B5EF4-FFF2-40B4-BE49-F238E27FC236}">
                    <a16:creationId xmlns:a16="http://schemas.microsoft.com/office/drawing/2014/main" id="{B4992156-66BE-4FBD-B7DB-A2B7C320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8" name="Freeform 109">
                <a:extLst>
                  <a:ext uri="{FF2B5EF4-FFF2-40B4-BE49-F238E27FC236}">
                    <a16:creationId xmlns:a16="http://schemas.microsoft.com/office/drawing/2014/main" id="{EE829B29-EBAC-4821-BA3D-44E6BB5E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9" name="Freeform 110">
                <a:extLst>
                  <a:ext uri="{FF2B5EF4-FFF2-40B4-BE49-F238E27FC236}">
                    <a16:creationId xmlns:a16="http://schemas.microsoft.com/office/drawing/2014/main" id="{64F77074-7774-4B0B-9EE7-83567CF12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0" name="Freeform 111">
                <a:extLst>
                  <a:ext uri="{FF2B5EF4-FFF2-40B4-BE49-F238E27FC236}">
                    <a16:creationId xmlns:a16="http://schemas.microsoft.com/office/drawing/2014/main" id="{FC34807A-F856-4751-92BB-0A27AD03E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1" name="Freeform 112">
                <a:extLst>
                  <a:ext uri="{FF2B5EF4-FFF2-40B4-BE49-F238E27FC236}">
                    <a16:creationId xmlns:a16="http://schemas.microsoft.com/office/drawing/2014/main" id="{22A95409-46ED-4B2C-9F59-B493F2D09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2" name="Freeform 113">
                <a:extLst>
                  <a:ext uri="{FF2B5EF4-FFF2-40B4-BE49-F238E27FC236}">
                    <a16:creationId xmlns:a16="http://schemas.microsoft.com/office/drawing/2014/main" id="{23947F5E-36D7-4EEB-9C78-74901A9B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3" name="Freeform 114">
                <a:extLst>
                  <a:ext uri="{FF2B5EF4-FFF2-40B4-BE49-F238E27FC236}">
                    <a16:creationId xmlns:a16="http://schemas.microsoft.com/office/drawing/2014/main" id="{88461A8C-1AC3-49DF-904A-6A10EF06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4" name="Freeform 115">
                <a:extLst>
                  <a:ext uri="{FF2B5EF4-FFF2-40B4-BE49-F238E27FC236}">
                    <a16:creationId xmlns:a16="http://schemas.microsoft.com/office/drawing/2014/main" id="{EEAF5720-D6B9-4A09-8CAE-99A407BCF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5" name="Freeform 116">
                <a:extLst>
                  <a:ext uri="{FF2B5EF4-FFF2-40B4-BE49-F238E27FC236}">
                    <a16:creationId xmlns:a16="http://schemas.microsoft.com/office/drawing/2014/main" id="{0A13862A-FBBD-405A-99C3-B5F71F58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6" name="Freeform 117">
                <a:extLst>
                  <a:ext uri="{FF2B5EF4-FFF2-40B4-BE49-F238E27FC236}">
                    <a16:creationId xmlns:a16="http://schemas.microsoft.com/office/drawing/2014/main" id="{25F4DDC2-2FA2-4B66-A633-142E072D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7" name="Freeform 118">
                <a:extLst>
                  <a:ext uri="{FF2B5EF4-FFF2-40B4-BE49-F238E27FC236}">
                    <a16:creationId xmlns:a16="http://schemas.microsoft.com/office/drawing/2014/main" id="{DF60A934-89D2-477A-A192-EBE0E0350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8" name="Freeform 119">
                <a:extLst>
                  <a:ext uri="{FF2B5EF4-FFF2-40B4-BE49-F238E27FC236}">
                    <a16:creationId xmlns:a16="http://schemas.microsoft.com/office/drawing/2014/main" id="{2006C36B-246A-452E-90F6-8CE4206E4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9" name="Freeform 120">
                <a:extLst>
                  <a:ext uri="{FF2B5EF4-FFF2-40B4-BE49-F238E27FC236}">
                    <a16:creationId xmlns:a16="http://schemas.microsoft.com/office/drawing/2014/main" id="{D7DCFFBD-8D2F-4A49-895A-8804B791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0" name="Freeform 121">
                <a:extLst>
                  <a:ext uri="{FF2B5EF4-FFF2-40B4-BE49-F238E27FC236}">
                    <a16:creationId xmlns:a16="http://schemas.microsoft.com/office/drawing/2014/main" id="{E5BED26F-8FF7-439C-91B8-70C788EAD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1" name="Freeform 122">
                <a:extLst>
                  <a:ext uri="{FF2B5EF4-FFF2-40B4-BE49-F238E27FC236}">
                    <a16:creationId xmlns:a16="http://schemas.microsoft.com/office/drawing/2014/main" id="{86DDF5C9-5125-41A4-91AD-26AD2AE7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2" name="Freeform 123">
                <a:extLst>
                  <a:ext uri="{FF2B5EF4-FFF2-40B4-BE49-F238E27FC236}">
                    <a16:creationId xmlns:a16="http://schemas.microsoft.com/office/drawing/2014/main" id="{ED2BAC92-7D6B-4102-8B44-EBC66F6C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3" name="Freeform 124">
                <a:extLst>
                  <a:ext uri="{FF2B5EF4-FFF2-40B4-BE49-F238E27FC236}">
                    <a16:creationId xmlns:a16="http://schemas.microsoft.com/office/drawing/2014/main" id="{870A0815-77E8-4D8F-84EE-D4400D7A3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4" name="Freeform 125">
                <a:extLst>
                  <a:ext uri="{FF2B5EF4-FFF2-40B4-BE49-F238E27FC236}">
                    <a16:creationId xmlns:a16="http://schemas.microsoft.com/office/drawing/2014/main" id="{1FE19313-D37A-4FED-832C-739425A8A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5" name="Freeform 126">
                <a:extLst>
                  <a:ext uri="{FF2B5EF4-FFF2-40B4-BE49-F238E27FC236}">
                    <a16:creationId xmlns:a16="http://schemas.microsoft.com/office/drawing/2014/main" id="{5EF1F761-20C4-4670-9755-DFD23029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6" name="Freeform 127">
                <a:extLst>
                  <a:ext uri="{FF2B5EF4-FFF2-40B4-BE49-F238E27FC236}">
                    <a16:creationId xmlns:a16="http://schemas.microsoft.com/office/drawing/2014/main" id="{985F7933-BCB5-4169-B65F-132595E29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7" name="Freeform 128">
                <a:extLst>
                  <a:ext uri="{FF2B5EF4-FFF2-40B4-BE49-F238E27FC236}">
                    <a16:creationId xmlns:a16="http://schemas.microsoft.com/office/drawing/2014/main" id="{3A2BB9E2-3FCA-483E-9DB9-A6F034C6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8" name="Freeform 129">
                <a:extLst>
                  <a:ext uri="{FF2B5EF4-FFF2-40B4-BE49-F238E27FC236}">
                    <a16:creationId xmlns:a16="http://schemas.microsoft.com/office/drawing/2014/main" id="{E8ADD413-3268-4C7E-B142-C9FCF72F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9" name="Freeform 130">
                <a:extLst>
                  <a:ext uri="{FF2B5EF4-FFF2-40B4-BE49-F238E27FC236}">
                    <a16:creationId xmlns:a16="http://schemas.microsoft.com/office/drawing/2014/main" id="{E6CCFAA1-3713-4B4E-AA5B-508F3B1B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0" name="Freeform 131">
                <a:extLst>
                  <a:ext uri="{FF2B5EF4-FFF2-40B4-BE49-F238E27FC236}">
                    <a16:creationId xmlns:a16="http://schemas.microsoft.com/office/drawing/2014/main" id="{C987F9C6-1BC0-4D84-B3F4-44C2940C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1" name="Freeform 132">
                <a:extLst>
                  <a:ext uri="{FF2B5EF4-FFF2-40B4-BE49-F238E27FC236}">
                    <a16:creationId xmlns:a16="http://schemas.microsoft.com/office/drawing/2014/main" id="{AF10A3A5-6B54-4093-A112-6D4F3B01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2" name="Freeform 133">
                <a:extLst>
                  <a:ext uri="{FF2B5EF4-FFF2-40B4-BE49-F238E27FC236}">
                    <a16:creationId xmlns:a16="http://schemas.microsoft.com/office/drawing/2014/main" id="{96882294-C192-42FC-848A-1DFAFA8A3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3" name="Freeform 134">
                <a:extLst>
                  <a:ext uri="{FF2B5EF4-FFF2-40B4-BE49-F238E27FC236}">
                    <a16:creationId xmlns:a16="http://schemas.microsoft.com/office/drawing/2014/main" id="{E00C16D4-1D67-4EA5-9DA6-6FECF4D53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4" name="Freeform 135">
                <a:extLst>
                  <a:ext uri="{FF2B5EF4-FFF2-40B4-BE49-F238E27FC236}">
                    <a16:creationId xmlns:a16="http://schemas.microsoft.com/office/drawing/2014/main" id="{BC7F94F6-827D-4B69-B50F-14013E1E0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5" name="Freeform 136">
                <a:extLst>
                  <a:ext uri="{FF2B5EF4-FFF2-40B4-BE49-F238E27FC236}">
                    <a16:creationId xmlns:a16="http://schemas.microsoft.com/office/drawing/2014/main" id="{EA95AE70-22AB-45F7-83FC-90A10976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6" name="Freeform 137">
                <a:extLst>
                  <a:ext uri="{FF2B5EF4-FFF2-40B4-BE49-F238E27FC236}">
                    <a16:creationId xmlns:a16="http://schemas.microsoft.com/office/drawing/2014/main" id="{7ABF04CE-D919-4603-90B5-B486EDD7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7" name="Freeform 138">
                <a:extLst>
                  <a:ext uri="{FF2B5EF4-FFF2-40B4-BE49-F238E27FC236}">
                    <a16:creationId xmlns:a16="http://schemas.microsoft.com/office/drawing/2014/main" id="{89F1101D-6E5B-4A4D-838F-5CFFF2F9C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8" name="Freeform 139">
                <a:extLst>
                  <a:ext uri="{FF2B5EF4-FFF2-40B4-BE49-F238E27FC236}">
                    <a16:creationId xmlns:a16="http://schemas.microsoft.com/office/drawing/2014/main" id="{E45846ED-CE34-43DD-9EDE-046E4A81C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9" name="Freeform 140">
                <a:extLst>
                  <a:ext uri="{FF2B5EF4-FFF2-40B4-BE49-F238E27FC236}">
                    <a16:creationId xmlns:a16="http://schemas.microsoft.com/office/drawing/2014/main" id="{5D9901E3-1C94-41A5-8252-959D7FBAC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0" name="Freeform 141">
                <a:extLst>
                  <a:ext uri="{FF2B5EF4-FFF2-40B4-BE49-F238E27FC236}">
                    <a16:creationId xmlns:a16="http://schemas.microsoft.com/office/drawing/2014/main" id="{EC2E02C9-62B5-4E12-99B3-F3EF3E050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1" name="Freeform 142">
                <a:extLst>
                  <a:ext uri="{FF2B5EF4-FFF2-40B4-BE49-F238E27FC236}">
                    <a16:creationId xmlns:a16="http://schemas.microsoft.com/office/drawing/2014/main" id="{A8C2649B-33CD-4CC1-94D5-9CCDD4C1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2" name="Freeform 143">
                <a:extLst>
                  <a:ext uri="{FF2B5EF4-FFF2-40B4-BE49-F238E27FC236}">
                    <a16:creationId xmlns:a16="http://schemas.microsoft.com/office/drawing/2014/main" id="{2211C100-4DFE-4CE7-8962-60E57FBA1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3" name="Freeform 144">
                <a:extLst>
                  <a:ext uri="{FF2B5EF4-FFF2-40B4-BE49-F238E27FC236}">
                    <a16:creationId xmlns:a16="http://schemas.microsoft.com/office/drawing/2014/main" id="{09A90431-03CE-4235-9179-96C5D884F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4" name="Freeform 145">
                <a:extLst>
                  <a:ext uri="{FF2B5EF4-FFF2-40B4-BE49-F238E27FC236}">
                    <a16:creationId xmlns:a16="http://schemas.microsoft.com/office/drawing/2014/main" id="{BB16DE24-061A-4135-A687-88D576A6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5" name="Freeform 146">
                <a:extLst>
                  <a:ext uri="{FF2B5EF4-FFF2-40B4-BE49-F238E27FC236}">
                    <a16:creationId xmlns:a16="http://schemas.microsoft.com/office/drawing/2014/main" id="{45E80D89-93D7-4073-8715-79ED4A7FD0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6" name="Freeform 147">
                <a:extLst>
                  <a:ext uri="{FF2B5EF4-FFF2-40B4-BE49-F238E27FC236}">
                    <a16:creationId xmlns:a16="http://schemas.microsoft.com/office/drawing/2014/main" id="{8B6828F5-73A2-4B8D-9383-1B53FAE7A0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7" name="Freeform 148">
                <a:extLst>
                  <a:ext uri="{FF2B5EF4-FFF2-40B4-BE49-F238E27FC236}">
                    <a16:creationId xmlns:a16="http://schemas.microsoft.com/office/drawing/2014/main" id="{06783059-900A-4D46-9281-372BBC0469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8" name="Freeform 149">
                <a:extLst>
                  <a:ext uri="{FF2B5EF4-FFF2-40B4-BE49-F238E27FC236}">
                    <a16:creationId xmlns:a16="http://schemas.microsoft.com/office/drawing/2014/main" id="{F024B717-C3ED-4360-A9EB-E8303100F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9" name="Freeform 150">
                <a:extLst>
                  <a:ext uri="{FF2B5EF4-FFF2-40B4-BE49-F238E27FC236}">
                    <a16:creationId xmlns:a16="http://schemas.microsoft.com/office/drawing/2014/main" id="{59916B2D-794D-474D-A359-1751A9AC77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0" name="Freeform 151">
                <a:extLst>
                  <a:ext uri="{FF2B5EF4-FFF2-40B4-BE49-F238E27FC236}">
                    <a16:creationId xmlns:a16="http://schemas.microsoft.com/office/drawing/2014/main" id="{EB45AC04-AEA9-42BF-BFAF-E102EB736A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1" name="Freeform 152">
                <a:extLst>
                  <a:ext uri="{FF2B5EF4-FFF2-40B4-BE49-F238E27FC236}">
                    <a16:creationId xmlns:a16="http://schemas.microsoft.com/office/drawing/2014/main" id="{0E58C0B3-AC2B-4032-ACB1-7434EAFD9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2" name="Freeform 153">
                <a:extLst>
                  <a:ext uri="{FF2B5EF4-FFF2-40B4-BE49-F238E27FC236}">
                    <a16:creationId xmlns:a16="http://schemas.microsoft.com/office/drawing/2014/main" id="{B819116C-24A0-4C5B-910B-5A9FDDFEB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3" name="Freeform 154">
                <a:extLst>
                  <a:ext uri="{FF2B5EF4-FFF2-40B4-BE49-F238E27FC236}">
                    <a16:creationId xmlns:a16="http://schemas.microsoft.com/office/drawing/2014/main" id="{B6CCA0FD-D400-4EF0-B964-FC95BF95A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4" name="Freeform 155">
                <a:extLst>
                  <a:ext uri="{FF2B5EF4-FFF2-40B4-BE49-F238E27FC236}">
                    <a16:creationId xmlns:a16="http://schemas.microsoft.com/office/drawing/2014/main" id="{4FA3CE98-EF98-490D-9F9B-FC588959A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5" name="Freeform 156">
                <a:extLst>
                  <a:ext uri="{FF2B5EF4-FFF2-40B4-BE49-F238E27FC236}">
                    <a16:creationId xmlns:a16="http://schemas.microsoft.com/office/drawing/2014/main" id="{007E22F3-838F-4F5A-B638-77DF4B05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6" name="Freeform 157">
                <a:extLst>
                  <a:ext uri="{FF2B5EF4-FFF2-40B4-BE49-F238E27FC236}">
                    <a16:creationId xmlns:a16="http://schemas.microsoft.com/office/drawing/2014/main" id="{9F94FDE4-C10E-4009-865C-66EBF3CB4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7" name="Freeform 158">
                <a:extLst>
                  <a:ext uri="{FF2B5EF4-FFF2-40B4-BE49-F238E27FC236}">
                    <a16:creationId xmlns:a16="http://schemas.microsoft.com/office/drawing/2014/main" id="{67CE00FD-69A2-4EF4-A6D3-86F6DB13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8" name="Freeform 159">
                <a:extLst>
                  <a:ext uri="{FF2B5EF4-FFF2-40B4-BE49-F238E27FC236}">
                    <a16:creationId xmlns:a16="http://schemas.microsoft.com/office/drawing/2014/main" id="{2B7AAA27-3295-4F2B-99B7-AE0C46A7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9" name="Freeform 160">
                <a:extLst>
                  <a:ext uri="{FF2B5EF4-FFF2-40B4-BE49-F238E27FC236}">
                    <a16:creationId xmlns:a16="http://schemas.microsoft.com/office/drawing/2014/main" id="{8D12D05C-3577-4B25-AECD-06AEDBA0A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0" name="Freeform 161">
                <a:extLst>
                  <a:ext uri="{FF2B5EF4-FFF2-40B4-BE49-F238E27FC236}">
                    <a16:creationId xmlns:a16="http://schemas.microsoft.com/office/drawing/2014/main" id="{26FC1C6E-EDD9-49BE-8F86-73260D75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1" name="Freeform 162">
                <a:extLst>
                  <a:ext uri="{FF2B5EF4-FFF2-40B4-BE49-F238E27FC236}">
                    <a16:creationId xmlns:a16="http://schemas.microsoft.com/office/drawing/2014/main" id="{B8CD6DF4-A1DC-428E-A217-AA755F81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2" name="Freeform 163">
                <a:extLst>
                  <a:ext uri="{FF2B5EF4-FFF2-40B4-BE49-F238E27FC236}">
                    <a16:creationId xmlns:a16="http://schemas.microsoft.com/office/drawing/2014/main" id="{A064CFAA-C691-4550-81B4-2B43A7A5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3" name="Freeform 164">
                <a:extLst>
                  <a:ext uri="{FF2B5EF4-FFF2-40B4-BE49-F238E27FC236}">
                    <a16:creationId xmlns:a16="http://schemas.microsoft.com/office/drawing/2014/main" id="{9E607F7B-CAC4-443E-BFBC-A4B77F80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4" name="Freeform 165">
                <a:extLst>
                  <a:ext uri="{FF2B5EF4-FFF2-40B4-BE49-F238E27FC236}">
                    <a16:creationId xmlns:a16="http://schemas.microsoft.com/office/drawing/2014/main" id="{EB07A427-C264-4814-8461-537D336CD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5" name="Freeform 166">
                <a:extLst>
                  <a:ext uri="{FF2B5EF4-FFF2-40B4-BE49-F238E27FC236}">
                    <a16:creationId xmlns:a16="http://schemas.microsoft.com/office/drawing/2014/main" id="{884107E9-ECD5-45BB-AED6-0A7E4E8D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6" name="Freeform 167">
                <a:extLst>
                  <a:ext uri="{FF2B5EF4-FFF2-40B4-BE49-F238E27FC236}">
                    <a16:creationId xmlns:a16="http://schemas.microsoft.com/office/drawing/2014/main" id="{FEDBE179-F67F-4CB9-B739-9FEFA307F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7" name="Line 168">
                <a:extLst>
                  <a:ext uri="{FF2B5EF4-FFF2-40B4-BE49-F238E27FC236}">
                    <a16:creationId xmlns:a16="http://schemas.microsoft.com/office/drawing/2014/main" id="{8B50D830-75AB-4037-81F0-7AE7DA93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8" name="Freeform 169">
                <a:extLst>
                  <a:ext uri="{FF2B5EF4-FFF2-40B4-BE49-F238E27FC236}">
                    <a16:creationId xmlns:a16="http://schemas.microsoft.com/office/drawing/2014/main" id="{2A4AD79D-7151-4C7F-888D-CAF16EA1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9" name="Freeform 170">
                <a:extLst>
                  <a:ext uri="{FF2B5EF4-FFF2-40B4-BE49-F238E27FC236}">
                    <a16:creationId xmlns:a16="http://schemas.microsoft.com/office/drawing/2014/main" id="{BB94B319-DC09-4805-9B09-EA68045E7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0" name="Freeform 171">
                <a:extLst>
                  <a:ext uri="{FF2B5EF4-FFF2-40B4-BE49-F238E27FC236}">
                    <a16:creationId xmlns:a16="http://schemas.microsoft.com/office/drawing/2014/main" id="{7AC382E0-47F9-4591-8CA0-0F88DA17C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1" name="Freeform 172">
                <a:extLst>
                  <a:ext uri="{FF2B5EF4-FFF2-40B4-BE49-F238E27FC236}">
                    <a16:creationId xmlns:a16="http://schemas.microsoft.com/office/drawing/2014/main" id="{3FD1E88D-4181-49AD-A24F-9E7E1DB9D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2" name="Freeform 173">
                <a:extLst>
                  <a:ext uri="{FF2B5EF4-FFF2-40B4-BE49-F238E27FC236}">
                    <a16:creationId xmlns:a16="http://schemas.microsoft.com/office/drawing/2014/main" id="{849EC336-D78B-42B6-B82C-A9C52932D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3" name="Freeform 174">
                <a:extLst>
                  <a:ext uri="{FF2B5EF4-FFF2-40B4-BE49-F238E27FC236}">
                    <a16:creationId xmlns:a16="http://schemas.microsoft.com/office/drawing/2014/main" id="{BB9E02ED-9510-475E-8A53-EEF05ABA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4" name="Freeform 175">
                <a:extLst>
                  <a:ext uri="{FF2B5EF4-FFF2-40B4-BE49-F238E27FC236}">
                    <a16:creationId xmlns:a16="http://schemas.microsoft.com/office/drawing/2014/main" id="{00B150C6-0B5B-41A5-909A-C9E53268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5" name="Freeform 176">
                <a:extLst>
                  <a:ext uri="{FF2B5EF4-FFF2-40B4-BE49-F238E27FC236}">
                    <a16:creationId xmlns:a16="http://schemas.microsoft.com/office/drawing/2014/main" id="{F873F555-87D6-4B63-A9EF-0EA7D09D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6" name="Freeform 177">
                <a:extLst>
                  <a:ext uri="{FF2B5EF4-FFF2-40B4-BE49-F238E27FC236}">
                    <a16:creationId xmlns:a16="http://schemas.microsoft.com/office/drawing/2014/main" id="{DB5D31A8-297E-453A-BDA8-29DA546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7" name="Freeform 178">
                <a:extLst>
                  <a:ext uri="{FF2B5EF4-FFF2-40B4-BE49-F238E27FC236}">
                    <a16:creationId xmlns:a16="http://schemas.microsoft.com/office/drawing/2014/main" id="{3BBB2159-D463-4CF4-A046-78B9F1B3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8" name="Freeform 179">
                <a:extLst>
                  <a:ext uri="{FF2B5EF4-FFF2-40B4-BE49-F238E27FC236}">
                    <a16:creationId xmlns:a16="http://schemas.microsoft.com/office/drawing/2014/main" id="{7FDB9B8A-CE4C-4B92-AB42-B41FE91E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9" name="Freeform 180">
                <a:extLst>
                  <a:ext uri="{FF2B5EF4-FFF2-40B4-BE49-F238E27FC236}">
                    <a16:creationId xmlns:a16="http://schemas.microsoft.com/office/drawing/2014/main" id="{5CD4B413-4F5F-47D9-BC5C-EE75A23D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0" name="Freeform 181">
                <a:extLst>
                  <a:ext uri="{FF2B5EF4-FFF2-40B4-BE49-F238E27FC236}">
                    <a16:creationId xmlns:a16="http://schemas.microsoft.com/office/drawing/2014/main" id="{2ED85124-0D5E-4556-A50D-7CD4E671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1" name="Freeform 182">
                <a:extLst>
                  <a:ext uri="{FF2B5EF4-FFF2-40B4-BE49-F238E27FC236}">
                    <a16:creationId xmlns:a16="http://schemas.microsoft.com/office/drawing/2014/main" id="{B7B4BE99-E8BC-49A4-94ED-646F5F93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2" name="Freeform 183">
                <a:extLst>
                  <a:ext uri="{FF2B5EF4-FFF2-40B4-BE49-F238E27FC236}">
                    <a16:creationId xmlns:a16="http://schemas.microsoft.com/office/drawing/2014/main" id="{A379064B-5F54-42BC-8990-7C626D7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3" name="Freeform 184">
                <a:extLst>
                  <a:ext uri="{FF2B5EF4-FFF2-40B4-BE49-F238E27FC236}">
                    <a16:creationId xmlns:a16="http://schemas.microsoft.com/office/drawing/2014/main" id="{BF316A23-FAFF-4B19-95F5-37F7A39B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4" name="Freeform 185">
                <a:extLst>
                  <a:ext uri="{FF2B5EF4-FFF2-40B4-BE49-F238E27FC236}">
                    <a16:creationId xmlns:a16="http://schemas.microsoft.com/office/drawing/2014/main" id="{E20C87D4-9D98-43FF-A097-71B083F5C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5" name="Freeform 186">
                <a:extLst>
                  <a:ext uri="{FF2B5EF4-FFF2-40B4-BE49-F238E27FC236}">
                    <a16:creationId xmlns:a16="http://schemas.microsoft.com/office/drawing/2014/main" id="{37D0C429-F9B6-4B1E-9FE9-58750E651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6" name="Freeform 187">
                <a:extLst>
                  <a:ext uri="{FF2B5EF4-FFF2-40B4-BE49-F238E27FC236}">
                    <a16:creationId xmlns:a16="http://schemas.microsoft.com/office/drawing/2014/main" id="{BDF5A17C-5EF7-4FC5-9E4C-6408B6B47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7" name="Freeform 188">
                <a:extLst>
                  <a:ext uri="{FF2B5EF4-FFF2-40B4-BE49-F238E27FC236}">
                    <a16:creationId xmlns:a16="http://schemas.microsoft.com/office/drawing/2014/main" id="{6B628E47-483E-49DF-B9DB-7E97D8BD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8" name="Freeform 189">
                <a:extLst>
                  <a:ext uri="{FF2B5EF4-FFF2-40B4-BE49-F238E27FC236}">
                    <a16:creationId xmlns:a16="http://schemas.microsoft.com/office/drawing/2014/main" id="{B20A7AA8-5208-4F2F-A64A-C800A698D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9" name="Freeform 190">
                <a:extLst>
                  <a:ext uri="{FF2B5EF4-FFF2-40B4-BE49-F238E27FC236}">
                    <a16:creationId xmlns:a16="http://schemas.microsoft.com/office/drawing/2014/main" id="{50A809DE-ED90-4AFC-BA93-50E04C445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0" name="Freeform 191">
                <a:extLst>
                  <a:ext uri="{FF2B5EF4-FFF2-40B4-BE49-F238E27FC236}">
                    <a16:creationId xmlns:a16="http://schemas.microsoft.com/office/drawing/2014/main" id="{3CDCFA40-135B-4770-9A8F-B49611030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1" name="Freeform 192">
                <a:extLst>
                  <a:ext uri="{FF2B5EF4-FFF2-40B4-BE49-F238E27FC236}">
                    <a16:creationId xmlns:a16="http://schemas.microsoft.com/office/drawing/2014/main" id="{67FCD64F-8882-4461-8956-36A7B3A61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2" name="Freeform 193">
                <a:extLst>
                  <a:ext uri="{FF2B5EF4-FFF2-40B4-BE49-F238E27FC236}">
                    <a16:creationId xmlns:a16="http://schemas.microsoft.com/office/drawing/2014/main" id="{865F0189-4D18-41B1-B068-C3A2D05C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3" name="Freeform 194">
                <a:extLst>
                  <a:ext uri="{FF2B5EF4-FFF2-40B4-BE49-F238E27FC236}">
                    <a16:creationId xmlns:a16="http://schemas.microsoft.com/office/drawing/2014/main" id="{C68A9A8E-2111-4E13-95C7-2A1D41494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4" name="Freeform 195">
                <a:extLst>
                  <a:ext uri="{FF2B5EF4-FFF2-40B4-BE49-F238E27FC236}">
                    <a16:creationId xmlns:a16="http://schemas.microsoft.com/office/drawing/2014/main" id="{28E1AC59-F6AD-42BE-9F55-A95165E1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5" name="Freeform 196">
                <a:extLst>
                  <a:ext uri="{FF2B5EF4-FFF2-40B4-BE49-F238E27FC236}">
                    <a16:creationId xmlns:a16="http://schemas.microsoft.com/office/drawing/2014/main" id="{A8EA7F39-D53F-49ED-9024-E0AA98C2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6" name="Freeform 197">
                <a:extLst>
                  <a:ext uri="{FF2B5EF4-FFF2-40B4-BE49-F238E27FC236}">
                    <a16:creationId xmlns:a16="http://schemas.microsoft.com/office/drawing/2014/main" id="{32CE57A7-089C-4C16-8505-2B459B28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7" name="Freeform 198">
                <a:extLst>
                  <a:ext uri="{FF2B5EF4-FFF2-40B4-BE49-F238E27FC236}">
                    <a16:creationId xmlns:a16="http://schemas.microsoft.com/office/drawing/2014/main" id="{B00D11CF-50FE-455C-9EAA-78DC6A93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8" name="Freeform 199">
                <a:extLst>
                  <a:ext uri="{FF2B5EF4-FFF2-40B4-BE49-F238E27FC236}">
                    <a16:creationId xmlns:a16="http://schemas.microsoft.com/office/drawing/2014/main" id="{1FB34D47-2D8A-43CB-89CE-6205DF4C9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9" name="Freeform 200">
                <a:extLst>
                  <a:ext uri="{FF2B5EF4-FFF2-40B4-BE49-F238E27FC236}">
                    <a16:creationId xmlns:a16="http://schemas.microsoft.com/office/drawing/2014/main" id="{68E3E8C4-67E4-4BCE-85EE-F59C8EA95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0" name="Freeform 201">
                <a:extLst>
                  <a:ext uri="{FF2B5EF4-FFF2-40B4-BE49-F238E27FC236}">
                    <a16:creationId xmlns:a16="http://schemas.microsoft.com/office/drawing/2014/main" id="{7E992845-8A85-47E2-9D3A-35059F8B7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1" name="Freeform 202">
                <a:extLst>
                  <a:ext uri="{FF2B5EF4-FFF2-40B4-BE49-F238E27FC236}">
                    <a16:creationId xmlns:a16="http://schemas.microsoft.com/office/drawing/2014/main" id="{48B722A5-F012-490B-81C4-36AB6869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2" name="Freeform 203">
                <a:extLst>
                  <a:ext uri="{FF2B5EF4-FFF2-40B4-BE49-F238E27FC236}">
                    <a16:creationId xmlns:a16="http://schemas.microsoft.com/office/drawing/2014/main" id="{7264E7EE-2DEE-4D8D-B6C0-7489AE2C3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3" name="Freeform 204">
                <a:extLst>
                  <a:ext uri="{FF2B5EF4-FFF2-40B4-BE49-F238E27FC236}">
                    <a16:creationId xmlns:a16="http://schemas.microsoft.com/office/drawing/2014/main" id="{C2B55A3C-87D5-4898-BFCE-F052C9E08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4" name="Freeform 205">
                <a:extLst>
                  <a:ext uri="{FF2B5EF4-FFF2-40B4-BE49-F238E27FC236}">
                    <a16:creationId xmlns:a16="http://schemas.microsoft.com/office/drawing/2014/main" id="{56C561AA-D713-44BF-8326-49854FD2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5" name="Freeform 206">
                <a:extLst>
                  <a:ext uri="{FF2B5EF4-FFF2-40B4-BE49-F238E27FC236}">
                    <a16:creationId xmlns:a16="http://schemas.microsoft.com/office/drawing/2014/main" id="{010118E8-8BB1-40C6-A14A-F440EF75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6" name="Freeform 207">
                <a:extLst>
                  <a:ext uri="{FF2B5EF4-FFF2-40B4-BE49-F238E27FC236}">
                    <a16:creationId xmlns:a16="http://schemas.microsoft.com/office/drawing/2014/main" id="{6ACCC820-65CF-4C47-861A-2931E6EE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7" name="Freeform 208">
                <a:extLst>
                  <a:ext uri="{FF2B5EF4-FFF2-40B4-BE49-F238E27FC236}">
                    <a16:creationId xmlns:a16="http://schemas.microsoft.com/office/drawing/2014/main" id="{DCAB71E1-91A4-4572-934A-393B67A4D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8" name="Freeform 209">
                <a:extLst>
                  <a:ext uri="{FF2B5EF4-FFF2-40B4-BE49-F238E27FC236}">
                    <a16:creationId xmlns:a16="http://schemas.microsoft.com/office/drawing/2014/main" id="{0EAF304A-5B26-45AE-8BBE-41B28DB5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9" name="Freeform 210">
                <a:extLst>
                  <a:ext uri="{FF2B5EF4-FFF2-40B4-BE49-F238E27FC236}">
                    <a16:creationId xmlns:a16="http://schemas.microsoft.com/office/drawing/2014/main" id="{3C58344B-AAE7-4276-9E38-44BD9A516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0" name="Freeform 211">
                <a:extLst>
                  <a:ext uri="{FF2B5EF4-FFF2-40B4-BE49-F238E27FC236}">
                    <a16:creationId xmlns:a16="http://schemas.microsoft.com/office/drawing/2014/main" id="{724681C1-543A-4B92-84D0-A23ED256E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52" name="Freeform 212">
              <a:extLst>
                <a:ext uri="{FF2B5EF4-FFF2-40B4-BE49-F238E27FC236}">
                  <a16:creationId xmlns:a16="http://schemas.microsoft.com/office/drawing/2014/main" id="{55F1BD00-27CE-4E5A-8E20-5B64CA10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" name="Freeform 213">
              <a:extLst>
                <a:ext uri="{FF2B5EF4-FFF2-40B4-BE49-F238E27FC236}">
                  <a16:creationId xmlns:a16="http://schemas.microsoft.com/office/drawing/2014/main" id="{CAF45F20-3BDA-4DE2-BDFF-CACA09DB9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" name="Freeform 214">
              <a:extLst>
                <a:ext uri="{FF2B5EF4-FFF2-40B4-BE49-F238E27FC236}">
                  <a16:creationId xmlns:a16="http://schemas.microsoft.com/office/drawing/2014/main" id="{DC822AF5-09F4-4C27-83DA-A56FE4CB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" name="Freeform 215">
              <a:extLst>
                <a:ext uri="{FF2B5EF4-FFF2-40B4-BE49-F238E27FC236}">
                  <a16:creationId xmlns:a16="http://schemas.microsoft.com/office/drawing/2014/main" id="{2E239442-467B-4C1B-B21F-B37BD3D2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" name="Freeform 216">
              <a:extLst>
                <a:ext uri="{FF2B5EF4-FFF2-40B4-BE49-F238E27FC236}">
                  <a16:creationId xmlns:a16="http://schemas.microsoft.com/office/drawing/2014/main" id="{DF785180-8B0B-4880-91B7-4DA51E08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" name="Freeform 217">
              <a:extLst>
                <a:ext uri="{FF2B5EF4-FFF2-40B4-BE49-F238E27FC236}">
                  <a16:creationId xmlns:a16="http://schemas.microsoft.com/office/drawing/2014/main" id="{8B7BDBAE-BD83-4DA3-BD19-C29328C7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" name="Freeform 218">
              <a:extLst>
                <a:ext uri="{FF2B5EF4-FFF2-40B4-BE49-F238E27FC236}">
                  <a16:creationId xmlns:a16="http://schemas.microsoft.com/office/drawing/2014/main" id="{3ADE81FD-E53D-4256-AD2F-FE857B4E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" name="Freeform 219">
              <a:extLst>
                <a:ext uri="{FF2B5EF4-FFF2-40B4-BE49-F238E27FC236}">
                  <a16:creationId xmlns:a16="http://schemas.microsoft.com/office/drawing/2014/main" id="{49D058BB-5B73-409F-A5FA-824C408C9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0" name="Freeform 220">
              <a:extLst>
                <a:ext uri="{FF2B5EF4-FFF2-40B4-BE49-F238E27FC236}">
                  <a16:creationId xmlns:a16="http://schemas.microsoft.com/office/drawing/2014/main" id="{E69B9950-4094-4B52-8D16-089FE0D7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1" name="Freeform 221">
              <a:extLst>
                <a:ext uri="{FF2B5EF4-FFF2-40B4-BE49-F238E27FC236}">
                  <a16:creationId xmlns:a16="http://schemas.microsoft.com/office/drawing/2014/main" id="{C1536AC5-CDA6-4D39-A0E9-A0DEC0DE2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2" name="Freeform 222">
              <a:extLst>
                <a:ext uri="{FF2B5EF4-FFF2-40B4-BE49-F238E27FC236}">
                  <a16:creationId xmlns:a16="http://schemas.microsoft.com/office/drawing/2014/main" id="{E1BBB76D-20CD-49C9-AB1B-1512062F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3" name="Freeform 223">
              <a:extLst>
                <a:ext uri="{FF2B5EF4-FFF2-40B4-BE49-F238E27FC236}">
                  <a16:creationId xmlns:a16="http://schemas.microsoft.com/office/drawing/2014/main" id="{3F39D250-4189-49EA-BA5D-9C466140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4" name="Freeform 224">
              <a:extLst>
                <a:ext uri="{FF2B5EF4-FFF2-40B4-BE49-F238E27FC236}">
                  <a16:creationId xmlns:a16="http://schemas.microsoft.com/office/drawing/2014/main" id="{B3E323A6-7FB9-41A5-9C94-3DAB1EEF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5" name="Freeform 225">
              <a:extLst>
                <a:ext uri="{FF2B5EF4-FFF2-40B4-BE49-F238E27FC236}">
                  <a16:creationId xmlns:a16="http://schemas.microsoft.com/office/drawing/2014/main" id="{E44D0F2B-F209-479C-B69B-41AD891A5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6" name="Freeform 226">
              <a:extLst>
                <a:ext uri="{FF2B5EF4-FFF2-40B4-BE49-F238E27FC236}">
                  <a16:creationId xmlns:a16="http://schemas.microsoft.com/office/drawing/2014/main" id="{B2CE2BC3-BC45-460B-9157-5CCC9758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7" name="Freeform 227">
              <a:extLst>
                <a:ext uri="{FF2B5EF4-FFF2-40B4-BE49-F238E27FC236}">
                  <a16:creationId xmlns:a16="http://schemas.microsoft.com/office/drawing/2014/main" id="{AED3ACF0-BF16-402D-932B-A0E33C37A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8" name="Freeform 228">
              <a:extLst>
                <a:ext uri="{FF2B5EF4-FFF2-40B4-BE49-F238E27FC236}">
                  <a16:creationId xmlns:a16="http://schemas.microsoft.com/office/drawing/2014/main" id="{8F4E2859-AADC-495C-989C-D0F17BA8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69" name="Freeform 229">
              <a:extLst>
                <a:ext uri="{FF2B5EF4-FFF2-40B4-BE49-F238E27FC236}">
                  <a16:creationId xmlns:a16="http://schemas.microsoft.com/office/drawing/2014/main" id="{23828728-04F3-450A-80DF-7D91C8C9B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0" name="Freeform 230">
              <a:extLst>
                <a:ext uri="{FF2B5EF4-FFF2-40B4-BE49-F238E27FC236}">
                  <a16:creationId xmlns:a16="http://schemas.microsoft.com/office/drawing/2014/main" id="{1FEFE24D-76F7-4AD3-AE09-D23923E10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" name="Freeform 231">
              <a:extLst>
                <a:ext uri="{FF2B5EF4-FFF2-40B4-BE49-F238E27FC236}">
                  <a16:creationId xmlns:a16="http://schemas.microsoft.com/office/drawing/2014/main" id="{5BD6C2CD-E527-40BE-A097-446BD9B8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" name="Freeform 232">
              <a:extLst>
                <a:ext uri="{FF2B5EF4-FFF2-40B4-BE49-F238E27FC236}">
                  <a16:creationId xmlns:a16="http://schemas.microsoft.com/office/drawing/2014/main" id="{BF929ED5-10AD-449E-9EF9-ACFF20C8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3" name="Freeform 233">
              <a:extLst>
                <a:ext uri="{FF2B5EF4-FFF2-40B4-BE49-F238E27FC236}">
                  <a16:creationId xmlns:a16="http://schemas.microsoft.com/office/drawing/2014/main" id="{4FDE7BB1-14B9-4D5D-87F2-28CD7F86B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4" name="Freeform 234">
              <a:extLst>
                <a:ext uri="{FF2B5EF4-FFF2-40B4-BE49-F238E27FC236}">
                  <a16:creationId xmlns:a16="http://schemas.microsoft.com/office/drawing/2014/main" id="{70F78D7F-4FBF-46CD-81C7-67C7DBC4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5" name="Freeform 235">
              <a:extLst>
                <a:ext uri="{FF2B5EF4-FFF2-40B4-BE49-F238E27FC236}">
                  <a16:creationId xmlns:a16="http://schemas.microsoft.com/office/drawing/2014/main" id="{08EA87F8-096E-40CC-82AB-7E961BB2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6" name="Freeform 236">
              <a:extLst>
                <a:ext uri="{FF2B5EF4-FFF2-40B4-BE49-F238E27FC236}">
                  <a16:creationId xmlns:a16="http://schemas.microsoft.com/office/drawing/2014/main" id="{774B9774-D7C6-4F36-89F0-C9CC189B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7" name="Freeform 237">
              <a:extLst>
                <a:ext uri="{FF2B5EF4-FFF2-40B4-BE49-F238E27FC236}">
                  <a16:creationId xmlns:a16="http://schemas.microsoft.com/office/drawing/2014/main" id="{4C9C3713-5775-42AD-B79C-D4F624C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8" name="Freeform 238">
              <a:extLst>
                <a:ext uri="{FF2B5EF4-FFF2-40B4-BE49-F238E27FC236}">
                  <a16:creationId xmlns:a16="http://schemas.microsoft.com/office/drawing/2014/main" id="{7EDA9AEF-DB5C-4293-B562-4A8B505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9" name="Freeform 239">
              <a:extLst>
                <a:ext uri="{FF2B5EF4-FFF2-40B4-BE49-F238E27FC236}">
                  <a16:creationId xmlns:a16="http://schemas.microsoft.com/office/drawing/2014/main" id="{0007C5D9-208F-4B62-9C77-18D3F748E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0" name="Freeform 240">
              <a:extLst>
                <a:ext uri="{FF2B5EF4-FFF2-40B4-BE49-F238E27FC236}">
                  <a16:creationId xmlns:a16="http://schemas.microsoft.com/office/drawing/2014/main" id="{9FF4594E-22F1-49B5-9E73-321D6A61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" name="Freeform 241">
              <a:extLst>
                <a:ext uri="{FF2B5EF4-FFF2-40B4-BE49-F238E27FC236}">
                  <a16:creationId xmlns:a16="http://schemas.microsoft.com/office/drawing/2014/main" id="{D8732BC2-3AF7-4D13-BBD5-C17AF378B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" name="Freeform 242">
              <a:extLst>
                <a:ext uri="{FF2B5EF4-FFF2-40B4-BE49-F238E27FC236}">
                  <a16:creationId xmlns:a16="http://schemas.microsoft.com/office/drawing/2014/main" id="{200BE4A6-F825-4D68-9E05-A679EBDAD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3" name="Freeform 243">
              <a:extLst>
                <a:ext uri="{FF2B5EF4-FFF2-40B4-BE49-F238E27FC236}">
                  <a16:creationId xmlns:a16="http://schemas.microsoft.com/office/drawing/2014/main" id="{BB2C4067-DA09-45D0-BE93-B7C5B1AA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4" name="Freeform 244">
              <a:extLst>
                <a:ext uri="{FF2B5EF4-FFF2-40B4-BE49-F238E27FC236}">
                  <a16:creationId xmlns:a16="http://schemas.microsoft.com/office/drawing/2014/main" id="{AC0F4E22-4ACD-4DAC-8D83-A4E517865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5" name="Freeform 245">
              <a:extLst>
                <a:ext uri="{FF2B5EF4-FFF2-40B4-BE49-F238E27FC236}">
                  <a16:creationId xmlns:a16="http://schemas.microsoft.com/office/drawing/2014/main" id="{2E1902D6-9B35-4C32-9D9E-DB71C514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6" name="Freeform 246">
              <a:extLst>
                <a:ext uri="{FF2B5EF4-FFF2-40B4-BE49-F238E27FC236}">
                  <a16:creationId xmlns:a16="http://schemas.microsoft.com/office/drawing/2014/main" id="{02D1D71F-748D-41F5-B1D0-953FDD1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7" name="Freeform 247">
              <a:extLst>
                <a:ext uri="{FF2B5EF4-FFF2-40B4-BE49-F238E27FC236}">
                  <a16:creationId xmlns:a16="http://schemas.microsoft.com/office/drawing/2014/main" id="{3034D6F9-31AC-4D05-BE7E-800365F06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8" name="Freeform 248">
              <a:extLst>
                <a:ext uri="{FF2B5EF4-FFF2-40B4-BE49-F238E27FC236}">
                  <a16:creationId xmlns:a16="http://schemas.microsoft.com/office/drawing/2014/main" id="{961D0176-C1EA-4D21-ACF4-24632B65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9" name="Freeform 249">
              <a:extLst>
                <a:ext uri="{FF2B5EF4-FFF2-40B4-BE49-F238E27FC236}">
                  <a16:creationId xmlns:a16="http://schemas.microsoft.com/office/drawing/2014/main" id="{29A8D971-AC4D-4697-BE99-169F524F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0" name="Freeform 250">
              <a:extLst>
                <a:ext uri="{FF2B5EF4-FFF2-40B4-BE49-F238E27FC236}">
                  <a16:creationId xmlns:a16="http://schemas.microsoft.com/office/drawing/2014/main" id="{7EA67AF0-CC0F-4180-8A4D-A2A4D3B6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1" name="Freeform 251">
              <a:extLst>
                <a:ext uri="{FF2B5EF4-FFF2-40B4-BE49-F238E27FC236}">
                  <a16:creationId xmlns:a16="http://schemas.microsoft.com/office/drawing/2014/main" id="{DDFFE1B4-341A-4279-B8B5-11B51FB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2" name="Freeform 252">
              <a:extLst>
                <a:ext uri="{FF2B5EF4-FFF2-40B4-BE49-F238E27FC236}">
                  <a16:creationId xmlns:a16="http://schemas.microsoft.com/office/drawing/2014/main" id="{1A7C697E-533A-4DC4-9C62-629C5AF3F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3" name="Freeform 253">
              <a:extLst>
                <a:ext uri="{FF2B5EF4-FFF2-40B4-BE49-F238E27FC236}">
                  <a16:creationId xmlns:a16="http://schemas.microsoft.com/office/drawing/2014/main" id="{94CD6EF1-86BE-4AD3-934E-3FEC8E1F8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4" name="Freeform 254">
              <a:extLst>
                <a:ext uri="{FF2B5EF4-FFF2-40B4-BE49-F238E27FC236}">
                  <a16:creationId xmlns:a16="http://schemas.microsoft.com/office/drawing/2014/main" id="{D47CD83B-BB3C-4806-8072-18207D47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5" name="Freeform 255">
              <a:extLst>
                <a:ext uri="{FF2B5EF4-FFF2-40B4-BE49-F238E27FC236}">
                  <a16:creationId xmlns:a16="http://schemas.microsoft.com/office/drawing/2014/main" id="{7394875E-FE53-4E16-96E1-BF0DEF2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6" name="Freeform 256">
              <a:extLst>
                <a:ext uri="{FF2B5EF4-FFF2-40B4-BE49-F238E27FC236}">
                  <a16:creationId xmlns:a16="http://schemas.microsoft.com/office/drawing/2014/main" id="{74CB1622-176A-42F0-BA69-C0F8E337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7" name="Freeform 257">
              <a:extLst>
                <a:ext uri="{FF2B5EF4-FFF2-40B4-BE49-F238E27FC236}">
                  <a16:creationId xmlns:a16="http://schemas.microsoft.com/office/drawing/2014/main" id="{5551C198-9609-4D35-91BA-9DE0C31B9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8" name="Freeform 258">
              <a:extLst>
                <a:ext uri="{FF2B5EF4-FFF2-40B4-BE49-F238E27FC236}">
                  <a16:creationId xmlns:a16="http://schemas.microsoft.com/office/drawing/2014/main" id="{BCDBD0BE-6BAF-4A74-808C-CBE91C12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99" name="Freeform 259">
              <a:extLst>
                <a:ext uri="{FF2B5EF4-FFF2-40B4-BE49-F238E27FC236}">
                  <a16:creationId xmlns:a16="http://schemas.microsoft.com/office/drawing/2014/main" id="{70C886F2-1D47-4DFE-9F85-572F71C99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0" name="Freeform 260">
              <a:extLst>
                <a:ext uri="{FF2B5EF4-FFF2-40B4-BE49-F238E27FC236}">
                  <a16:creationId xmlns:a16="http://schemas.microsoft.com/office/drawing/2014/main" id="{A3CEBDF3-4C42-4285-8BBF-46DE29963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1" name="Freeform 261">
              <a:extLst>
                <a:ext uri="{FF2B5EF4-FFF2-40B4-BE49-F238E27FC236}">
                  <a16:creationId xmlns:a16="http://schemas.microsoft.com/office/drawing/2014/main" id="{026C56AC-6F9E-4FB5-8884-75F94A11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2" name="Freeform 262">
              <a:extLst>
                <a:ext uri="{FF2B5EF4-FFF2-40B4-BE49-F238E27FC236}">
                  <a16:creationId xmlns:a16="http://schemas.microsoft.com/office/drawing/2014/main" id="{F0B38194-8150-42E2-A19B-C209430E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3" name="Freeform 263">
              <a:extLst>
                <a:ext uri="{FF2B5EF4-FFF2-40B4-BE49-F238E27FC236}">
                  <a16:creationId xmlns:a16="http://schemas.microsoft.com/office/drawing/2014/main" id="{49BA49B9-4463-4B07-AE52-C73242D6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4" name="Freeform 264">
              <a:extLst>
                <a:ext uri="{FF2B5EF4-FFF2-40B4-BE49-F238E27FC236}">
                  <a16:creationId xmlns:a16="http://schemas.microsoft.com/office/drawing/2014/main" id="{1F346B2A-6925-4EF3-9CA0-A13B282D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5" name="Freeform 265">
              <a:extLst>
                <a:ext uri="{FF2B5EF4-FFF2-40B4-BE49-F238E27FC236}">
                  <a16:creationId xmlns:a16="http://schemas.microsoft.com/office/drawing/2014/main" id="{B9C01FF4-A30B-4A47-8465-03CB940C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6" name="Freeform 266">
              <a:extLst>
                <a:ext uri="{FF2B5EF4-FFF2-40B4-BE49-F238E27FC236}">
                  <a16:creationId xmlns:a16="http://schemas.microsoft.com/office/drawing/2014/main" id="{FC80C2E0-E1C9-41B9-A5C2-806AAB3F7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C25C3C9C-A880-4433-B246-F35576951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8" name="Freeform 268">
              <a:extLst>
                <a:ext uri="{FF2B5EF4-FFF2-40B4-BE49-F238E27FC236}">
                  <a16:creationId xmlns:a16="http://schemas.microsoft.com/office/drawing/2014/main" id="{388EBD67-5C3D-4109-AD71-734960C3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09" name="Freeform 269">
              <a:extLst>
                <a:ext uri="{FF2B5EF4-FFF2-40B4-BE49-F238E27FC236}">
                  <a16:creationId xmlns:a16="http://schemas.microsoft.com/office/drawing/2014/main" id="{34D2FA33-60E0-41ED-857E-4E3FC6254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0" name="Freeform 270">
              <a:extLst>
                <a:ext uri="{FF2B5EF4-FFF2-40B4-BE49-F238E27FC236}">
                  <a16:creationId xmlns:a16="http://schemas.microsoft.com/office/drawing/2014/main" id="{77AD81EB-FE55-4903-8A30-B5D95DEFD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1" name="Freeform 271">
              <a:extLst>
                <a:ext uri="{FF2B5EF4-FFF2-40B4-BE49-F238E27FC236}">
                  <a16:creationId xmlns:a16="http://schemas.microsoft.com/office/drawing/2014/main" id="{8805AABE-9F6D-41D6-83A4-2365C143E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2" name="Freeform 272">
              <a:extLst>
                <a:ext uri="{FF2B5EF4-FFF2-40B4-BE49-F238E27FC236}">
                  <a16:creationId xmlns:a16="http://schemas.microsoft.com/office/drawing/2014/main" id="{F04CCFEB-44A9-49F4-928E-64C92FBD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3" name="Freeform 273">
              <a:extLst>
                <a:ext uri="{FF2B5EF4-FFF2-40B4-BE49-F238E27FC236}">
                  <a16:creationId xmlns:a16="http://schemas.microsoft.com/office/drawing/2014/main" id="{8FDFE6B3-3DA1-47D5-9850-19F5FEDB5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4" name="Freeform 274">
              <a:extLst>
                <a:ext uri="{FF2B5EF4-FFF2-40B4-BE49-F238E27FC236}">
                  <a16:creationId xmlns:a16="http://schemas.microsoft.com/office/drawing/2014/main" id="{BF9E07C1-2F04-4555-A4C6-7FD656635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5" name="Freeform 275">
              <a:extLst>
                <a:ext uri="{FF2B5EF4-FFF2-40B4-BE49-F238E27FC236}">
                  <a16:creationId xmlns:a16="http://schemas.microsoft.com/office/drawing/2014/main" id="{2B4B8408-2BA9-49FC-AA02-AEA86D47F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6" name="Freeform 276">
              <a:extLst>
                <a:ext uri="{FF2B5EF4-FFF2-40B4-BE49-F238E27FC236}">
                  <a16:creationId xmlns:a16="http://schemas.microsoft.com/office/drawing/2014/main" id="{41230B31-2A46-489A-BD0C-9CD581D4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7" name="Freeform 277">
              <a:extLst>
                <a:ext uri="{FF2B5EF4-FFF2-40B4-BE49-F238E27FC236}">
                  <a16:creationId xmlns:a16="http://schemas.microsoft.com/office/drawing/2014/main" id="{8F80907F-15B8-4E50-933A-7A4EC322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8" name="Freeform 278">
              <a:extLst>
                <a:ext uri="{FF2B5EF4-FFF2-40B4-BE49-F238E27FC236}">
                  <a16:creationId xmlns:a16="http://schemas.microsoft.com/office/drawing/2014/main" id="{A347C7D6-3A03-4994-82C9-FDE0AFC7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19" name="Freeform 279">
              <a:extLst>
                <a:ext uri="{FF2B5EF4-FFF2-40B4-BE49-F238E27FC236}">
                  <a16:creationId xmlns:a16="http://schemas.microsoft.com/office/drawing/2014/main" id="{E2F8CB70-4C53-4674-A887-D5ACCB1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0" name="Freeform 280">
              <a:extLst>
                <a:ext uri="{FF2B5EF4-FFF2-40B4-BE49-F238E27FC236}">
                  <a16:creationId xmlns:a16="http://schemas.microsoft.com/office/drawing/2014/main" id="{89BD7CEB-F7A1-4FF5-B915-22EF9EEA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1" name="Freeform 281">
              <a:extLst>
                <a:ext uri="{FF2B5EF4-FFF2-40B4-BE49-F238E27FC236}">
                  <a16:creationId xmlns:a16="http://schemas.microsoft.com/office/drawing/2014/main" id="{6B258D48-0161-4783-834A-C5426542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2" name="Freeform 282">
              <a:extLst>
                <a:ext uri="{FF2B5EF4-FFF2-40B4-BE49-F238E27FC236}">
                  <a16:creationId xmlns:a16="http://schemas.microsoft.com/office/drawing/2014/main" id="{3C1D5462-74DE-4933-A57B-671EC669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3" name="Freeform 283">
              <a:extLst>
                <a:ext uri="{FF2B5EF4-FFF2-40B4-BE49-F238E27FC236}">
                  <a16:creationId xmlns:a16="http://schemas.microsoft.com/office/drawing/2014/main" id="{E372524B-3F73-4F1E-AF6A-A0687180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4" name="Freeform 284">
              <a:extLst>
                <a:ext uri="{FF2B5EF4-FFF2-40B4-BE49-F238E27FC236}">
                  <a16:creationId xmlns:a16="http://schemas.microsoft.com/office/drawing/2014/main" id="{DF86E8AE-2C84-4FE4-B641-F6C5F8C0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5" name="Freeform 285">
              <a:extLst>
                <a:ext uri="{FF2B5EF4-FFF2-40B4-BE49-F238E27FC236}">
                  <a16:creationId xmlns:a16="http://schemas.microsoft.com/office/drawing/2014/main" id="{27F8DC1E-39E5-4C1C-AB95-88DE111A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6" name="Freeform 286">
              <a:extLst>
                <a:ext uri="{FF2B5EF4-FFF2-40B4-BE49-F238E27FC236}">
                  <a16:creationId xmlns:a16="http://schemas.microsoft.com/office/drawing/2014/main" id="{F90AE88C-3C25-4B70-8BAB-DEDCB2FE1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7" name="Freeform 287">
              <a:extLst>
                <a:ext uri="{FF2B5EF4-FFF2-40B4-BE49-F238E27FC236}">
                  <a16:creationId xmlns:a16="http://schemas.microsoft.com/office/drawing/2014/main" id="{C84A976A-5689-4CD1-BCA5-19E9646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8" name="Freeform 288">
              <a:extLst>
                <a:ext uri="{FF2B5EF4-FFF2-40B4-BE49-F238E27FC236}">
                  <a16:creationId xmlns:a16="http://schemas.microsoft.com/office/drawing/2014/main" id="{F47A7B1B-EE73-43F7-B8E7-D5F69273F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29" name="Freeform 289">
              <a:extLst>
                <a:ext uri="{FF2B5EF4-FFF2-40B4-BE49-F238E27FC236}">
                  <a16:creationId xmlns:a16="http://schemas.microsoft.com/office/drawing/2014/main" id="{2AF0E8A7-318C-405D-968E-4B639414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0" name="Freeform 290">
              <a:extLst>
                <a:ext uri="{FF2B5EF4-FFF2-40B4-BE49-F238E27FC236}">
                  <a16:creationId xmlns:a16="http://schemas.microsoft.com/office/drawing/2014/main" id="{325C1EC8-621F-45DE-8A4A-FF2773EE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1" name="Freeform 291">
              <a:extLst>
                <a:ext uri="{FF2B5EF4-FFF2-40B4-BE49-F238E27FC236}">
                  <a16:creationId xmlns:a16="http://schemas.microsoft.com/office/drawing/2014/main" id="{2DD6B0EC-5CEF-4126-BC34-8716BE4D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2" name="Freeform 292">
              <a:extLst>
                <a:ext uri="{FF2B5EF4-FFF2-40B4-BE49-F238E27FC236}">
                  <a16:creationId xmlns:a16="http://schemas.microsoft.com/office/drawing/2014/main" id="{A39CBAD7-DCF7-4FDA-8AD7-F09060DF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3" name="Freeform 293">
              <a:extLst>
                <a:ext uri="{FF2B5EF4-FFF2-40B4-BE49-F238E27FC236}">
                  <a16:creationId xmlns:a16="http://schemas.microsoft.com/office/drawing/2014/main" id="{DADB9A31-B31A-4128-8FEA-2D5ACBEC9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4" name="Freeform 294">
              <a:extLst>
                <a:ext uri="{FF2B5EF4-FFF2-40B4-BE49-F238E27FC236}">
                  <a16:creationId xmlns:a16="http://schemas.microsoft.com/office/drawing/2014/main" id="{520206AD-CE60-4959-B565-AFD15B6AF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5" name="Freeform 295">
              <a:extLst>
                <a:ext uri="{FF2B5EF4-FFF2-40B4-BE49-F238E27FC236}">
                  <a16:creationId xmlns:a16="http://schemas.microsoft.com/office/drawing/2014/main" id="{1F4A393B-ECF6-4996-8890-1A3BD63D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6" name="Freeform 296">
              <a:extLst>
                <a:ext uri="{FF2B5EF4-FFF2-40B4-BE49-F238E27FC236}">
                  <a16:creationId xmlns:a16="http://schemas.microsoft.com/office/drawing/2014/main" id="{D412ECAD-17CB-4D34-A7F0-C534A89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7" name="Freeform 297">
              <a:extLst>
                <a:ext uri="{FF2B5EF4-FFF2-40B4-BE49-F238E27FC236}">
                  <a16:creationId xmlns:a16="http://schemas.microsoft.com/office/drawing/2014/main" id="{0A446880-B410-49C0-B240-1E24DB22A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8" name="Freeform 298">
              <a:extLst>
                <a:ext uri="{FF2B5EF4-FFF2-40B4-BE49-F238E27FC236}">
                  <a16:creationId xmlns:a16="http://schemas.microsoft.com/office/drawing/2014/main" id="{BCFD2819-A3EA-4D20-81E3-B1759B01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39" name="Freeform 299">
              <a:extLst>
                <a:ext uri="{FF2B5EF4-FFF2-40B4-BE49-F238E27FC236}">
                  <a16:creationId xmlns:a16="http://schemas.microsoft.com/office/drawing/2014/main" id="{4F83C530-01DE-4E28-AA9A-3ACA0975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0" name="Freeform 300">
              <a:extLst>
                <a:ext uri="{FF2B5EF4-FFF2-40B4-BE49-F238E27FC236}">
                  <a16:creationId xmlns:a16="http://schemas.microsoft.com/office/drawing/2014/main" id="{0CD7944D-A5A1-47CA-9349-0CCE2153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1" name="Freeform 301">
              <a:extLst>
                <a:ext uri="{FF2B5EF4-FFF2-40B4-BE49-F238E27FC236}">
                  <a16:creationId xmlns:a16="http://schemas.microsoft.com/office/drawing/2014/main" id="{DE892639-9C6C-470A-8456-0EEDC56F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2" name="Freeform 302">
              <a:extLst>
                <a:ext uri="{FF2B5EF4-FFF2-40B4-BE49-F238E27FC236}">
                  <a16:creationId xmlns:a16="http://schemas.microsoft.com/office/drawing/2014/main" id="{F139AEF9-1278-4601-AC04-1E007875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3" name="Freeform 303">
              <a:extLst>
                <a:ext uri="{FF2B5EF4-FFF2-40B4-BE49-F238E27FC236}">
                  <a16:creationId xmlns:a16="http://schemas.microsoft.com/office/drawing/2014/main" id="{DF75ECEB-D611-410C-8BCB-2ED66035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4" name="Freeform 304">
              <a:extLst>
                <a:ext uri="{FF2B5EF4-FFF2-40B4-BE49-F238E27FC236}">
                  <a16:creationId xmlns:a16="http://schemas.microsoft.com/office/drawing/2014/main" id="{A50EC007-EC3C-4F44-B39A-9EFA26FD0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5" name="Freeform 305">
              <a:extLst>
                <a:ext uri="{FF2B5EF4-FFF2-40B4-BE49-F238E27FC236}">
                  <a16:creationId xmlns:a16="http://schemas.microsoft.com/office/drawing/2014/main" id="{C9200DE5-F54C-40A9-86ED-8A771F890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6" name="Freeform 306">
              <a:extLst>
                <a:ext uri="{FF2B5EF4-FFF2-40B4-BE49-F238E27FC236}">
                  <a16:creationId xmlns:a16="http://schemas.microsoft.com/office/drawing/2014/main" id="{D240633D-3F5D-4837-925D-A5A75F49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7" name="Freeform 307">
              <a:extLst>
                <a:ext uri="{FF2B5EF4-FFF2-40B4-BE49-F238E27FC236}">
                  <a16:creationId xmlns:a16="http://schemas.microsoft.com/office/drawing/2014/main" id="{68DCC86C-A47B-46FC-A969-A4940F42A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8" name="Freeform 308">
              <a:extLst>
                <a:ext uri="{FF2B5EF4-FFF2-40B4-BE49-F238E27FC236}">
                  <a16:creationId xmlns:a16="http://schemas.microsoft.com/office/drawing/2014/main" id="{B4076848-1F5B-43DB-9832-E9A9D1DDC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49" name="Freeform 309">
              <a:extLst>
                <a:ext uri="{FF2B5EF4-FFF2-40B4-BE49-F238E27FC236}">
                  <a16:creationId xmlns:a16="http://schemas.microsoft.com/office/drawing/2014/main" id="{53507373-AC01-4F87-9DE5-6631045F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0" name="Freeform 310">
              <a:extLst>
                <a:ext uri="{FF2B5EF4-FFF2-40B4-BE49-F238E27FC236}">
                  <a16:creationId xmlns:a16="http://schemas.microsoft.com/office/drawing/2014/main" id="{67CFA767-C176-4F67-AA19-145393F9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1" name="Freeform 311">
              <a:extLst>
                <a:ext uri="{FF2B5EF4-FFF2-40B4-BE49-F238E27FC236}">
                  <a16:creationId xmlns:a16="http://schemas.microsoft.com/office/drawing/2014/main" id="{1EEC99EE-146E-4477-B758-EE2880A3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2" name="Freeform 312">
              <a:extLst>
                <a:ext uri="{FF2B5EF4-FFF2-40B4-BE49-F238E27FC236}">
                  <a16:creationId xmlns:a16="http://schemas.microsoft.com/office/drawing/2014/main" id="{30932DBC-BD19-4C2E-88CB-34EED9698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3" name="Freeform 313">
              <a:extLst>
                <a:ext uri="{FF2B5EF4-FFF2-40B4-BE49-F238E27FC236}">
                  <a16:creationId xmlns:a16="http://schemas.microsoft.com/office/drawing/2014/main" id="{483F163E-B091-4E59-BF51-86459D70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4" name="Freeform 314">
              <a:extLst>
                <a:ext uri="{FF2B5EF4-FFF2-40B4-BE49-F238E27FC236}">
                  <a16:creationId xmlns:a16="http://schemas.microsoft.com/office/drawing/2014/main" id="{CFFEA37C-451B-43BC-87BF-B3F79CE3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5" name="Freeform 315">
              <a:extLst>
                <a:ext uri="{FF2B5EF4-FFF2-40B4-BE49-F238E27FC236}">
                  <a16:creationId xmlns:a16="http://schemas.microsoft.com/office/drawing/2014/main" id="{9D305E82-AF53-4928-8825-CE97EF6D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6" name="Freeform 316">
              <a:extLst>
                <a:ext uri="{FF2B5EF4-FFF2-40B4-BE49-F238E27FC236}">
                  <a16:creationId xmlns:a16="http://schemas.microsoft.com/office/drawing/2014/main" id="{559AA243-BC5D-45D8-A2D1-2814396C6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7" name="Freeform 317">
              <a:extLst>
                <a:ext uri="{FF2B5EF4-FFF2-40B4-BE49-F238E27FC236}">
                  <a16:creationId xmlns:a16="http://schemas.microsoft.com/office/drawing/2014/main" id="{A2F0028C-1069-49D4-846B-B07DF6411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8" name="Freeform 318">
              <a:extLst>
                <a:ext uri="{FF2B5EF4-FFF2-40B4-BE49-F238E27FC236}">
                  <a16:creationId xmlns:a16="http://schemas.microsoft.com/office/drawing/2014/main" id="{841B7028-9039-46FA-A1A6-E3982392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59" name="Freeform 319">
              <a:extLst>
                <a:ext uri="{FF2B5EF4-FFF2-40B4-BE49-F238E27FC236}">
                  <a16:creationId xmlns:a16="http://schemas.microsoft.com/office/drawing/2014/main" id="{5817A18F-CD0C-4800-AAE9-5B7E3E35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0" name="Freeform 320">
              <a:extLst>
                <a:ext uri="{FF2B5EF4-FFF2-40B4-BE49-F238E27FC236}">
                  <a16:creationId xmlns:a16="http://schemas.microsoft.com/office/drawing/2014/main" id="{FDBA0DF2-781F-46BB-BA6C-7BCD9707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1" name="Freeform 321">
              <a:extLst>
                <a:ext uri="{FF2B5EF4-FFF2-40B4-BE49-F238E27FC236}">
                  <a16:creationId xmlns:a16="http://schemas.microsoft.com/office/drawing/2014/main" id="{53B6757C-E546-4DDA-9E5A-473B9494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2" name="Freeform 322">
              <a:extLst>
                <a:ext uri="{FF2B5EF4-FFF2-40B4-BE49-F238E27FC236}">
                  <a16:creationId xmlns:a16="http://schemas.microsoft.com/office/drawing/2014/main" id="{EA0916DE-F977-4525-ADFD-1CFAB46B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3" name="Freeform 323">
              <a:extLst>
                <a:ext uri="{FF2B5EF4-FFF2-40B4-BE49-F238E27FC236}">
                  <a16:creationId xmlns:a16="http://schemas.microsoft.com/office/drawing/2014/main" id="{51B211BB-C853-4B0E-BC61-D8A04F52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4" name="Freeform 324">
              <a:extLst>
                <a:ext uri="{FF2B5EF4-FFF2-40B4-BE49-F238E27FC236}">
                  <a16:creationId xmlns:a16="http://schemas.microsoft.com/office/drawing/2014/main" id="{E4AD6C57-849B-4405-99CD-93B2105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5" name="Freeform 325">
              <a:extLst>
                <a:ext uri="{FF2B5EF4-FFF2-40B4-BE49-F238E27FC236}">
                  <a16:creationId xmlns:a16="http://schemas.microsoft.com/office/drawing/2014/main" id="{A81AA2A6-C1E0-4794-B1EA-E07C6DFE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6" name="Freeform 326">
              <a:extLst>
                <a:ext uri="{FF2B5EF4-FFF2-40B4-BE49-F238E27FC236}">
                  <a16:creationId xmlns:a16="http://schemas.microsoft.com/office/drawing/2014/main" id="{D502235B-0A21-436F-AF09-35CADB48B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7" name="Freeform 327">
              <a:extLst>
                <a:ext uri="{FF2B5EF4-FFF2-40B4-BE49-F238E27FC236}">
                  <a16:creationId xmlns:a16="http://schemas.microsoft.com/office/drawing/2014/main" id="{FFA86934-2CB3-4859-BFC8-092C1BAE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8" name="Freeform 328">
              <a:extLst>
                <a:ext uri="{FF2B5EF4-FFF2-40B4-BE49-F238E27FC236}">
                  <a16:creationId xmlns:a16="http://schemas.microsoft.com/office/drawing/2014/main" id="{B3938235-EB8D-4C68-B173-EBFCEDEEA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69" name="Freeform 329">
              <a:extLst>
                <a:ext uri="{FF2B5EF4-FFF2-40B4-BE49-F238E27FC236}">
                  <a16:creationId xmlns:a16="http://schemas.microsoft.com/office/drawing/2014/main" id="{FA7AB282-3B40-40B9-AC87-BA9E2E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0" name="Freeform 330">
              <a:extLst>
                <a:ext uri="{FF2B5EF4-FFF2-40B4-BE49-F238E27FC236}">
                  <a16:creationId xmlns:a16="http://schemas.microsoft.com/office/drawing/2014/main" id="{AED792D5-B72C-4715-93DC-B626FEA66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1" name="Freeform 331">
              <a:extLst>
                <a:ext uri="{FF2B5EF4-FFF2-40B4-BE49-F238E27FC236}">
                  <a16:creationId xmlns:a16="http://schemas.microsoft.com/office/drawing/2014/main" id="{8617C3C3-443B-405C-A94F-19A73FFF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2" name="Freeform 332">
              <a:extLst>
                <a:ext uri="{FF2B5EF4-FFF2-40B4-BE49-F238E27FC236}">
                  <a16:creationId xmlns:a16="http://schemas.microsoft.com/office/drawing/2014/main" id="{74031A70-714D-4BD4-8959-96966E0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3" name="Freeform 333">
              <a:extLst>
                <a:ext uri="{FF2B5EF4-FFF2-40B4-BE49-F238E27FC236}">
                  <a16:creationId xmlns:a16="http://schemas.microsoft.com/office/drawing/2014/main" id="{E121F105-6312-4531-B30F-B0C1A6135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4" name="Freeform 334">
              <a:extLst>
                <a:ext uri="{FF2B5EF4-FFF2-40B4-BE49-F238E27FC236}">
                  <a16:creationId xmlns:a16="http://schemas.microsoft.com/office/drawing/2014/main" id="{8DC0771B-D396-4E45-B484-AF219336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5" name="Freeform 335">
              <a:extLst>
                <a:ext uri="{FF2B5EF4-FFF2-40B4-BE49-F238E27FC236}">
                  <a16:creationId xmlns:a16="http://schemas.microsoft.com/office/drawing/2014/main" id="{B8437EBE-A639-49FD-958A-CB9B3B24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6" name="Freeform 336">
              <a:extLst>
                <a:ext uri="{FF2B5EF4-FFF2-40B4-BE49-F238E27FC236}">
                  <a16:creationId xmlns:a16="http://schemas.microsoft.com/office/drawing/2014/main" id="{543F5D69-AE72-440D-9FA4-8C32DDB54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7" name="Freeform 337">
              <a:extLst>
                <a:ext uri="{FF2B5EF4-FFF2-40B4-BE49-F238E27FC236}">
                  <a16:creationId xmlns:a16="http://schemas.microsoft.com/office/drawing/2014/main" id="{B86FA59A-21CA-4E25-9D3D-8BFDB112A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8" name="Freeform 338">
              <a:extLst>
                <a:ext uri="{FF2B5EF4-FFF2-40B4-BE49-F238E27FC236}">
                  <a16:creationId xmlns:a16="http://schemas.microsoft.com/office/drawing/2014/main" id="{508EE84C-3693-4C42-A859-5E6DD931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79" name="Freeform 339">
              <a:extLst>
                <a:ext uri="{FF2B5EF4-FFF2-40B4-BE49-F238E27FC236}">
                  <a16:creationId xmlns:a16="http://schemas.microsoft.com/office/drawing/2014/main" id="{783BA1EE-68D5-43D7-BAFE-428D7998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0" name="Freeform 340">
              <a:extLst>
                <a:ext uri="{FF2B5EF4-FFF2-40B4-BE49-F238E27FC236}">
                  <a16:creationId xmlns:a16="http://schemas.microsoft.com/office/drawing/2014/main" id="{13358C5D-AA2E-4103-9B19-DF267D1A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1" name="Freeform 341">
              <a:extLst>
                <a:ext uri="{FF2B5EF4-FFF2-40B4-BE49-F238E27FC236}">
                  <a16:creationId xmlns:a16="http://schemas.microsoft.com/office/drawing/2014/main" id="{714C5EC7-7F59-4261-A7AF-91A8E368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2" name="Freeform 342">
              <a:extLst>
                <a:ext uri="{FF2B5EF4-FFF2-40B4-BE49-F238E27FC236}">
                  <a16:creationId xmlns:a16="http://schemas.microsoft.com/office/drawing/2014/main" id="{1BB29EBF-541C-4DF5-AB3F-F443FF9D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" name="Freeform 343">
              <a:extLst>
                <a:ext uri="{FF2B5EF4-FFF2-40B4-BE49-F238E27FC236}">
                  <a16:creationId xmlns:a16="http://schemas.microsoft.com/office/drawing/2014/main" id="{1A534127-19B8-4DCF-95E2-B6F060424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" name="Freeform 344">
              <a:extLst>
                <a:ext uri="{FF2B5EF4-FFF2-40B4-BE49-F238E27FC236}">
                  <a16:creationId xmlns:a16="http://schemas.microsoft.com/office/drawing/2014/main" id="{EEB66D4B-BF4E-49C7-A8E4-AD8D4D4B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" name="Freeform 345">
              <a:extLst>
                <a:ext uri="{FF2B5EF4-FFF2-40B4-BE49-F238E27FC236}">
                  <a16:creationId xmlns:a16="http://schemas.microsoft.com/office/drawing/2014/main" id="{EFB69F3D-94ED-43F0-AB76-2A04B230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6" name="Freeform 346">
              <a:extLst>
                <a:ext uri="{FF2B5EF4-FFF2-40B4-BE49-F238E27FC236}">
                  <a16:creationId xmlns:a16="http://schemas.microsoft.com/office/drawing/2014/main" id="{FFD5EBCC-591A-40A5-B4E9-54D0CACB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7" name="Freeform 347">
              <a:extLst>
                <a:ext uri="{FF2B5EF4-FFF2-40B4-BE49-F238E27FC236}">
                  <a16:creationId xmlns:a16="http://schemas.microsoft.com/office/drawing/2014/main" id="{B76A9C53-5BB8-49AE-BEDF-DA642756A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8" name="Freeform 348">
              <a:extLst>
                <a:ext uri="{FF2B5EF4-FFF2-40B4-BE49-F238E27FC236}">
                  <a16:creationId xmlns:a16="http://schemas.microsoft.com/office/drawing/2014/main" id="{9999A120-2152-4030-84CF-C9FAE9C4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9" name="Freeform 349">
              <a:extLst>
                <a:ext uri="{FF2B5EF4-FFF2-40B4-BE49-F238E27FC236}">
                  <a16:creationId xmlns:a16="http://schemas.microsoft.com/office/drawing/2014/main" id="{C9D83F44-BF7B-4C6F-A261-E0225E20E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0" name="Freeform 350">
              <a:extLst>
                <a:ext uri="{FF2B5EF4-FFF2-40B4-BE49-F238E27FC236}">
                  <a16:creationId xmlns:a16="http://schemas.microsoft.com/office/drawing/2014/main" id="{42BDF288-3655-4C1E-962C-A5BE5D0B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1" name="Freeform 351">
              <a:extLst>
                <a:ext uri="{FF2B5EF4-FFF2-40B4-BE49-F238E27FC236}">
                  <a16:creationId xmlns:a16="http://schemas.microsoft.com/office/drawing/2014/main" id="{B8EB0EC9-959E-41A0-AFCD-00F5E90C6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2" name="Freeform 352">
              <a:extLst>
                <a:ext uri="{FF2B5EF4-FFF2-40B4-BE49-F238E27FC236}">
                  <a16:creationId xmlns:a16="http://schemas.microsoft.com/office/drawing/2014/main" id="{DB1F1E81-651F-4F5B-8FB5-2ED31483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3" name="Freeform 353">
              <a:extLst>
                <a:ext uri="{FF2B5EF4-FFF2-40B4-BE49-F238E27FC236}">
                  <a16:creationId xmlns:a16="http://schemas.microsoft.com/office/drawing/2014/main" id="{F4FC5206-FB8E-4DD1-B150-503F4593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4" name="Freeform 354">
              <a:extLst>
                <a:ext uri="{FF2B5EF4-FFF2-40B4-BE49-F238E27FC236}">
                  <a16:creationId xmlns:a16="http://schemas.microsoft.com/office/drawing/2014/main" id="{E0E88318-672F-48EA-8A46-9838E2629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5" name="Freeform 355">
              <a:extLst>
                <a:ext uri="{FF2B5EF4-FFF2-40B4-BE49-F238E27FC236}">
                  <a16:creationId xmlns:a16="http://schemas.microsoft.com/office/drawing/2014/main" id="{BB79395D-D8BE-4C88-84F1-233B76C8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6" name="Freeform 356">
              <a:extLst>
                <a:ext uri="{FF2B5EF4-FFF2-40B4-BE49-F238E27FC236}">
                  <a16:creationId xmlns:a16="http://schemas.microsoft.com/office/drawing/2014/main" id="{D9B7667C-795F-4C00-B9EA-7324A45CD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7" name="Freeform 357">
              <a:extLst>
                <a:ext uri="{FF2B5EF4-FFF2-40B4-BE49-F238E27FC236}">
                  <a16:creationId xmlns:a16="http://schemas.microsoft.com/office/drawing/2014/main" id="{D7FED72D-03F3-435B-9E90-14B43E76F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8" name="Freeform 358">
              <a:extLst>
                <a:ext uri="{FF2B5EF4-FFF2-40B4-BE49-F238E27FC236}">
                  <a16:creationId xmlns:a16="http://schemas.microsoft.com/office/drawing/2014/main" id="{F9389CD3-0230-447E-A9FB-62759677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99" name="Freeform 359">
              <a:extLst>
                <a:ext uri="{FF2B5EF4-FFF2-40B4-BE49-F238E27FC236}">
                  <a16:creationId xmlns:a16="http://schemas.microsoft.com/office/drawing/2014/main" id="{B862A6E6-4BCC-4CC6-A5AC-6014AB3BC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0" name="Freeform 360">
              <a:extLst>
                <a:ext uri="{FF2B5EF4-FFF2-40B4-BE49-F238E27FC236}">
                  <a16:creationId xmlns:a16="http://schemas.microsoft.com/office/drawing/2014/main" id="{10EB362B-589D-41E4-BEEC-2B249F2B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1" name="Freeform 361">
              <a:extLst>
                <a:ext uri="{FF2B5EF4-FFF2-40B4-BE49-F238E27FC236}">
                  <a16:creationId xmlns:a16="http://schemas.microsoft.com/office/drawing/2014/main" id="{2C4DDED7-D71B-4866-B55C-D4B72A11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2" name="Freeform 362">
              <a:extLst>
                <a:ext uri="{FF2B5EF4-FFF2-40B4-BE49-F238E27FC236}">
                  <a16:creationId xmlns:a16="http://schemas.microsoft.com/office/drawing/2014/main" id="{93D35168-310E-4E9C-BAFF-639C27F1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3" name="Freeform 363">
              <a:extLst>
                <a:ext uri="{FF2B5EF4-FFF2-40B4-BE49-F238E27FC236}">
                  <a16:creationId xmlns:a16="http://schemas.microsoft.com/office/drawing/2014/main" id="{DA33DD39-F5B3-4BE7-8B7A-22AE6D13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4" name="Freeform 364">
              <a:extLst>
                <a:ext uri="{FF2B5EF4-FFF2-40B4-BE49-F238E27FC236}">
                  <a16:creationId xmlns:a16="http://schemas.microsoft.com/office/drawing/2014/main" id="{976F0B65-340A-4284-A645-2BFC3C0AE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5" name="Freeform 365">
              <a:extLst>
                <a:ext uri="{FF2B5EF4-FFF2-40B4-BE49-F238E27FC236}">
                  <a16:creationId xmlns:a16="http://schemas.microsoft.com/office/drawing/2014/main" id="{DB893673-9E1E-4F58-ADDC-FD958419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6" name="Freeform 366">
              <a:extLst>
                <a:ext uri="{FF2B5EF4-FFF2-40B4-BE49-F238E27FC236}">
                  <a16:creationId xmlns:a16="http://schemas.microsoft.com/office/drawing/2014/main" id="{E35C9458-C435-4ED5-B958-DBBFB14BC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7" name="Freeform 367">
              <a:extLst>
                <a:ext uri="{FF2B5EF4-FFF2-40B4-BE49-F238E27FC236}">
                  <a16:creationId xmlns:a16="http://schemas.microsoft.com/office/drawing/2014/main" id="{8D5B8F5F-C289-40C3-B3CC-C119F253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8" name="Freeform 368">
              <a:extLst>
                <a:ext uri="{FF2B5EF4-FFF2-40B4-BE49-F238E27FC236}">
                  <a16:creationId xmlns:a16="http://schemas.microsoft.com/office/drawing/2014/main" id="{5935209E-F7AE-4CB8-89F1-FDFF567E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09" name="Freeform 369">
              <a:extLst>
                <a:ext uri="{FF2B5EF4-FFF2-40B4-BE49-F238E27FC236}">
                  <a16:creationId xmlns:a16="http://schemas.microsoft.com/office/drawing/2014/main" id="{5A17ED18-54BB-4CEC-B018-885D99F35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10" name="Freeform 370">
              <a:extLst>
                <a:ext uri="{FF2B5EF4-FFF2-40B4-BE49-F238E27FC236}">
                  <a16:creationId xmlns:a16="http://schemas.microsoft.com/office/drawing/2014/main" id="{CD7BA962-BD12-4278-8A15-D9912451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4" name="Group 391">
            <a:extLst>
              <a:ext uri="{FF2B5EF4-FFF2-40B4-BE49-F238E27FC236}">
                <a16:creationId xmlns:a16="http://schemas.microsoft.com/office/drawing/2014/main" id="{25D2C742-14F3-4EFF-BD68-670A7CC003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1503363" y="660470"/>
            <a:ext cx="641350" cy="1155700"/>
            <a:chOff x="2820" y="264"/>
            <a:chExt cx="420" cy="1452"/>
          </a:xfrm>
        </p:grpSpPr>
        <p:sp>
          <p:nvSpPr>
            <p:cNvPr id="815" name="Line 392">
              <a:extLst>
                <a:ext uri="{FF2B5EF4-FFF2-40B4-BE49-F238E27FC236}">
                  <a16:creationId xmlns:a16="http://schemas.microsoft.com/office/drawing/2014/main" id="{E6C0E04D-3FE1-425B-A359-ABAB58855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16" name="Group 393">
              <a:extLst>
                <a:ext uri="{FF2B5EF4-FFF2-40B4-BE49-F238E27FC236}">
                  <a16:creationId xmlns:a16="http://schemas.microsoft.com/office/drawing/2014/main" id="{1D31F8DC-7E11-4C73-B132-C1C6E9730B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17" name="Group 394">
                <a:extLst>
                  <a:ext uri="{FF2B5EF4-FFF2-40B4-BE49-F238E27FC236}">
                    <a16:creationId xmlns:a16="http://schemas.microsoft.com/office/drawing/2014/main" id="{FC88657D-8FF1-451A-98B9-658119CD05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20" name="Group 395">
                  <a:extLst>
                    <a:ext uri="{FF2B5EF4-FFF2-40B4-BE49-F238E27FC236}">
                      <a16:creationId xmlns:a16="http://schemas.microsoft.com/office/drawing/2014/main" id="{97D86AFE-FACC-460A-856E-89281697F9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22" name="Group 396">
                    <a:extLst>
                      <a:ext uri="{FF2B5EF4-FFF2-40B4-BE49-F238E27FC236}">
                        <a16:creationId xmlns:a16="http://schemas.microsoft.com/office/drawing/2014/main" id="{0BE34F19-FFB3-45DE-B9B7-43323DF278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25" name="Freeform 397">
                      <a:extLst>
                        <a:ext uri="{FF2B5EF4-FFF2-40B4-BE49-F238E27FC236}">
                          <a16:creationId xmlns:a16="http://schemas.microsoft.com/office/drawing/2014/main" id="{C8E2B65B-6D1A-49AC-9B7C-D2C8FBB8168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26" name="Freeform 398">
                      <a:extLst>
                        <a:ext uri="{FF2B5EF4-FFF2-40B4-BE49-F238E27FC236}">
                          <a16:creationId xmlns:a16="http://schemas.microsoft.com/office/drawing/2014/main" id="{7879CEA6-EFD5-40D1-8604-3FB464047F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23" name="Freeform 399">
                    <a:extLst>
                      <a:ext uri="{FF2B5EF4-FFF2-40B4-BE49-F238E27FC236}">
                        <a16:creationId xmlns:a16="http://schemas.microsoft.com/office/drawing/2014/main" id="{1AE21957-32CD-4F3B-B1C0-4A9617A9D1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24" name="Freeform 400">
                    <a:extLst>
                      <a:ext uri="{FF2B5EF4-FFF2-40B4-BE49-F238E27FC236}">
                        <a16:creationId xmlns:a16="http://schemas.microsoft.com/office/drawing/2014/main" id="{BFB8E474-7E73-453F-B044-222D8D399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21" name="Line 401">
                  <a:extLst>
                    <a:ext uri="{FF2B5EF4-FFF2-40B4-BE49-F238E27FC236}">
                      <a16:creationId xmlns:a16="http://schemas.microsoft.com/office/drawing/2014/main" id="{AC58C579-CD0E-416F-8A1B-304FB0786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18" name="AutoShape 402">
                <a:extLst>
                  <a:ext uri="{FF2B5EF4-FFF2-40B4-BE49-F238E27FC236}">
                    <a16:creationId xmlns:a16="http://schemas.microsoft.com/office/drawing/2014/main" id="{A27C4F23-1154-4339-8CB8-86F03AC0B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19" name="Line 403">
                <a:extLst>
                  <a:ext uri="{FF2B5EF4-FFF2-40B4-BE49-F238E27FC236}">
                    <a16:creationId xmlns:a16="http://schemas.microsoft.com/office/drawing/2014/main" id="{348C1FE6-B0C3-43C8-823A-1EE7C77220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27" name="Group 404">
            <a:extLst>
              <a:ext uri="{FF2B5EF4-FFF2-40B4-BE49-F238E27FC236}">
                <a16:creationId xmlns:a16="http://schemas.microsoft.com/office/drawing/2014/main" id="{5ECEEA89-F208-4487-AEF2-CA2D541B48CE}"/>
              </a:ext>
            </a:extLst>
          </p:cNvPr>
          <p:cNvGrpSpPr>
            <a:grpSpLocks/>
          </p:cNvGrpSpPr>
          <p:nvPr/>
        </p:nvGrpSpPr>
        <p:grpSpPr bwMode="auto">
          <a:xfrm rot="16200000" flipV="1">
            <a:off x="2874963" y="660470"/>
            <a:ext cx="641350" cy="1155700"/>
            <a:chOff x="2820" y="264"/>
            <a:chExt cx="420" cy="1452"/>
          </a:xfrm>
        </p:grpSpPr>
        <p:sp>
          <p:nvSpPr>
            <p:cNvPr id="828" name="Line 405">
              <a:extLst>
                <a:ext uri="{FF2B5EF4-FFF2-40B4-BE49-F238E27FC236}">
                  <a16:creationId xmlns:a16="http://schemas.microsoft.com/office/drawing/2014/main" id="{4620D93E-9FF5-4C0C-993E-80ABB3412B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29" name="Group 406">
              <a:extLst>
                <a:ext uri="{FF2B5EF4-FFF2-40B4-BE49-F238E27FC236}">
                  <a16:creationId xmlns:a16="http://schemas.microsoft.com/office/drawing/2014/main" id="{5F05D34D-5CB8-4834-AE44-66AEC2DF7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30" name="Group 407">
                <a:extLst>
                  <a:ext uri="{FF2B5EF4-FFF2-40B4-BE49-F238E27FC236}">
                    <a16:creationId xmlns:a16="http://schemas.microsoft.com/office/drawing/2014/main" id="{9F6E6F70-2233-4824-AF79-BDDAE071D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33" name="Group 408">
                  <a:extLst>
                    <a:ext uri="{FF2B5EF4-FFF2-40B4-BE49-F238E27FC236}">
                      <a16:creationId xmlns:a16="http://schemas.microsoft.com/office/drawing/2014/main" id="{6A09A8B7-0BC4-4F45-92E3-F7CD34FB12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35" name="Group 409">
                    <a:extLst>
                      <a:ext uri="{FF2B5EF4-FFF2-40B4-BE49-F238E27FC236}">
                        <a16:creationId xmlns:a16="http://schemas.microsoft.com/office/drawing/2014/main" id="{29C6B6D2-98EB-43D3-99F6-F81AEC56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38" name="Freeform 410">
                      <a:extLst>
                        <a:ext uri="{FF2B5EF4-FFF2-40B4-BE49-F238E27FC236}">
                          <a16:creationId xmlns:a16="http://schemas.microsoft.com/office/drawing/2014/main" id="{AFA904AA-471E-418D-9F00-02D25BE57D2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39" name="Freeform 411">
                      <a:extLst>
                        <a:ext uri="{FF2B5EF4-FFF2-40B4-BE49-F238E27FC236}">
                          <a16:creationId xmlns:a16="http://schemas.microsoft.com/office/drawing/2014/main" id="{3B3A11F0-DF69-465C-A3EB-E73DB74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36" name="Freeform 412">
                    <a:extLst>
                      <a:ext uri="{FF2B5EF4-FFF2-40B4-BE49-F238E27FC236}">
                        <a16:creationId xmlns:a16="http://schemas.microsoft.com/office/drawing/2014/main" id="{D0FF643B-7A31-447B-8B42-A7E49C8410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37" name="Freeform 413">
                    <a:extLst>
                      <a:ext uri="{FF2B5EF4-FFF2-40B4-BE49-F238E27FC236}">
                        <a16:creationId xmlns:a16="http://schemas.microsoft.com/office/drawing/2014/main" id="{CC4C9AA1-EC1F-440D-B48A-52272C13C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34" name="Line 414">
                  <a:extLst>
                    <a:ext uri="{FF2B5EF4-FFF2-40B4-BE49-F238E27FC236}">
                      <a16:creationId xmlns:a16="http://schemas.microsoft.com/office/drawing/2014/main" id="{08ECD703-7B82-45DC-BF36-E963E495B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31" name="AutoShape 415">
                <a:extLst>
                  <a:ext uri="{FF2B5EF4-FFF2-40B4-BE49-F238E27FC236}">
                    <a16:creationId xmlns:a16="http://schemas.microsoft.com/office/drawing/2014/main" id="{F3E98CB0-EC3F-4AE2-8DF6-5431AD73A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32" name="Line 416">
                <a:extLst>
                  <a:ext uri="{FF2B5EF4-FFF2-40B4-BE49-F238E27FC236}">
                    <a16:creationId xmlns:a16="http://schemas.microsoft.com/office/drawing/2014/main" id="{319517FB-B2B6-459F-AFC6-40F6D61D66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40" name="Group 417">
            <a:extLst>
              <a:ext uri="{FF2B5EF4-FFF2-40B4-BE49-F238E27FC236}">
                <a16:creationId xmlns:a16="http://schemas.microsoft.com/office/drawing/2014/main" id="{61E71439-7116-46D8-B87C-76C891CDC0CA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1503363" y="1382297"/>
            <a:ext cx="641350" cy="1155700"/>
            <a:chOff x="2820" y="264"/>
            <a:chExt cx="420" cy="1452"/>
          </a:xfrm>
        </p:grpSpPr>
        <p:sp>
          <p:nvSpPr>
            <p:cNvPr id="841" name="Line 418">
              <a:extLst>
                <a:ext uri="{FF2B5EF4-FFF2-40B4-BE49-F238E27FC236}">
                  <a16:creationId xmlns:a16="http://schemas.microsoft.com/office/drawing/2014/main" id="{DFE9B4D2-CE11-4DA2-8E00-9AF1B74DA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42" name="Group 419">
              <a:extLst>
                <a:ext uri="{FF2B5EF4-FFF2-40B4-BE49-F238E27FC236}">
                  <a16:creationId xmlns:a16="http://schemas.microsoft.com/office/drawing/2014/main" id="{82DD3BAB-078D-4B73-BE26-B8728E2C77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3" name="Group 420">
                <a:extLst>
                  <a:ext uri="{FF2B5EF4-FFF2-40B4-BE49-F238E27FC236}">
                    <a16:creationId xmlns:a16="http://schemas.microsoft.com/office/drawing/2014/main" id="{89B73480-1F0A-4C0B-B415-453CC60539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46" name="Group 421">
                  <a:extLst>
                    <a:ext uri="{FF2B5EF4-FFF2-40B4-BE49-F238E27FC236}">
                      <a16:creationId xmlns:a16="http://schemas.microsoft.com/office/drawing/2014/main" id="{6DF8E7B8-83EB-45E2-96D1-DC615F25B8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48" name="Group 422">
                    <a:extLst>
                      <a:ext uri="{FF2B5EF4-FFF2-40B4-BE49-F238E27FC236}">
                        <a16:creationId xmlns:a16="http://schemas.microsoft.com/office/drawing/2014/main" id="{0A90D01F-190A-4AA9-9D35-AE56904C35B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51" name="Freeform 423">
                      <a:extLst>
                        <a:ext uri="{FF2B5EF4-FFF2-40B4-BE49-F238E27FC236}">
                          <a16:creationId xmlns:a16="http://schemas.microsoft.com/office/drawing/2014/main" id="{05986993-4807-46CC-A79A-87A076D12B3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52" name="Freeform 424">
                      <a:extLst>
                        <a:ext uri="{FF2B5EF4-FFF2-40B4-BE49-F238E27FC236}">
                          <a16:creationId xmlns:a16="http://schemas.microsoft.com/office/drawing/2014/main" id="{5C9A1DD3-D25A-470A-B093-172D3E5FC4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49" name="Freeform 425">
                    <a:extLst>
                      <a:ext uri="{FF2B5EF4-FFF2-40B4-BE49-F238E27FC236}">
                        <a16:creationId xmlns:a16="http://schemas.microsoft.com/office/drawing/2014/main" id="{9B6190DA-D249-482B-B3FC-AFBDC5772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50" name="Freeform 426">
                    <a:extLst>
                      <a:ext uri="{FF2B5EF4-FFF2-40B4-BE49-F238E27FC236}">
                        <a16:creationId xmlns:a16="http://schemas.microsoft.com/office/drawing/2014/main" id="{81CEDCB4-5B1C-4DFF-A86B-F613C0BE7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47" name="Line 427">
                  <a:extLst>
                    <a:ext uri="{FF2B5EF4-FFF2-40B4-BE49-F238E27FC236}">
                      <a16:creationId xmlns:a16="http://schemas.microsoft.com/office/drawing/2014/main" id="{2D82D2F8-D10E-4DC9-BED2-00FD446C1F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44" name="AutoShape 428">
                <a:extLst>
                  <a:ext uri="{FF2B5EF4-FFF2-40B4-BE49-F238E27FC236}">
                    <a16:creationId xmlns:a16="http://schemas.microsoft.com/office/drawing/2014/main" id="{C558F22D-6F79-4BD9-A9D6-6D4D9FEE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45" name="Line 429">
                <a:extLst>
                  <a:ext uri="{FF2B5EF4-FFF2-40B4-BE49-F238E27FC236}">
                    <a16:creationId xmlns:a16="http://schemas.microsoft.com/office/drawing/2014/main" id="{C090977B-C65D-48F6-B5F7-61C1C232EC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53" name="Group 430">
            <a:extLst>
              <a:ext uri="{FF2B5EF4-FFF2-40B4-BE49-F238E27FC236}">
                <a16:creationId xmlns:a16="http://schemas.microsoft.com/office/drawing/2014/main" id="{71608FCB-6269-417F-B156-0722F8BDFFE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2913168" y="1340612"/>
            <a:ext cx="641350" cy="1155700"/>
            <a:chOff x="2820" y="264"/>
            <a:chExt cx="420" cy="1452"/>
          </a:xfrm>
        </p:grpSpPr>
        <p:sp>
          <p:nvSpPr>
            <p:cNvPr id="854" name="Line 431">
              <a:extLst>
                <a:ext uri="{FF2B5EF4-FFF2-40B4-BE49-F238E27FC236}">
                  <a16:creationId xmlns:a16="http://schemas.microsoft.com/office/drawing/2014/main" id="{2761B2EA-2B34-4D18-A820-2F86800FB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55" name="Group 432">
              <a:extLst>
                <a:ext uri="{FF2B5EF4-FFF2-40B4-BE49-F238E27FC236}">
                  <a16:creationId xmlns:a16="http://schemas.microsoft.com/office/drawing/2014/main" id="{24807399-1E64-416E-AC09-CE9D15B3F4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56" name="Group 433">
                <a:extLst>
                  <a:ext uri="{FF2B5EF4-FFF2-40B4-BE49-F238E27FC236}">
                    <a16:creationId xmlns:a16="http://schemas.microsoft.com/office/drawing/2014/main" id="{D9A64D54-B083-47D3-B79F-5C57E60A81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59" name="Group 434">
                  <a:extLst>
                    <a:ext uri="{FF2B5EF4-FFF2-40B4-BE49-F238E27FC236}">
                      <a16:creationId xmlns:a16="http://schemas.microsoft.com/office/drawing/2014/main" id="{623EED2C-6588-4F34-9CA1-1BAA5837A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61" name="Group 435">
                    <a:extLst>
                      <a:ext uri="{FF2B5EF4-FFF2-40B4-BE49-F238E27FC236}">
                        <a16:creationId xmlns:a16="http://schemas.microsoft.com/office/drawing/2014/main" id="{9B6699A1-54D7-44E8-8CE8-2C0D7AE3293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864" name="Freeform 436">
                      <a:extLst>
                        <a:ext uri="{FF2B5EF4-FFF2-40B4-BE49-F238E27FC236}">
                          <a16:creationId xmlns:a16="http://schemas.microsoft.com/office/drawing/2014/main" id="{25A9A238-5055-4C7E-A821-FB01124E32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65" name="Freeform 437">
                      <a:extLst>
                        <a:ext uri="{FF2B5EF4-FFF2-40B4-BE49-F238E27FC236}">
                          <a16:creationId xmlns:a16="http://schemas.microsoft.com/office/drawing/2014/main" id="{A555DE1C-5D15-4C37-BF84-91E4D8A48B6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862" name="Freeform 438">
                    <a:extLst>
                      <a:ext uri="{FF2B5EF4-FFF2-40B4-BE49-F238E27FC236}">
                        <a16:creationId xmlns:a16="http://schemas.microsoft.com/office/drawing/2014/main" id="{E1BC8608-663F-4ABD-94DC-9AF20FECA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863" name="Freeform 439">
                    <a:extLst>
                      <a:ext uri="{FF2B5EF4-FFF2-40B4-BE49-F238E27FC236}">
                        <a16:creationId xmlns:a16="http://schemas.microsoft.com/office/drawing/2014/main" id="{73F750B3-9D3C-462E-80BE-B83A688C8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60" name="Line 440">
                  <a:extLst>
                    <a:ext uri="{FF2B5EF4-FFF2-40B4-BE49-F238E27FC236}">
                      <a16:creationId xmlns:a16="http://schemas.microsoft.com/office/drawing/2014/main" id="{9C1F5206-144D-40AE-9B50-B0B9EF7AB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7" name="AutoShape 441">
                <a:extLst>
                  <a:ext uri="{FF2B5EF4-FFF2-40B4-BE49-F238E27FC236}">
                    <a16:creationId xmlns:a16="http://schemas.microsoft.com/office/drawing/2014/main" id="{0FAF3B66-CA00-47C3-A474-E37793870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858" name="Line 442">
                <a:extLst>
                  <a:ext uri="{FF2B5EF4-FFF2-40B4-BE49-F238E27FC236}">
                    <a16:creationId xmlns:a16="http://schemas.microsoft.com/office/drawing/2014/main" id="{896B8A80-17CA-47E9-B3A5-84D5E3E1D4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66" name="Group 448">
            <a:extLst>
              <a:ext uri="{FF2B5EF4-FFF2-40B4-BE49-F238E27FC236}">
                <a16:creationId xmlns:a16="http://schemas.microsoft.com/office/drawing/2014/main" id="{9C25FCF1-BD22-47D9-80D5-BEB0FC9A8B8D}"/>
              </a:ext>
            </a:extLst>
          </p:cNvPr>
          <p:cNvGrpSpPr>
            <a:grpSpLocks/>
          </p:cNvGrpSpPr>
          <p:nvPr/>
        </p:nvGrpSpPr>
        <p:grpSpPr bwMode="auto">
          <a:xfrm>
            <a:off x="1156387" y="3161485"/>
            <a:ext cx="1506538" cy="1339850"/>
            <a:chOff x="4545" y="394"/>
            <a:chExt cx="392" cy="361"/>
          </a:xfrm>
        </p:grpSpPr>
        <p:sp>
          <p:nvSpPr>
            <p:cNvPr id="867" name="AutoShape 449">
              <a:extLst>
                <a:ext uri="{FF2B5EF4-FFF2-40B4-BE49-F238E27FC236}">
                  <a16:creationId xmlns:a16="http://schemas.microsoft.com/office/drawing/2014/main" id="{48914397-5AB7-47F3-B20B-86DEC850DF2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68" name="Freeform 450">
              <a:extLst>
                <a:ext uri="{FF2B5EF4-FFF2-40B4-BE49-F238E27FC236}">
                  <a16:creationId xmlns:a16="http://schemas.microsoft.com/office/drawing/2014/main" id="{8D714EA6-FB9D-467E-99AF-65D6114C8668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9" name="Freeform 451">
              <a:extLst>
                <a:ext uri="{FF2B5EF4-FFF2-40B4-BE49-F238E27FC236}">
                  <a16:creationId xmlns:a16="http://schemas.microsoft.com/office/drawing/2014/main" id="{1B8D91E9-3E11-43D9-8748-3C23F0E80B9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0" name="Freeform 452">
              <a:extLst>
                <a:ext uri="{FF2B5EF4-FFF2-40B4-BE49-F238E27FC236}">
                  <a16:creationId xmlns:a16="http://schemas.microsoft.com/office/drawing/2014/main" id="{DB806A3E-4CC1-4552-A99A-D0D9C54AD91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1" name="Freeform 453">
              <a:extLst>
                <a:ext uri="{FF2B5EF4-FFF2-40B4-BE49-F238E27FC236}">
                  <a16:creationId xmlns:a16="http://schemas.microsoft.com/office/drawing/2014/main" id="{FB861559-94F9-40F4-A743-AC1535C461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2" name="Freeform 454">
              <a:extLst>
                <a:ext uri="{FF2B5EF4-FFF2-40B4-BE49-F238E27FC236}">
                  <a16:creationId xmlns:a16="http://schemas.microsoft.com/office/drawing/2014/main" id="{9F86B3F9-B7FA-477A-9BCE-FD69A05D7779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3" name="Line 455">
              <a:extLst>
                <a:ext uri="{FF2B5EF4-FFF2-40B4-BE49-F238E27FC236}">
                  <a16:creationId xmlns:a16="http://schemas.microsoft.com/office/drawing/2014/main" id="{6E49A2D9-F935-4C00-BBB7-8AFD6D3FA1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74" name="Group 456">
            <a:extLst>
              <a:ext uri="{FF2B5EF4-FFF2-40B4-BE49-F238E27FC236}">
                <a16:creationId xmlns:a16="http://schemas.microsoft.com/office/drawing/2014/main" id="{947F7AC7-532F-4B2E-ABD3-19A0929AA6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485062" y="3177898"/>
            <a:ext cx="1506537" cy="1339850"/>
            <a:chOff x="4545" y="394"/>
            <a:chExt cx="392" cy="361"/>
          </a:xfrm>
        </p:grpSpPr>
        <p:sp>
          <p:nvSpPr>
            <p:cNvPr id="875" name="AutoShape 457">
              <a:extLst>
                <a:ext uri="{FF2B5EF4-FFF2-40B4-BE49-F238E27FC236}">
                  <a16:creationId xmlns:a16="http://schemas.microsoft.com/office/drawing/2014/main" id="{F02BD6EF-3905-4C2D-ADC8-93FA6DE05D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4560" y="379"/>
              <a:ext cx="36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76" name="Freeform 458">
              <a:extLst>
                <a:ext uri="{FF2B5EF4-FFF2-40B4-BE49-F238E27FC236}">
                  <a16:creationId xmlns:a16="http://schemas.microsoft.com/office/drawing/2014/main" id="{081C099D-14B3-47A5-BB43-43B6DF166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63"/>
              <a:ext cx="20" cy="221"/>
            </a:xfrm>
            <a:custGeom>
              <a:avLst/>
              <a:gdLst>
                <a:gd name="T0" fmla="*/ 0 w 116"/>
                <a:gd name="T1" fmla="*/ 0 h 1166"/>
                <a:gd name="T2" fmla="*/ 0 w 116"/>
                <a:gd name="T3" fmla="*/ 0 h 1166"/>
                <a:gd name="T4" fmla="*/ 0 w 116"/>
                <a:gd name="T5" fmla="*/ 0 h 1166"/>
                <a:gd name="T6" fmla="*/ 0 w 116"/>
                <a:gd name="T7" fmla="*/ 0 h 1166"/>
                <a:gd name="T8" fmla="*/ 0 w 116"/>
                <a:gd name="T9" fmla="*/ 0 h 1166"/>
                <a:gd name="T10" fmla="*/ 0 w 116"/>
                <a:gd name="T11" fmla="*/ 0 h 1166"/>
                <a:gd name="T12" fmla="*/ 0 w 116"/>
                <a:gd name="T13" fmla="*/ 0 h 1166"/>
                <a:gd name="T14" fmla="*/ 0 w 116"/>
                <a:gd name="T15" fmla="*/ 0 h 1166"/>
                <a:gd name="T16" fmla="*/ 0 w 116"/>
                <a:gd name="T17" fmla="*/ 0 h 1166"/>
                <a:gd name="T18" fmla="*/ 0 w 116"/>
                <a:gd name="T19" fmla="*/ 0 h 1166"/>
                <a:gd name="T20" fmla="*/ 0 w 116"/>
                <a:gd name="T21" fmla="*/ 0 h 1166"/>
                <a:gd name="T22" fmla="*/ 0 w 116"/>
                <a:gd name="T23" fmla="*/ 0 h 1166"/>
                <a:gd name="T24" fmla="*/ 0 w 116"/>
                <a:gd name="T25" fmla="*/ 0 h 1166"/>
                <a:gd name="T26" fmla="*/ 0 w 116"/>
                <a:gd name="T27" fmla="*/ 0 h 1166"/>
                <a:gd name="T28" fmla="*/ 0 w 116"/>
                <a:gd name="T29" fmla="*/ 0 h 1166"/>
                <a:gd name="T30" fmla="*/ 0 w 116"/>
                <a:gd name="T31" fmla="*/ 0 h 1166"/>
                <a:gd name="T32" fmla="*/ 0 w 116"/>
                <a:gd name="T33" fmla="*/ 0 h 1166"/>
                <a:gd name="T34" fmla="*/ 0 w 116"/>
                <a:gd name="T35" fmla="*/ 0 h 1166"/>
                <a:gd name="T36" fmla="*/ 0 w 116"/>
                <a:gd name="T37" fmla="*/ 0 h 1166"/>
                <a:gd name="T38" fmla="*/ 0 w 116"/>
                <a:gd name="T39" fmla="*/ 0 h 1166"/>
                <a:gd name="T40" fmla="*/ 0 w 116"/>
                <a:gd name="T41" fmla="*/ 0 h 1166"/>
                <a:gd name="T42" fmla="*/ 0 w 116"/>
                <a:gd name="T43" fmla="*/ 0 h 1166"/>
                <a:gd name="T44" fmla="*/ 0 w 116"/>
                <a:gd name="T45" fmla="*/ 0 h 1166"/>
                <a:gd name="T46" fmla="*/ 0 w 116"/>
                <a:gd name="T47" fmla="*/ 0 h 1166"/>
                <a:gd name="T48" fmla="*/ 0 w 116"/>
                <a:gd name="T49" fmla="*/ 0 h 1166"/>
                <a:gd name="T50" fmla="*/ 0 w 116"/>
                <a:gd name="T51" fmla="*/ 0 h 1166"/>
                <a:gd name="T52" fmla="*/ 0 w 116"/>
                <a:gd name="T53" fmla="*/ 0 h 1166"/>
                <a:gd name="T54" fmla="*/ 0 w 116"/>
                <a:gd name="T55" fmla="*/ 0 h 1166"/>
                <a:gd name="T56" fmla="*/ 0 w 116"/>
                <a:gd name="T57" fmla="*/ 0 h 1166"/>
                <a:gd name="T58" fmla="*/ 0 w 116"/>
                <a:gd name="T59" fmla="*/ 0 h 1166"/>
                <a:gd name="T60" fmla="*/ 0 w 116"/>
                <a:gd name="T61" fmla="*/ 0 h 1166"/>
                <a:gd name="T62" fmla="*/ 0 w 116"/>
                <a:gd name="T63" fmla="*/ 0 h 1166"/>
                <a:gd name="T64" fmla="*/ 0 w 116"/>
                <a:gd name="T65" fmla="*/ 0 h 1166"/>
                <a:gd name="T66" fmla="*/ 0 w 116"/>
                <a:gd name="T67" fmla="*/ 0 h 1166"/>
                <a:gd name="T68" fmla="*/ 0 w 116"/>
                <a:gd name="T69" fmla="*/ 0 h 1166"/>
                <a:gd name="T70" fmla="*/ 0 w 116"/>
                <a:gd name="T71" fmla="*/ 0 h 1166"/>
                <a:gd name="T72" fmla="*/ 0 w 116"/>
                <a:gd name="T73" fmla="*/ 0 h 1166"/>
                <a:gd name="T74" fmla="*/ 0 w 116"/>
                <a:gd name="T75" fmla="*/ 0 h 1166"/>
                <a:gd name="T76" fmla="*/ 0 w 116"/>
                <a:gd name="T77" fmla="*/ 0 h 1166"/>
                <a:gd name="T78" fmla="*/ 0 w 116"/>
                <a:gd name="T79" fmla="*/ 0 h 1166"/>
                <a:gd name="T80" fmla="*/ 0 w 116"/>
                <a:gd name="T81" fmla="*/ 0 h 1166"/>
                <a:gd name="T82" fmla="*/ 0 w 116"/>
                <a:gd name="T83" fmla="*/ 0 h 1166"/>
                <a:gd name="T84" fmla="*/ 0 w 116"/>
                <a:gd name="T85" fmla="*/ 0 h 1166"/>
                <a:gd name="T86" fmla="*/ 0 w 116"/>
                <a:gd name="T87" fmla="*/ 0 h 1166"/>
                <a:gd name="T88" fmla="*/ 0 w 116"/>
                <a:gd name="T89" fmla="*/ 0 h 1166"/>
                <a:gd name="T90" fmla="*/ 0 w 116"/>
                <a:gd name="T91" fmla="*/ 0 h 1166"/>
                <a:gd name="T92" fmla="*/ 0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7" name="Freeform 459">
              <a:extLst>
                <a:ext uri="{FF2B5EF4-FFF2-40B4-BE49-F238E27FC236}">
                  <a16:creationId xmlns:a16="http://schemas.microsoft.com/office/drawing/2014/main" id="{70EC4188-AC32-47E6-8BA5-DBDC45A4147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09" y="608"/>
              <a:ext cx="103" cy="52"/>
            </a:xfrm>
            <a:custGeom>
              <a:avLst/>
              <a:gdLst>
                <a:gd name="T0" fmla="*/ 0 w 582"/>
                <a:gd name="T1" fmla="*/ 0 h 276"/>
                <a:gd name="T2" fmla="*/ 0 w 582"/>
                <a:gd name="T3" fmla="*/ 0 h 276"/>
                <a:gd name="T4" fmla="*/ 0 w 582"/>
                <a:gd name="T5" fmla="*/ 0 h 276"/>
                <a:gd name="T6" fmla="*/ 0 w 582"/>
                <a:gd name="T7" fmla="*/ 0 h 276"/>
                <a:gd name="T8" fmla="*/ 0 w 582"/>
                <a:gd name="T9" fmla="*/ 0 h 276"/>
                <a:gd name="T10" fmla="*/ 0 w 582"/>
                <a:gd name="T11" fmla="*/ 0 h 276"/>
                <a:gd name="T12" fmla="*/ 0 w 582"/>
                <a:gd name="T13" fmla="*/ 0 h 276"/>
                <a:gd name="T14" fmla="*/ 0 w 582"/>
                <a:gd name="T15" fmla="*/ 0 h 276"/>
                <a:gd name="T16" fmla="*/ 0 w 582"/>
                <a:gd name="T17" fmla="*/ 0 h 276"/>
                <a:gd name="T18" fmla="*/ 0 w 582"/>
                <a:gd name="T19" fmla="*/ 0 h 276"/>
                <a:gd name="T20" fmla="*/ 0 w 582"/>
                <a:gd name="T21" fmla="*/ 0 h 276"/>
                <a:gd name="T22" fmla="*/ 0 w 582"/>
                <a:gd name="T23" fmla="*/ 0 h 276"/>
                <a:gd name="T24" fmla="*/ 0 w 582"/>
                <a:gd name="T25" fmla="*/ 0 h 276"/>
                <a:gd name="T26" fmla="*/ 0 w 582"/>
                <a:gd name="T27" fmla="*/ 0 h 276"/>
                <a:gd name="T28" fmla="*/ 0 w 582"/>
                <a:gd name="T29" fmla="*/ 0 h 276"/>
                <a:gd name="T30" fmla="*/ 0 w 582"/>
                <a:gd name="T31" fmla="*/ 0 h 276"/>
                <a:gd name="T32" fmla="*/ 0 w 582"/>
                <a:gd name="T33" fmla="*/ 0 h 276"/>
                <a:gd name="T34" fmla="*/ 0 w 582"/>
                <a:gd name="T35" fmla="*/ 0 h 276"/>
                <a:gd name="T36" fmla="*/ 0 w 582"/>
                <a:gd name="T37" fmla="*/ 0 h 276"/>
                <a:gd name="T38" fmla="*/ 0 w 582"/>
                <a:gd name="T39" fmla="*/ 0 h 276"/>
                <a:gd name="T40" fmla="*/ 0 w 582"/>
                <a:gd name="T41" fmla="*/ 0 h 276"/>
                <a:gd name="T42" fmla="*/ 0 w 582"/>
                <a:gd name="T43" fmla="*/ 0 h 276"/>
                <a:gd name="T44" fmla="*/ 0 w 582"/>
                <a:gd name="T45" fmla="*/ 0 h 276"/>
                <a:gd name="T46" fmla="*/ 0 w 582"/>
                <a:gd name="T47" fmla="*/ 0 h 276"/>
                <a:gd name="T48" fmla="*/ 0 w 582"/>
                <a:gd name="T49" fmla="*/ 0 h 276"/>
                <a:gd name="T50" fmla="*/ 0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8" name="Freeform 460">
              <a:extLst>
                <a:ext uri="{FF2B5EF4-FFF2-40B4-BE49-F238E27FC236}">
                  <a16:creationId xmlns:a16="http://schemas.microsoft.com/office/drawing/2014/main" id="{20FD8F23-AAFF-4981-90A2-4FEC26E21D6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710" y="489"/>
              <a:ext cx="103" cy="52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0 w 580"/>
                <a:gd name="T5" fmla="*/ 0 h 279"/>
                <a:gd name="T6" fmla="*/ 0 w 580"/>
                <a:gd name="T7" fmla="*/ 0 h 279"/>
                <a:gd name="T8" fmla="*/ 0 w 580"/>
                <a:gd name="T9" fmla="*/ 0 h 279"/>
                <a:gd name="T10" fmla="*/ 0 w 580"/>
                <a:gd name="T11" fmla="*/ 0 h 279"/>
                <a:gd name="T12" fmla="*/ 0 w 580"/>
                <a:gd name="T13" fmla="*/ 0 h 279"/>
                <a:gd name="T14" fmla="*/ 0 w 580"/>
                <a:gd name="T15" fmla="*/ 0 h 279"/>
                <a:gd name="T16" fmla="*/ 0 w 580"/>
                <a:gd name="T17" fmla="*/ 0 h 279"/>
                <a:gd name="T18" fmla="*/ 0 w 580"/>
                <a:gd name="T19" fmla="*/ 0 h 279"/>
                <a:gd name="T20" fmla="*/ 0 w 580"/>
                <a:gd name="T21" fmla="*/ 0 h 279"/>
                <a:gd name="T22" fmla="*/ 0 w 580"/>
                <a:gd name="T23" fmla="*/ 0 h 279"/>
                <a:gd name="T24" fmla="*/ 0 w 580"/>
                <a:gd name="T25" fmla="*/ 0 h 279"/>
                <a:gd name="T26" fmla="*/ 0 w 580"/>
                <a:gd name="T27" fmla="*/ 0 h 279"/>
                <a:gd name="T28" fmla="*/ 0 w 580"/>
                <a:gd name="T29" fmla="*/ 0 h 279"/>
                <a:gd name="T30" fmla="*/ 0 w 580"/>
                <a:gd name="T31" fmla="*/ 0 h 279"/>
                <a:gd name="T32" fmla="*/ 0 w 580"/>
                <a:gd name="T33" fmla="*/ 0 h 279"/>
                <a:gd name="T34" fmla="*/ 0 w 580"/>
                <a:gd name="T35" fmla="*/ 0 h 279"/>
                <a:gd name="T36" fmla="*/ 0 w 580"/>
                <a:gd name="T37" fmla="*/ 0 h 279"/>
                <a:gd name="T38" fmla="*/ 0 w 580"/>
                <a:gd name="T39" fmla="*/ 0 h 279"/>
                <a:gd name="T40" fmla="*/ 0 w 580"/>
                <a:gd name="T41" fmla="*/ 0 h 279"/>
                <a:gd name="T42" fmla="*/ 0 w 580"/>
                <a:gd name="T43" fmla="*/ 0 h 279"/>
                <a:gd name="T44" fmla="*/ 0 w 580"/>
                <a:gd name="T45" fmla="*/ 0 h 279"/>
                <a:gd name="T46" fmla="*/ 0 w 580"/>
                <a:gd name="T47" fmla="*/ 0 h 279"/>
                <a:gd name="T48" fmla="*/ 0 w 580"/>
                <a:gd name="T49" fmla="*/ 0 h 279"/>
                <a:gd name="T50" fmla="*/ 0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9" name="Freeform 461">
              <a:extLst>
                <a:ext uri="{FF2B5EF4-FFF2-40B4-BE49-F238E27FC236}">
                  <a16:creationId xmlns:a16="http://schemas.microsoft.com/office/drawing/2014/main" id="{433CF53E-B3FD-4FA4-9468-CCB1E57807B6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5" y="588"/>
              <a:ext cx="50" cy="32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0" name="Freeform 462">
              <a:extLst>
                <a:ext uri="{FF2B5EF4-FFF2-40B4-BE49-F238E27FC236}">
                  <a16:creationId xmlns:a16="http://schemas.microsoft.com/office/drawing/2014/main" id="{A9AB7FFA-1686-4266-BB0A-062B1DCA6B3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606" y="530"/>
              <a:ext cx="51" cy="33"/>
            </a:xfrm>
            <a:custGeom>
              <a:avLst/>
              <a:gdLst>
                <a:gd name="T0" fmla="*/ 0 w 284"/>
                <a:gd name="T1" fmla="*/ 0 h 173"/>
                <a:gd name="T2" fmla="*/ 0 w 284"/>
                <a:gd name="T3" fmla="*/ 0 h 173"/>
                <a:gd name="T4" fmla="*/ 0 w 284"/>
                <a:gd name="T5" fmla="*/ 0 h 173"/>
                <a:gd name="T6" fmla="*/ 0 w 284"/>
                <a:gd name="T7" fmla="*/ 0 h 173"/>
                <a:gd name="T8" fmla="*/ 0 w 284"/>
                <a:gd name="T9" fmla="*/ 0 h 173"/>
                <a:gd name="T10" fmla="*/ 0 w 284"/>
                <a:gd name="T11" fmla="*/ 0 h 173"/>
                <a:gd name="T12" fmla="*/ 0 w 284"/>
                <a:gd name="T13" fmla="*/ 0 h 173"/>
                <a:gd name="T14" fmla="*/ 0 w 284"/>
                <a:gd name="T15" fmla="*/ 0 h 173"/>
                <a:gd name="T16" fmla="*/ 0 w 284"/>
                <a:gd name="T17" fmla="*/ 0 h 173"/>
                <a:gd name="T18" fmla="*/ 0 w 284"/>
                <a:gd name="T19" fmla="*/ 0 h 173"/>
                <a:gd name="T20" fmla="*/ 0 w 284"/>
                <a:gd name="T21" fmla="*/ 0 h 173"/>
                <a:gd name="T22" fmla="*/ 0 w 284"/>
                <a:gd name="T23" fmla="*/ 0 h 173"/>
                <a:gd name="T24" fmla="*/ 0 w 284"/>
                <a:gd name="T25" fmla="*/ 0 h 173"/>
                <a:gd name="T26" fmla="*/ 0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0 w 284"/>
                <a:gd name="T33" fmla="*/ 0 h 173"/>
                <a:gd name="T34" fmla="*/ 0 w 284"/>
                <a:gd name="T35" fmla="*/ 0 h 173"/>
                <a:gd name="T36" fmla="*/ 0 w 284"/>
                <a:gd name="T37" fmla="*/ 0 h 173"/>
                <a:gd name="T38" fmla="*/ 0 w 284"/>
                <a:gd name="T39" fmla="*/ 0 h 173"/>
                <a:gd name="T40" fmla="*/ 0 w 284"/>
                <a:gd name="T41" fmla="*/ 0 h 173"/>
                <a:gd name="T42" fmla="*/ 0 w 284"/>
                <a:gd name="T43" fmla="*/ 0 h 173"/>
                <a:gd name="T44" fmla="*/ 0 w 284"/>
                <a:gd name="T45" fmla="*/ 0 h 173"/>
                <a:gd name="T46" fmla="*/ 0 w 284"/>
                <a:gd name="T47" fmla="*/ 0 h 173"/>
                <a:gd name="T48" fmla="*/ 0 w 284"/>
                <a:gd name="T49" fmla="*/ 0 h 173"/>
                <a:gd name="T50" fmla="*/ 0 w 284"/>
                <a:gd name="T51" fmla="*/ 0 h 173"/>
                <a:gd name="T52" fmla="*/ 0 w 284"/>
                <a:gd name="T53" fmla="*/ 0 h 173"/>
                <a:gd name="T54" fmla="*/ 0 w 284"/>
                <a:gd name="T55" fmla="*/ 0 h 173"/>
                <a:gd name="T56" fmla="*/ 0 w 284"/>
                <a:gd name="T57" fmla="*/ 0 h 173"/>
                <a:gd name="T58" fmla="*/ 0 w 284"/>
                <a:gd name="T59" fmla="*/ 0 h 173"/>
                <a:gd name="T60" fmla="*/ 0 w 284"/>
                <a:gd name="T61" fmla="*/ 0 h 173"/>
                <a:gd name="T62" fmla="*/ 0 w 284"/>
                <a:gd name="T63" fmla="*/ 0 h 173"/>
                <a:gd name="T64" fmla="*/ 0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1" name="Line 463">
              <a:extLst>
                <a:ext uri="{FF2B5EF4-FFF2-40B4-BE49-F238E27FC236}">
                  <a16:creationId xmlns:a16="http://schemas.microsoft.com/office/drawing/2014/main" id="{63656FCC-A866-48AD-BD4C-B57A711FF38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4796" y="572"/>
              <a:ext cx="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882" name="Picture 464" descr="messerflugflieger2">
            <a:extLst>
              <a:ext uri="{FF2B5EF4-FFF2-40B4-BE49-F238E27FC236}">
                <a16:creationId xmlns:a16="http://schemas.microsoft.com/office/drawing/2014/main" id="{FFB50F8F-0260-40F0-A401-5109D34E0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234065" y="1183868"/>
            <a:ext cx="2219325" cy="288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3" name="Picture 465" descr="messerflugflieger2">
            <a:extLst>
              <a:ext uri="{FF2B5EF4-FFF2-40B4-BE49-F238E27FC236}">
                <a16:creationId xmlns:a16="http://schemas.microsoft.com/office/drawing/2014/main" id="{03DA64FB-CC8F-41EF-98FB-6FED96CE2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648488" y="1509603"/>
            <a:ext cx="2346325" cy="2871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86" name="Oval 86">
            <a:extLst>
              <a:ext uri="{FF2B5EF4-FFF2-40B4-BE49-F238E27FC236}">
                <a16:creationId xmlns:a16="http://schemas.microsoft.com/office/drawing/2014/main" id="{B8D94001-2315-4BFF-8F35-E3CFDF5D0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722" y="6351440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sp>
        <p:nvSpPr>
          <p:cNvPr id="887" name="Text Box 243">
            <a:extLst>
              <a:ext uri="{FF2B5EF4-FFF2-40B4-BE49-F238E27FC236}">
                <a16:creationId xmlns:a16="http://schemas.microsoft.com/office/drawing/2014/main" id="{D50DA539-D342-47CF-B5F2-6ABAC6F4B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0343" y="6223234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 dirty="0">
                <a:latin typeface="Arial" panose="020B0604020202020204" pitchFamily="34" charset="0"/>
              </a:rPr>
              <a:t>Referenzpunkte</a:t>
            </a:r>
          </a:p>
        </p:txBody>
      </p:sp>
      <p:sp>
        <p:nvSpPr>
          <p:cNvPr id="888" name="Oval 86">
            <a:extLst>
              <a:ext uri="{FF2B5EF4-FFF2-40B4-BE49-F238E27FC236}">
                <a16:creationId xmlns:a16="http://schemas.microsoft.com/office/drawing/2014/main" id="{3EC05706-F616-49AC-81E6-3F86C8C2F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171" y="6352771"/>
            <a:ext cx="1524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endParaRPr lang="de-DE" altLang="de-DE"/>
          </a:p>
        </p:txBody>
      </p:sp>
      <p:grpSp>
        <p:nvGrpSpPr>
          <p:cNvPr id="889" name="Group 12">
            <a:extLst>
              <a:ext uri="{FF2B5EF4-FFF2-40B4-BE49-F238E27FC236}">
                <a16:creationId xmlns:a16="http://schemas.microsoft.com/office/drawing/2014/main" id="{3A6021FB-CD09-46BD-B8B0-E40016E83873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1451642" y="4391154"/>
            <a:ext cx="504825" cy="195263"/>
            <a:chOff x="4875" y="7237"/>
            <a:chExt cx="4230" cy="1883"/>
          </a:xfrm>
        </p:grpSpPr>
        <p:sp>
          <p:nvSpPr>
            <p:cNvPr id="890" name="Arc 13">
              <a:extLst>
                <a:ext uri="{FF2B5EF4-FFF2-40B4-BE49-F238E27FC236}">
                  <a16:creationId xmlns:a16="http://schemas.microsoft.com/office/drawing/2014/main" id="{DE42F668-C819-426F-8E3B-D8B6EB0F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1" name="AutoShape 14">
              <a:extLst>
                <a:ext uri="{FF2B5EF4-FFF2-40B4-BE49-F238E27FC236}">
                  <a16:creationId xmlns:a16="http://schemas.microsoft.com/office/drawing/2014/main" id="{CD8AB127-13BE-4FAE-B8F4-05DDED8B52B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C9267C83-F436-472C-87BD-B733B96B4D61}"/>
              </a:ext>
            </a:extLst>
          </p:cNvPr>
          <p:cNvGrpSpPr/>
          <p:nvPr/>
        </p:nvGrpSpPr>
        <p:grpSpPr>
          <a:xfrm>
            <a:off x="6183944" y="4323696"/>
            <a:ext cx="873002" cy="626433"/>
            <a:chOff x="6183944" y="4628488"/>
            <a:chExt cx="873002" cy="626433"/>
          </a:xfrm>
        </p:grpSpPr>
        <p:sp>
          <p:nvSpPr>
            <p:cNvPr id="893" name="Arc 13">
              <a:extLst>
                <a:ext uri="{FF2B5EF4-FFF2-40B4-BE49-F238E27FC236}">
                  <a16:creationId xmlns:a16="http://schemas.microsoft.com/office/drawing/2014/main" id="{ABDB96A5-BDB6-4949-A5C3-214A77F605BD}"/>
                </a:ext>
              </a:extLst>
            </p:cNvPr>
            <p:cNvSpPr>
              <a:spLocks/>
            </p:cNvSpPr>
            <p:nvPr/>
          </p:nvSpPr>
          <p:spPr bwMode="auto">
            <a:xfrm rot="19230513" flipH="1">
              <a:off x="6183944" y="4628488"/>
              <a:ext cx="873002" cy="281928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894" name="AutoShape 14">
              <a:extLst>
                <a:ext uri="{FF2B5EF4-FFF2-40B4-BE49-F238E27FC236}">
                  <a16:creationId xmlns:a16="http://schemas.microsoft.com/office/drawing/2014/main" id="{F4F0E1DA-7AAB-457B-B325-AE9ED68C817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9733198">
              <a:off x="6321145" y="5125818"/>
              <a:ext cx="114869" cy="129103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895" name="Text Box 372">
            <a:extLst>
              <a:ext uri="{FF2B5EF4-FFF2-40B4-BE49-F238E27FC236}">
                <a16:creationId xmlns:a16="http://schemas.microsoft.com/office/drawing/2014/main" id="{2D0F5130-DBC6-4FCB-AAAF-3AA5300DE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735" y="4515891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Teilrolle</a:t>
            </a:r>
          </a:p>
        </p:txBody>
      </p:sp>
      <p:sp>
        <p:nvSpPr>
          <p:cNvPr id="896" name="Text Box 372">
            <a:extLst>
              <a:ext uri="{FF2B5EF4-FFF2-40B4-BE49-F238E27FC236}">
                <a16:creationId xmlns:a16="http://schemas.microsoft.com/office/drawing/2014/main" id="{174319D3-85AE-4CC6-95BF-8F5F1DC0D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080" y="4454421"/>
            <a:ext cx="91440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Rolle</a:t>
            </a:r>
          </a:p>
        </p:txBody>
      </p:sp>
      <p:sp>
        <p:nvSpPr>
          <p:cNvPr id="897" name="Text Box 243">
            <a:extLst>
              <a:ext uri="{FF2B5EF4-FFF2-40B4-BE49-F238E27FC236}">
                <a16:creationId xmlns:a16="http://schemas.microsoft.com/office/drawing/2014/main" id="{F695C3F2-8AD0-4AAC-BFF8-267007F57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00649" y="5612448"/>
            <a:ext cx="26272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>
                <a:latin typeface="Arial" panose="020B0604020202020204" pitchFamily="34" charset="0"/>
              </a:rPr>
              <a:t>Gerissene Rolle</a:t>
            </a:r>
          </a:p>
        </p:txBody>
      </p:sp>
      <p:grpSp>
        <p:nvGrpSpPr>
          <p:cNvPr id="898" name="Group 1136">
            <a:extLst>
              <a:ext uri="{FF2B5EF4-FFF2-40B4-BE49-F238E27FC236}">
                <a16:creationId xmlns:a16="http://schemas.microsoft.com/office/drawing/2014/main" id="{7024609A-3328-4FCF-AD35-B3773592FDE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1477125" y="5618812"/>
            <a:ext cx="365125" cy="246062"/>
            <a:chOff x="4369" y="894"/>
            <a:chExt cx="230" cy="155"/>
          </a:xfrm>
        </p:grpSpPr>
        <p:sp>
          <p:nvSpPr>
            <p:cNvPr id="899" name="AutoShape 1137">
              <a:extLst>
                <a:ext uri="{FF2B5EF4-FFF2-40B4-BE49-F238E27FC236}">
                  <a16:creationId xmlns:a16="http://schemas.microsoft.com/office/drawing/2014/main" id="{5F902638-9E8A-49BF-B46A-A7BAD483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0" name="Line 1138">
              <a:extLst>
                <a:ext uri="{FF2B5EF4-FFF2-40B4-BE49-F238E27FC236}">
                  <a16:creationId xmlns:a16="http://schemas.microsoft.com/office/drawing/2014/main" id="{03BAFE72-3EB7-44E8-88BA-9840380C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901" name="Group 1136">
            <a:extLst>
              <a:ext uri="{FF2B5EF4-FFF2-40B4-BE49-F238E27FC236}">
                <a16:creationId xmlns:a16="http://schemas.microsoft.com/office/drawing/2014/main" id="{F053707F-90D0-4224-8901-CDE6567FCBAD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2502660" y="5612448"/>
            <a:ext cx="365125" cy="246062"/>
            <a:chOff x="4369" y="894"/>
            <a:chExt cx="230" cy="155"/>
          </a:xfrm>
          <a:solidFill>
            <a:schemeClr val="tx1"/>
          </a:solidFill>
        </p:grpSpPr>
        <p:sp>
          <p:nvSpPr>
            <p:cNvPr id="902" name="AutoShape 1137">
              <a:extLst>
                <a:ext uri="{FF2B5EF4-FFF2-40B4-BE49-F238E27FC236}">
                  <a16:creationId xmlns:a16="http://schemas.microsoft.com/office/drawing/2014/main" id="{C659AE45-5934-431E-9B66-3DAE90214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grpFill/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  <p:sp>
          <p:nvSpPr>
            <p:cNvPr id="903" name="Line 1138">
              <a:extLst>
                <a:ext uri="{FF2B5EF4-FFF2-40B4-BE49-F238E27FC236}">
                  <a16:creationId xmlns:a16="http://schemas.microsoft.com/office/drawing/2014/main" id="{D45986F9-F5D1-4E5D-9CBC-10A264E08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grp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423285CE-DC11-4EEC-B1CB-80257AB7C4A5}"/>
              </a:ext>
            </a:extLst>
          </p:cNvPr>
          <p:cNvSpPr txBox="1"/>
          <p:nvPr/>
        </p:nvSpPr>
        <p:spPr>
          <a:xfrm>
            <a:off x="2084522" y="5016917"/>
            <a:ext cx="17601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Trudeln</a:t>
            </a:r>
          </a:p>
        </p:txBody>
      </p:sp>
      <p:sp>
        <p:nvSpPr>
          <p:cNvPr id="904" name="Textfeld 903">
            <a:extLst>
              <a:ext uri="{FF2B5EF4-FFF2-40B4-BE49-F238E27FC236}">
                <a16:creationId xmlns:a16="http://schemas.microsoft.com/office/drawing/2014/main" id="{41AE4B3A-3318-4B62-BE30-F691C64FA9EF}"/>
              </a:ext>
            </a:extLst>
          </p:cNvPr>
          <p:cNvSpPr txBox="1"/>
          <p:nvPr/>
        </p:nvSpPr>
        <p:spPr>
          <a:xfrm>
            <a:off x="2364724" y="5833602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neg.</a:t>
            </a:r>
          </a:p>
        </p:txBody>
      </p:sp>
      <p:grpSp>
        <p:nvGrpSpPr>
          <p:cNvPr id="909" name="Group 12">
            <a:extLst>
              <a:ext uri="{FF2B5EF4-FFF2-40B4-BE49-F238E27FC236}">
                <a16:creationId xmlns:a16="http://schemas.microsoft.com/office/drawing/2014/main" id="{1029C1F0-BDD7-4460-8AD5-E6F6A1A50CAF}"/>
              </a:ext>
            </a:extLst>
          </p:cNvPr>
          <p:cNvGrpSpPr>
            <a:grpSpLocks/>
          </p:cNvGrpSpPr>
          <p:nvPr/>
        </p:nvGrpSpPr>
        <p:grpSpPr bwMode="auto">
          <a:xfrm rot="19230513" flipH="1">
            <a:off x="3904898" y="4494266"/>
            <a:ext cx="504825" cy="195263"/>
            <a:chOff x="4875" y="7237"/>
            <a:chExt cx="4230" cy="1883"/>
          </a:xfrm>
        </p:grpSpPr>
        <p:sp>
          <p:nvSpPr>
            <p:cNvPr id="910" name="Arc 13">
              <a:extLst>
                <a:ext uri="{FF2B5EF4-FFF2-40B4-BE49-F238E27FC236}">
                  <a16:creationId xmlns:a16="http://schemas.microsoft.com/office/drawing/2014/main" id="{7C65F6CC-61E2-4D84-AF14-19BA3A0AE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" name="AutoShape 14">
              <a:extLst>
                <a:ext uri="{FF2B5EF4-FFF2-40B4-BE49-F238E27FC236}">
                  <a16:creationId xmlns:a16="http://schemas.microsoft.com/office/drawing/2014/main" id="{8A156931-6F06-4562-9CF1-3F4DF2DC00B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2" name="Text Box 372">
            <a:extLst>
              <a:ext uri="{FF2B5EF4-FFF2-40B4-BE49-F238E27FC236}">
                <a16:creationId xmlns:a16="http://schemas.microsoft.com/office/drawing/2014/main" id="{46E3E1A8-D8C4-4EDB-9833-2CA1A40812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2642" y="4462152"/>
            <a:ext cx="159134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Halbe Rolle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FD2F69EE-2B5C-469C-A5AD-728423B04582}"/>
              </a:ext>
            </a:extLst>
          </p:cNvPr>
          <p:cNvSpPr txBox="1"/>
          <p:nvPr/>
        </p:nvSpPr>
        <p:spPr>
          <a:xfrm>
            <a:off x="1427955" y="4683797"/>
            <a:ext cx="5271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/>
              <a:t>¼ </a:t>
            </a:r>
          </a:p>
        </p:txBody>
      </p:sp>
      <p:grpSp>
        <p:nvGrpSpPr>
          <p:cNvPr id="913" name="Group 264">
            <a:extLst>
              <a:ext uri="{FF2B5EF4-FFF2-40B4-BE49-F238E27FC236}">
                <a16:creationId xmlns:a16="http://schemas.microsoft.com/office/drawing/2014/main" id="{FBD52818-DFAC-4043-A256-07F07E19007E}"/>
              </a:ext>
            </a:extLst>
          </p:cNvPr>
          <p:cNvGrpSpPr>
            <a:grpSpLocks/>
          </p:cNvGrpSpPr>
          <p:nvPr/>
        </p:nvGrpSpPr>
        <p:grpSpPr bwMode="auto">
          <a:xfrm>
            <a:off x="1504450" y="5155895"/>
            <a:ext cx="477139" cy="184402"/>
            <a:chOff x="8533" y="5653"/>
            <a:chExt cx="780" cy="270"/>
          </a:xfrm>
          <a:solidFill>
            <a:schemeClr val="bg1"/>
          </a:solidFill>
        </p:grpSpPr>
        <p:sp>
          <p:nvSpPr>
            <p:cNvPr id="914" name="Line 265">
              <a:extLst>
                <a:ext uri="{FF2B5EF4-FFF2-40B4-BE49-F238E27FC236}">
                  <a16:creationId xmlns:a16="http://schemas.microsoft.com/office/drawing/2014/main" id="{96F20EF9-8EED-49C8-B4A3-EE3547A12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5" cy="237"/>
            </a:xfrm>
            <a:prstGeom prst="lin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de-DE"/>
            </a:p>
          </p:txBody>
        </p:sp>
        <p:sp>
          <p:nvSpPr>
            <p:cNvPr id="915" name="AutoShape 266">
              <a:extLst>
                <a:ext uri="{FF2B5EF4-FFF2-40B4-BE49-F238E27FC236}">
                  <a16:creationId xmlns:a16="http://schemas.microsoft.com/office/drawing/2014/main" id="{7540F113-A5F2-4BA2-8BD6-E7275E2308E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grp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16" name="Textfeld 915">
            <a:extLst>
              <a:ext uri="{FF2B5EF4-FFF2-40B4-BE49-F238E27FC236}">
                <a16:creationId xmlns:a16="http://schemas.microsoft.com/office/drawing/2014/main" id="{345C0BBA-5DDB-4B09-A017-93515B13CD26}"/>
              </a:ext>
            </a:extLst>
          </p:cNvPr>
          <p:cNvSpPr txBox="1"/>
          <p:nvPr/>
        </p:nvSpPr>
        <p:spPr>
          <a:xfrm>
            <a:off x="1387602" y="5849218"/>
            <a:ext cx="7570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pos.</a:t>
            </a:r>
          </a:p>
        </p:txBody>
      </p:sp>
      <p:grpSp>
        <p:nvGrpSpPr>
          <p:cNvPr id="917" name="Group 264">
            <a:extLst>
              <a:ext uri="{FF2B5EF4-FFF2-40B4-BE49-F238E27FC236}">
                <a16:creationId xmlns:a16="http://schemas.microsoft.com/office/drawing/2014/main" id="{3739F007-20C1-474D-BA46-1A4F3DF68FEB}"/>
              </a:ext>
            </a:extLst>
          </p:cNvPr>
          <p:cNvGrpSpPr>
            <a:grpSpLocks/>
          </p:cNvGrpSpPr>
          <p:nvPr/>
        </p:nvGrpSpPr>
        <p:grpSpPr bwMode="auto">
          <a:xfrm>
            <a:off x="3984050" y="5118241"/>
            <a:ext cx="477139" cy="184402"/>
            <a:chOff x="8533" y="5653"/>
            <a:chExt cx="780" cy="270"/>
          </a:xfrm>
        </p:grpSpPr>
        <p:sp>
          <p:nvSpPr>
            <p:cNvPr id="918" name="Line 265">
              <a:extLst>
                <a:ext uri="{FF2B5EF4-FFF2-40B4-BE49-F238E27FC236}">
                  <a16:creationId xmlns:a16="http://schemas.microsoft.com/office/drawing/2014/main" id="{428FDD93-D087-404A-B856-4C78CF6E6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9" name="AutoShape 266">
              <a:extLst>
                <a:ext uri="{FF2B5EF4-FFF2-40B4-BE49-F238E27FC236}">
                  <a16:creationId xmlns:a16="http://schemas.microsoft.com/office/drawing/2014/main" id="{A5187F6A-1A1E-4F42-9523-CC8AE49029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921" name="Textfeld 920">
            <a:extLst>
              <a:ext uri="{FF2B5EF4-FFF2-40B4-BE49-F238E27FC236}">
                <a16:creationId xmlns:a16="http://schemas.microsoft.com/office/drawing/2014/main" id="{61E3A36B-5806-47FE-A4E0-46A7CDC91137}"/>
              </a:ext>
            </a:extLst>
          </p:cNvPr>
          <p:cNvSpPr txBox="1"/>
          <p:nvPr/>
        </p:nvSpPr>
        <p:spPr>
          <a:xfrm>
            <a:off x="4634539" y="4945408"/>
            <a:ext cx="20916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Rückentrudeln</a:t>
            </a:r>
          </a:p>
        </p:txBody>
      </p:sp>
      <p:sp>
        <p:nvSpPr>
          <p:cNvPr id="892" name="Text Box 810">
            <a:extLst>
              <a:ext uri="{FF2B5EF4-FFF2-40B4-BE49-F238E27FC236}">
                <a16:creationId xmlns:a16="http://schemas.microsoft.com/office/drawing/2014/main" id="{EFF817C4-C164-4330-922F-58B1C43B0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700" y="44973"/>
            <a:ext cx="34988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3600" b="1" dirty="0"/>
              <a:t>Erklärungen:</a:t>
            </a:r>
          </a:p>
        </p:txBody>
      </p:sp>
      <p:sp>
        <p:nvSpPr>
          <p:cNvPr id="905" name="Text Box 811">
            <a:extLst>
              <a:ext uri="{FF2B5EF4-FFF2-40B4-BE49-F238E27FC236}">
                <a16:creationId xmlns:a16="http://schemas.microsoft.com/office/drawing/2014/main" id="{88E48B44-A4A6-4342-9E9D-5B618DB07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6641" y="984785"/>
            <a:ext cx="38639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Normalflug</a:t>
            </a:r>
          </a:p>
        </p:txBody>
      </p:sp>
      <p:sp>
        <p:nvSpPr>
          <p:cNvPr id="906" name="Text Box 812">
            <a:extLst>
              <a:ext uri="{FF2B5EF4-FFF2-40B4-BE49-F238E27FC236}">
                <a16:creationId xmlns:a16="http://schemas.microsoft.com/office/drawing/2014/main" id="{B7B019F5-E0F1-4A9A-9575-4A4C31A62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52737" y="1729541"/>
            <a:ext cx="350043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Rückenflug</a:t>
            </a:r>
          </a:p>
        </p:txBody>
      </p:sp>
      <p:sp>
        <p:nvSpPr>
          <p:cNvPr id="907" name="Text Box 813">
            <a:extLst>
              <a:ext uri="{FF2B5EF4-FFF2-40B4-BE49-F238E27FC236}">
                <a16:creationId xmlns:a16="http://schemas.microsoft.com/office/drawing/2014/main" id="{7115BBC9-7568-435D-A36D-A4926B2484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620" y="2447374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Messerflug/</a:t>
            </a:r>
            <a:br>
              <a:rPr lang="de-DE" altLang="de-DE" sz="2000" b="1" dirty="0"/>
            </a:br>
            <a:r>
              <a:rPr lang="de-DE" altLang="de-DE" sz="2000" b="1" dirty="0"/>
              <a:t>Ansicht von oben</a:t>
            </a:r>
          </a:p>
        </p:txBody>
      </p:sp>
      <p:sp>
        <p:nvSpPr>
          <p:cNvPr id="908" name="Text Box 904">
            <a:extLst>
              <a:ext uri="{FF2B5EF4-FFF2-40B4-BE49-F238E27FC236}">
                <a16:creationId xmlns:a16="http://schemas.microsoft.com/office/drawing/2014/main" id="{03BB3913-333B-4929-899E-2A77A8A93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1997" y="3376589"/>
            <a:ext cx="314642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000" b="1" dirty="0"/>
              <a:t>Flugzeug im Messerflug/</a:t>
            </a:r>
            <a:br>
              <a:rPr lang="de-DE" altLang="de-DE" sz="2000" b="1" dirty="0"/>
            </a:br>
            <a:r>
              <a:rPr lang="de-DE" altLang="de-DE" sz="2000" b="1" dirty="0"/>
              <a:t>Ansicht von unten</a:t>
            </a:r>
          </a:p>
        </p:txBody>
      </p:sp>
    </p:spTree>
  </p:cSld>
  <p:clrMapOvr>
    <a:masterClrMapping/>
  </p:clrMapOvr>
  <p:transition>
    <p:pull dir="r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Text Box 545">
            <a:extLst>
              <a:ext uri="{FF2B5EF4-FFF2-40B4-BE49-F238E27FC236}">
                <a16:creationId xmlns:a16="http://schemas.microsoft.com/office/drawing/2014/main" id="{DDD42BFA-6FF7-44DF-9EEA-C7AAD39B1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P-25.13.02</a:t>
            </a:r>
            <a:endParaRPr lang="de-DE" altLang="de-DE" dirty="0"/>
          </a:p>
        </p:txBody>
      </p:sp>
      <p:grpSp>
        <p:nvGrpSpPr>
          <p:cNvPr id="26629" name="Group 185">
            <a:extLst>
              <a:ext uri="{FF2B5EF4-FFF2-40B4-BE49-F238E27FC236}">
                <a16:creationId xmlns:a16="http://schemas.microsoft.com/office/drawing/2014/main" id="{9CDED396-9E94-45AC-90A2-D1BA115DA50F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393532" y="3720306"/>
            <a:ext cx="311150" cy="490537"/>
            <a:chOff x="2820" y="264"/>
            <a:chExt cx="420" cy="1452"/>
          </a:xfrm>
        </p:grpSpPr>
        <p:sp>
          <p:nvSpPr>
            <p:cNvPr id="26686" name="Line 186">
              <a:extLst>
                <a:ext uri="{FF2B5EF4-FFF2-40B4-BE49-F238E27FC236}">
                  <a16:creationId xmlns:a16="http://schemas.microsoft.com/office/drawing/2014/main" id="{300C193F-45EB-423F-A73C-8364C2D44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87" name="Group 187">
              <a:extLst>
                <a:ext uri="{FF2B5EF4-FFF2-40B4-BE49-F238E27FC236}">
                  <a16:creationId xmlns:a16="http://schemas.microsoft.com/office/drawing/2014/main" id="{7DE5AE48-6635-43CE-B81E-F4B0DAA29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88" name="Group 188">
                <a:extLst>
                  <a:ext uri="{FF2B5EF4-FFF2-40B4-BE49-F238E27FC236}">
                    <a16:creationId xmlns:a16="http://schemas.microsoft.com/office/drawing/2014/main" id="{C4D2CC00-0B4C-4ED4-A3F0-B8B5C1F9B4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91" name="Group 189">
                  <a:extLst>
                    <a:ext uri="{FF2B5EF4-FFF2-40B4-BE49-F238E27FC236}">
                      <a16:creationId xmlns:a16="http://schemas.microsoft.com/office/drawing/2014/main" id="{5F23A28A-1E06-4D7D-BB6F-1D6C4E49A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93" name="Group 190">
                    <a:extLst>
                      <a:ext uri="{FF2B5EF4-FFF2-40B4-BE49-F238E27FC236}">
                        <a16:creationId xmlns:a16="http://schemas.microsoft.com/office/drawing/2014/main" id="{58704947-3491-44FB-B615-A24E5980C58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96" name="Freeform 191">
                      <a:extLst>
                        <a:ext uri="{FF2B5EF4-FFF2-40B4-BE49-F238E27FC236}">
                          <a16:creationId xmlns:a16="http://schemas.microsoft.com/office/drawing/2014/main" id="{40F178B9-AD41-43C7-A49A-0C9004414F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97" name="Freeform 192">
                      <a:extLst>
                        <a:ext uri="{FF2B5EF4-FFF2-40B4-BE49-F238E27FC236}">
                          <a16:creationId xmlns:a16="http://schemas.microsoft.com/office/drawing/2014/main" id="{968CD17F-E586-47A3-9D0B-BEF1439E441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94" name="Freeform 193">
                    <a:extLst>
                      <a:ext uri="{FF2B5EF4-FFF2-40B4-BE49-F238E27FC236}">
                        <a16:creationId xmlns:a16="http://schemas.microsoft.com/office/drawing/2014/main" id="{9ABEB11F-D61B-40B7-99D7-FF71F398E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95" name="Freeform 194">
                    <a:extLst>
                      <a:ext uri="{FF2B5EF4-FFF2-40B4-BE49-F238E27FC236}">
                        <a16:creationId xmlns:a16="http://schemas.microsoft.com/office/drawing/2014/main" id="{8563FA72-63EE-4486-AE92-65745A1D2F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92" name="Line 195">
                  <a:extLst>
                    <a:ext uri="{FF2B5EF4-FFF2-40B4-BE49-F238E27FC236}">
                      <a16:creationId xmlns:a16="http://schemas.microsoft.com/office/drawing/2014/main" id="{62973BB9-1351-43F2-AEE2-04695340E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89" name="AutoShape 196">
                <a:extLst>
                  <a:ext uri="{FF2B5EF4-FFF2-40B4-BE49-F238E27FC236}">
                    <a16:creationId xmlns:a16="http://schemas.microsoft.com/office/drawing/2014/main" id="{6880D8F4-1ED3-41DB-B9BB-8D83A0364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90" name="Line 197">
                <a:extLst>
                  <a:ext uri="{FF2B5EF4-FFF2-40B4-BE49-F238E27FC236}">
                    <a16:creationId xmlns:a16="http://schemas.microsoft.com/office/drawing/2014/main" id="{CED8D8BF-85D6-4B3A-86B5-C433A82A8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0" name="AutoShape 199">
            <a:extLst>
              <a:ext uri="{FF2B5EF4-FFF2-40B4-BE49-F238E27FC236}">
                <a16:creationId xmlns:a16="http://schemas.microsoft.com/office/drawing/2014/main" id="{6CD1BE28-C156-455D-9A3F-DC4D55102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725" y="3889375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26677" name="Group 264">
            <a:extLst>
              <a:ext uri="{FF2B5EF4-FFF2-40B4-BE49-F238E27FC236}">
                <a16:creationId xmlns:a16="http://schemas.microsoft.com/office/drawing/2014/main" id="{E9DEE410-202D-4572-9DE5-E16201DF0D27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1492250"/>
            <a:ext cx="477139" cy="184402"/>
            <a:chOff x="8533" y="5653"/>
            <a:chExt cx="780" cy="270"/>
          </a:xfrm>
        </p:grpSpPr>
        <p:sp>
          <p:nvSpPr>
            <p:cNvPr id="26684" name="Line 265">
              <a:extLst>
                <a:ext uri="{FF2B5EF4-FFF2-40B4-BE49-F238E27FC236}">
                  <a16:creationId xmlns:a16="http://schemas.microsoft.com/office/drawing/2014/main" id="{4C3A7726-AB40-4435-8E0A-28E25DBE30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5" name="AutoShape 266">
              <a:extLst>
                <a:ext uri="{FF2B5EF4-FFF2-40B4-BE49-F238E27FC236}">
                  <a16:creationId xmlns:a16="http://schemas.microsoft.com/office/drawing/2014/main" id="{F2618062-75B6-4796-A30C-D4DC245218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6678" name="Group 267">
            <a:extLst>
              <a:ext uri="{FF2B5EF4-FFF2-40B4-BE49-F238E27FC236}">
                <a16:creationId xmlns:a16="http://schemas.microsoft.com/office/drawing/2014/main" id="{BE6CB710-A461-483F-A318-6B9645B6E54E}"/>
              </a:ext>
            </a:extLst>
          </p:cNvPr>
          <p:cNvGrpSpPr>
            <a:grpSpLocks/>
          </p:cNvGrpSpPr>
          <p:nvPr/>
        </p:nvGrpSpPr>
        <p:grpSpPr bwMode="auto">
          <a:xfrm>
            <a:off x="4245674" y="1706465"/>
            <a:ext cx="477139" cy="184402"/>
            <a:chOff x="8533" y="5653"/>
            <a:chExt cx="780" cy="270"/>
          </a:xfrm>
        </p:grpSpPr>
        <p:sp>
          <p:nvSpPr>
            <p:cNvPr id="26682" name="Line 268">
              <a:extLst>
                <a:ext uri="{FF2B5EF4-FFF2-40B4-BE49-F238E27FC236}">
                  <a16:creationId xmlns:a16="http://schemas.microsoft.com/office/drawing/2014/main" id="{DF6AEA91-396D-40AF-8812-B1F6D1948F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98" y="5653"/>
              <a:ext cx="1" cy="2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3" name="AutoShape 269">
              <a:extLst>
                <a:ext uri="{FF2B5EF4-FFF2-40B4-BE49-F238E27FC236}">
                  <a16:creationId xmlns:a16="http://schemas.microsoft.com/office/drawing/2014/main" id="{FF8F8663-5A10-4CA0-91B6-090F330082C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788" y="5398"/>
              <a:ext cx="270" cy="780"/>
            </a:xfrm>
            <a:prstGeom prst="rtTriangle">
              <a:avLst/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6632" name="Line 273">
            <a:extLst>
              <a:ext uri="{FF2B5EF4-FFF2-40B4-BE49-F238E27FC236}">
                <a16:creationId xmlns:a16="http://schemas.microsoft.com/office/drawing/2014/main" id="{C1469499-310D-4F72-9A67-B9830FA8AE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46625" y="1474788"/>
            <a:ext cx="25400" cy="531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3" name="Line 261">
            <a:extLst>
              <a:ext uri="{FF2B5EF4-FFF2-40B4-BE49-F238E27FC236}">
                <a16:creationId xmlns:a16="http://schemas.microsoft.com/office/drawing/2014/main" id="{41E7279E-D34A-4EF6-9C7D-694E0A28EF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4350" y="1309688"/>
            <a:ext cx="1423988" cy="11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4" name="Line 262">
            <a:extLst>
              <a:ext uri="{FF2B5EF4-FFF2-40B4-BE49-F238E27FC236}">
                <a16:creationId xmlns:a16="http://schemas.microsoft.com/office/drawing/2014/main" id="{61A3E528-1C82-4675-A86F-258498C65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333500"/>
            <a:ext cx="12700" cy="2239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6635" name="Arc 274">
            <a:extLst>
              <a:ext uri="{FF2B5EF4-FFF2-40B4-BE49-F238E27FC236}">
                <a16:creationId xmlns:a16="http://schemas.microsoft.com/office/drawing/2014/main" id="{6C603DBB-79D0-4FB1-85F7-B647EED4D144}"/>
              </a:ext>
            </a:extLst>
          </p:cNvPr>
          <p:cNvSpPr>
            <a:spLocks/>
          </p:cNvSpPr>
          <p:nvPr/>
        </p:nvSpPr>
        <p:spPr bwMode="auto">
          <a:xfrm flipH="1" flipV="1">
            <a:off x="4491038" y="3573463"/>
            <a:ext cx="406400" cy="393700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26636" name="Line 275">
            <a:extLst>
              <a:ext uri="{FF2B5EF4-FFF2-40B4-BE49-F238E27FC236}">
                <a16:creationId xmlns:a16="http://schemas.microsoft.com/office/drawing/2014/main" id="{A0DE5AC4-43C9-41C6-9259-3EF6F29AD85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97438" y="3967163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6637" name="Group 213">
            <a:extLst>
              <a:ext uri="{FF2B5EF4-FFF2-40B4-BE49-F238E27FC236}">
                <a16:creationId xmlns:a16="http://schemas.microsoft.com/office/drawing/2014/main" id="{FD7DB212-F9EB-4F7D-B841-D7A84C11292C}"/>
              </a:ext>
            </a:extLst>
          </p:cNvPr>
          <p:cNvGrpSpPr>
            <a:grpSpLocks/>
          </p:cNvGrpSpPr>
          <p:nvPr/>
        </p:nvGrpSpPr>
        <p:grpSpPr bwMode="auto">
          <a:xfrm rot="5400000" flipV="1">
            <a:off x="2666207" y="1067594"/>
            <a:ext cx="311150" cy="490537"/>
            <a:chOff x="2820" y="264"/>
            <a:chExt cx="420" cy="1452"/>
          </a:xfrm>
        </p:grpSpPr>
        <p:sp>
          <p:nvSpPr>
            <p:cNvPr id="26665" name="Line 214">
              <a:extLst>
                <a:ext uri="{FF2B5EF4-FFF2-40B4-BE49-F238E27FC236}">
                  <a16:creationId xmlns:a16="http://schemas.microsoft.com/office/drawing/2014/main" id="{F202DE75-61FD-48AE-BB83-85CEE57B6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666" name="Group 215">
              <a:extLst>
                <a:ext uri="{FF2B5EF4-FFF2-40B4-BE49-F238E27FC236}">
                  <a16:creationId xmlns:a16="http://schemas.microsoft.com/office/drawing/2014/main" id="{835182C2-27A3-4B59-9031-D4F8AFACEB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667" name="Group 216">
                <a:extLst>
                  <a:ext uri="{FF2B5EF4-FFF2-40B4-BE49-F238E27FC236}">
                    <a16:creationId xmlns:a16="http://schemas.microsoft.com/office/drawing/2014/main" id="{09F265F6-98E7-4A7E-8820-BA2D065B834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670" name="Group 217">
                  <a:extLst>
                    <a:ext uri="{FF2B5EF4-FFF2-40B4-BE49-F238E27FC236}">
                      <a16:creationId xmlns:a16="http://schemas.microsoft.com/office/drawing/2014/main" id="{B824A537-A49C-4764-AED2-43C7E4D76D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672" name="Group 218">
                    <a:extLst>
                      <a:ext uri="{FF2B5EF4-FFF2-40B4-BE49-F238E27FC236}">
                        <a16:creationId xmlns:a16="http://schemas.microsoft.com/office/drawing/2014/main" id="{6272AEA8-18D6-4790-831D-58BE7FE683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675" name="Freeform 219">
                      <a:extLst>
                        <a:ext uri="{FF2B5EF4-FFF2-40B4-BE49-F238E27FC236}">
                          <a16:creationId xmlns:a16="http://schemas.microsoft.com/office/drawing/2014/main" id="{41B4558A-4A1E-43E4-8696-9A609BB7A0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676" name="Freeform 220">
                      <a:extLst>
                        <a:ext uri="{FF2B5EF4-FFF2-40B4-BE49-F238E27FC236}">
                          <a16:creationId xmlns:a16="http://schemas.microsoft.com/office/drawing/2014/main" id="{2CC09E9C-E95C-4118-BBF2-D1715064C96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73" name="Freeform 221">
                    <a:extLst>
                      <a:ext uri="{FF2B5EF4-FFF2-40B4-BE49-F238E27FC236}">
                        <a16:creationId xmlns:a16="http://schemas.microsoft.com/office/drawing/2014/main" id="{5DCD1AF4-C627-44A5-86CC-AEE5D21F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674" name="Freeform 222">
                    <a:extLst>
                      <a:ext uri="{FF2B5EF4-FFF2-40B4-BE49-F238E27FC236}">
                        <a16:creationId xmlns:a16="http://schemas.microsoft.com/office/drawing/2014/main" id="{874B486B-FF65-4FB9-849D-8001E56D26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671819 h 33"/>
                      <a:gd name="T2" fmla="*/ 0 w 293"/>
                      <a:gd name="T3" fmla="*/ 653521 h 33"/>
                      <a:gd name="T4" fmla="*/ 75 w 293"/>
                      <a:gd name="T5" fmla="*/ 185406 h 33"/>
                      <a:gd name="T6" fmla="*/ 92 w 293"/>
                      <a:gd name="T7" fmla="*/ 91402 h 33"/>
                      <a:gd name="T8" fmla="*/ 104 w 293"/>
                      <a:gd name="T9" fmla="*/ 91402 h 33"/>
                      <a:gd name="T10" fmla="*/ 119 w 293"/>
                      <a:gd name="T11" fmla="*/ 0 h 33"/>
                      <a:gd name="T12" fmla="*/ 131 w 293"/>
                      <a:gd name="T13" fmla="*/ 0 h 33"/>
                      <a:gd name="T14" fmla="*/ 147 w 293"/>
                      <a:gd name="T15" fmla="*/ 91402 h 33"/>
                      <a:gd name="T16" fmla="*/ 160 w 293"/>
                      <a:gd name="T17" fmla="*/ 130179 h 33"/>
                      <a:gd name="T18" fmla="*/ 171 w 293"/>
                      <a:gd name="T19" fmla="*/ 185406 h 33"/>
                      <a:gd name="T20" fmla="*/ 177 w 293"/>
                      <a:gd name="T21" fmla="*/ 275552 h 33"/>
                      <a:gd name="T22" fmla="*/ 183 w 293"/>
                      <a:gd name="T23" fmla="*/ 376090 h 33"/>
                      <a:gd name="T24" fmla="*/ 189 w 293"/>
                      <a:gd name="T25" fmla="*/ 471703 h 33"/>
                      <a:gd name="T26" fmla="*/ 192 w 293"/>
                      <a:gd name="T27" fmla="*/ 558948 h 33"/>
                      <a:gd name="T28" fmla="*/ 193 w 293"/>
                      <a:gd name="T29" fmla="*/ 671819 h 33"/>
                      <a:gd name="T30" fmla="*/ 192 w 293"/>
                      <a:gd name="T31" fmla="*/ 762885 h 33"/>
                      <a:gd name="T32" fmla="*/ 189 w 293"/>
                      <a:gd name="T33" fmla="*/ 883744 h 33"/>
                      <a:gd name="T34" fmla="*/ 183 w 293"/>
                      <a:gd name="T35" fmla="*/ 956833 h 33"/>
                      <a:gd name="T36" fmla="*/ 177 w 293"/>
                      <a:gd name="T37" fmla="*/ 1086533 h 33"/>
                      <a:gd name="T38" fmla="*/ 171 w 293"/>
                      <a:gd name="T39" fmla="*/ 1156884 h 33"/>
                      <a:gd name="T40" fmla="*/ 160 w 293"/>
                      <a:gd name="T41" fmla="*/ 1223484 h 33"/>
                      <a:gd name="T42" fmla="*/ 147 w 293"/>
                      <a:gd name="T43" fmla="*/ 1318300 h 33"/>
                      <a:gd name="T44" fmla="*/ 131 w 293"/>
                      <a:gd name="T45" fmla="*/ 1325645 h 33"/>
                      <a:gd name="T46" fmla="*/ 120 w 293"/>
                      <a:gd name="T47" fmla="*/ 1325645 h 33"/>
                      <a:gd name="T48" fmla="*/ 104 w 293"/>
                      <a:gd name="T49" fmla="*/ 1325645 h 33"/>
                      <a:gd name="T50" fmla="*/ 92 w 293"/>
                      <a:gd name="T51" fmla="*/ 1318300 h 33"/>
                      <a:gd name="T52" fmla="*/ 75 w 293"/>
                      <a:gd name="T53" fmla="*/ 1156884 h 33"/>
                      <a:gd name="T54" fmla="*/ 0 w 293"/>
                      <a:gd name="T55" fmla="*/ 671819 h 33"/>
                      <a:gd name="T56" fmla="*/ 0 w 293"/>
                      <a:gd name="T57" fmla="*/ 67181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671" name="Line 223">
                  <a:extLst>
                    <a:ext uri="{FF2B5EF4-FFF2-40B4-BE49-F238E27FC236}">
                      <a16:creationId xmlns:a16="http://schemas.microsoft.com/office/drawing/2014/main" id="{C08D5CE2-9638-47AB-94DA-235B00F2E8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668" name="AutoShape 224">
                <a:extLst>
                  <a:ext uri="{FF2B5EF4-FFF2-40B4-BE49-F238E27FC236}">
                    <a16:creationId xmlns:a16="http://schemas.microsoft.com/office/drawing/2014/main" id="{27CDB60F-45D2-42E7-A9FB-AEA805989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669" name="Line 225">
                <a:extLst>
                  <a:ext uri="{FF2B5EF4-FFF2-40B4-BE49-F238E27FC236}">
                    <a16:creationId xmlns:a16="http://schemas.microsoft.com/office/drawing/2014/main" id="{615B420A-31D6-4712-8CED-1FB2FA88A8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6638" name="AutoShape 226">
            <a:extLst>
              <a:ext uri="{FF2B5EF4-FFF2-40B4-BE49-F238E27FC236}">
                <a16:creationId xmlns:a16="http://schemas.microsoft.com/office/drawing/2014/main" id="{100D909C-584D-4F5D-B95A-01621B1390C2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270250" y="1208088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74" name="Group 546">
            <a:extLst>
              <a:ext uri="{FF2B5EF4-FFF2-40B4-BE49-F238E27FC236}">
                <a16:creationId xmlns:a16="http://schemas.microsoft.com/office/drawing/2014/main" id="{50446992-45EC-4240-91DB-FC8D6EAFBE88}"/>
              </a:ext>
            </a:extLst>
          </p:cNvPr>
          <p:cNvGrpSpPr>
            <a:grpSpLocks/>
          </p:cNvGrpSpPr>
          <p:nvPr/>
        </p:nvGrpSpPr>
        <p:grpSpPr bwMode="auto">
          <a:xfrm rot="13809680" flipH="1">
            <a:off x="4127977" y="2151433"/>
            <a:ext cx="755650" cy="296862"/>
            <a:chOff x="4875" y="7237"/>
            <a:chExt cx="4230" cy="1883"/>
          </a:xfrm>
        </p:grpSpPr>
        <p:sp>
          <p:nvSpPr>
            <p:cNvPr id="75" name="Arc 547">
              <a:extLst>
                <a:ext uri="{FF2B5EF4-FFF2-40B4-BE49-F238E27FC236}">
                  <a16:creationId xmlns:a16="http://schemas.microsoft.com/office/drawing/2014/main" id="{3C84432E-6982-4CD3-BF4F-0F08A498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6" name="AutoShape 548">
              <a:extLst>
                <a:ext uri="{FF2B5EF4-FFF2-40B4-BE49-F238E27FC236}">
                  <a16:creationId xmlns:a16="http://schemas.microsoft.com/office/drawing/2014/main" id="{F8FC2B4F-8D26-44BB-B551-8126C7AFB2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8" name="Text Box 115">
            <a:extLst>
              <a:ext uri="{FF2B5EF4-FFF2-40B4-BE49-F238E27FC236}">
                <a16:creationId xmlns:a16="http://schemas.microsoft.com/office/drawing/2014/main" id="{A7BD3327-8A32-4694-82BD-5E80EA1F1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2148433"/>
            <a:ext cx="358835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Erzwungener Übergang ins Trudeln –</a:t>
            </a:r>
            <a:r>
              <a:rPr lang="de-DE" altLang="de-DE" sz="1600" b="1" dirty="0">
                <a:solidFill>
                  <a:schemeClr val="accent2"/>
                </a:solidFill>
              </a:rPr>
              <a:t> </a:t>
            </a:r>
            <a:r>
              <a:rPr lang="de-DE" altLang="de-DE" sz="1600" b="1" dirty="0">
                <a:solidFill>
                  <a:srgbClr val="F22414"/>
                </a:solidFill>
              </a:rPr>
              <a:t>Punktabzug</a:t>
            </a:r>
            <a:endParaRPr lang="de-DE" altLang="de-DE" sz="1600" b="1" dirty="0">
              <a:solidFill>
                <a:srgbClr val="0000FF"/>
              </a:solidFill>
            </a:endParaRPr>
          </a:p>
        </p:txBody>
      </p:sp>
      <p:sp>
        <p:nvSpPr>
          <p:cNvPr id="79" name="Text Box 116">
            <a:extLst>
              <a:ext uri="{FF2B5EF4-FFF2-40B4-BE49-F238E27FC236}">
                <a16:creationId xmlns:a16="http://schemas.microsoft.com/office/drawing/2014/main" id="{DDF2F9AB-78DF-4EAB-9D52-8A5ABEC24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4288" y="1670050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Spiralsturz 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3300"/>
                </a:solidFill>
              </a:rPr>
              <a:t>0 Punkte!</a:t>
            </a:r>
          </a:p>
        </p:txBody>
      </p:sp>
      <p:sp>
        <p:nvSpPr>
          <p:cNvPr id="80" name="Text Box 117">
            <a:extLst>
              <a:ext uri="{FF2B5EF4-FFF2-40B4-BE49-F238E27FC236}">
                <a16:creationId xmlns:a16="http://schemas.microsoft.com/office/drawing/2014/main" id="{F97E1B0C-5A10-4693-9E44-799E03303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5478" y="1276410"/>
            <a:ext cx="406301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Gerissene Rolle zu Beginn-</a:t>
            </a:r>
            <a:r>
              <a:rPr lang="de-DE" altLang="de-DE" sz="1600" b="1" dirty="0">
                <a:solidFill>
                  <a:srgbClr val="02369E"/>
                </a:solidFill>
              </a:rPr>
              <a:t> </a:t>
            </a:r>
            <a:r>
              <a:rPr lang="de-DE" altLang="de-DE" sz="1600" b="1" dirty="0">
                <a:solidFill>
                  <a:srgbClr val="FF0000"/>
                </a:solidFill>
              </a:rPr>
              <a:t>0 Punkte!</a:t>
            </a:r>
          </a:p>
        </p:txBody>
      </p:sp>
      <p:sp>
        <p:nvSpPr>
          <p:cNvPr id="81" name="Text Box 115">
            <a:extLst>
              <a:ext uri="{FF2B5EF4-FFF2-40B4-BE49-F238E27FC236}">
                <a16:creationId xmlns:a16="http://schemas.microsoft.com/office/drawing/2014/main" id="{E3AD7C84-0979-447D-A1A0-B122474DA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0613" y="2414320"/>
            <a:ext cx="3267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Strecke nach dem Trudeln.</a:t>
            </a:r>
          </a:p>
        </p:txBody>
      </p:sp>
      <p:sp>
        <p:nvSpPr>
          <p:cNvPr id="50" name="Text Box 11">
            <a:extLst>
              <a:ext uri="{FF2B5EF4-FFF2-40B4-BE49-F238E27FC236}">
                <a16:creationId xmlns:a16="http://schemas.microsoft.com/office/drawing/2014/main" id="{B4CDE1E8-4BE1-485B-A91D-BAE7B430A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276225"/>
            <a:ext cx="7591425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P-25.13 </a:t>
            </a:r>
            <a:r>
              <a:rPr lang="en-US" sz="2000" b="1" dirty="0" err="1"/>
              <a:t>Rückentrudeln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Umdrehungen</a:t>
            </a:r>
            <a:r>
              <a:rPr lang="en-US" sz="2000" b="1" dirty="0"/>
              <a:t>, </a:t>
            </a:r>
            <a:r>
              <a:rPr lang="en-US" sz="2000" b="1" dirty="0" err="1"/>
              <a:t>halbe</a:t>
            </a:r>
            <a:r>
              <a:rPr lang="en-US" sz="2000" b="1" dirty="0"/>
              <a:t> Rolle</a:t>
            </a:r>
            <a:endParaRPr lang="en-GB" altLang="de-DE" sz="2000" b="1" dirty="0"/>
          </a:p>
        </p:txBody>
      </p:sp>
      <p:sp>
        <p:nvSpPr>
          <p:cNvPr id="51" name="Text Box 115">
            <a:extLst>
              <a:ext uri="{FF2B5EF4-FFF2-40B4-BE49-F238E27FC236}">
                <a16:creationId xmlns:a16="http://schemas.microsoft.com/office/drawing/2014/main" id="{2DCD1BA4-2E52-4652-AADE-C4B970B71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7733" y="2910890"/>
            <a:ext cx="334270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½ Rolle in der Mitte der Strecke.</a:t>
            </a:r>
          </a:p>
        </p:txBody>
      </p:sp>
    </p:spTree>
    <p:extLst>
      <p:ext uri="{BB962C8B-B14F-4D97-AF65-F5344CB8AC3E}">
        <p14:creationId xmlns:p14="http://schemas.microsoft.com/office/powerpoint/2010/main" val="2899261524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79" grpId="0"/>
      <p:bldP spid="80" grpId="0" autoUpdateAnimBg="0"/>
      <p:bldP spid="81" grpId="0"/>
      <p:bldP spid="5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1243A139-3A8B-483C-BF32-5B2F9FB3A88A}"/>
              </a:ext>
            </a:extLst>
          </p:cNvPr>
          <p:cNvGrpSpPr/>
          <p:nvPr/>
        </p:nvGrpSpPr>
        <p:grpSpPr>
          <a:xfrm>
            <a:off x="4198159" y="1476739"/>
            <a:ext cx="3437512" cy="3191671"/>
            <a:chOff x="4138890" y="1476739"/>
            <a:chExt cx="3437512" cy="3191671"/>
          </a:xfrm>
        </p:grpSpPr>
        <p:sp>
          <p:nvSpPr>
            <p:cNvPr id="160" name="Line 258">
              <a:extLst>
                <a:ext uri="{FF2B5EF4-FFF2-40B4-BE49-F238E27FC236}">
                  <a16:creationId xmlns:a16="http://schemas.microsoft.com/office/drawing/2014/main" id="{55C4A14A-3CCC-4D7B-8A5A-6BFF7C3AB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57336" y="1981199"/>
              <a:ext cx="5513" cy="208532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Arc 259">
              <a:extLst>
                <a:ext uri="{FF2B5EF4-FFF2-40B4-BE49-F238E27FC236}">
                  <a16:creationId xmlns:a16="http://schemas.microsoft.com/office/drawing/2014/main" id="{1BEB96E6-261B-4283-968D-DF9B6D4D4DDC}"/>
                </a:ext>
              </a:extLst>
            </p:cNvPr>
            <p:cNvSpPr>
              <a:spLocks/>
            </p:cNvSpPr>
            <p:nvPr/>
          </p:nvSpPr>
          <p:spPr bwMode="auto">
            <a:xfrm rot="5068806">
              <a:off x="5416599" y="3901920"/>
              <a:ext cx="449263" cy="43973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2" name="Arc 260">
              <a:extLst>
                <a:ext uri="{FF2B5EF4-FFF2-40B4-BE49-F238E27FC236}">
                  <a16:creationId xmlns:a16="http://schemas.microsoft.com/office/drawing/2014/main" id="{F6FFF6F1-0F8E-4EC0-A8D8-EFBC77C5105B}"/>
                </a:ext>
              </a:extLst>
            </p:cNvPr>
            <p:cNvSpPr>
              <a:spLocks/>
            </p:cNvSpPr>
            <p:nvPr/>
          </p:nvSpPr>
          <p:spPr bwMode="auto">
            <a:xfrm rot="21392220" flipV="1">
              <a:off x="7125552" y="4070556"/>
              <a:ext cx="450850" cy="4397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3" name="Line 261">
              <a:extLst>
                <a:ext uri="{FF2B5EF4-FFF2-40B4-BE49-F238E27FC236}">
                  <a16:creationId xmlns:a16="http://schemas.microsoft.com/office/drawing/2014/main" id="{912C7D9D-DD65-4223-8B93-1992740B8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138435" y="4522003"/>
              <a:ext cx="101282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cxnSp>
          <p:nvCxnSpPr>
            <p:cNvPr id="165" name="Gerader Verbinder 3">
              <a:extLst>
                <a:ext uri="{FF2B5EF4-FFF2-40B4-BE49-F238E27FC236}">
                  <a16:creationId xmlns:a16="http://schemas.microsoft.com/office/drawing/2014/main" id="{BB1E69B2-E0EF-48A2-B979-F5AD8B4EFACA}"/>
                </a:ext>
              </a:extLst>
            </p:cNvPr>
            <p:cNvCxnSpPr>
              <a:cxnSpLocks/>
              <a:stCxn id="270" idx="0"/>
              <a:endCxn id="226" idx="0"/>
            </p:cNvCxnSpPr>
            <p:nvPr/>
          </p:nvCxnSpPr>
          <p:spPr bwMode="auto">
            <a:xfrm flipH="1">
              <a:off x="6249853" y="1517356"/>
              <a:ext cx="890766" cy="7419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Gerader Verbinder 8">
              <a:extLst>
                <a:ext uri="{FF2B5EF4-FFF2-40B4-BE49-F238E27FC236}">
                  <a16:creationId xmlns:a16="http://schemas.microsoft.com/office/drawing/2014/main" id="{B8AD93C4-40F2-4589-A94E-DC40745522A4}"/>
                </a:ext>
              </a:extLst>
            </p:cNvPr>
            <p:cNvCxnSpPr>
              <a:cxnSpLocks/>
              <a:stCxn id="226" idx="2"/>
            </p:cNvCxnSpPr>
            <p:nvPr/>
          </p:nvCxnSpPr>
          <p:spPr bwMode="auto">
            <a:xfrm>
              <a:off x="5823069" y="2017160"/>
              <a:ext cx="13910" cy="1859361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Gerader Verbinder 13">
              <a:extLst>
                <a:ext uri="{FF2B5EF4-FFF2-40B4-BE49-F238E27FC236}">
                  <a16:creationId xmlns:a16="http://schemas.microsoft.com/office/drawing/2014/main" id="{616DCDE9-4B9D-4406-B8FF-55C13EA01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610099" y="4367141"/>
              <a:ext cx="841375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9" name="Group 185">
              <a:extLst>
                <a:ext uri="{FF2B5EF4-FFF2-40B4-BE49-F238E27FC236}">
                  <a16:creationId xmlns:a16="http://schemas.microsoft.com/office/drawing/2014/main" id="{D6BBA09A-08E0-4879-93D6-CA4406FD793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28584" y="4102737"/>
              <a:ext cx="311150" cy="490538"/>
              <a:chOff x="2820" y="264"/>
              <a:chExt cx="420" cy="1452"/>
            </a:xfrm>
          </p:grpSpPr>
          <p:sp>
            <p:nvSpPr>
              <p:cNvPr id="170" name="Line 186">
                <a:extLst>
                  <a:ext uri="{FF2B5EF4-FFF2-40B4-BE49-F238E27FC236}">
                    <a16:creationId xmlns:a16="http://schemas.microsoft.com/office/drawing/2014/main" id="{C5F89F73-CA7F-47EB-AE24-1323368E9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1" name="Group 187">
                <a:extLst>
                  <a:ext uri="{FF2B5EF4-FFF2-40B4-BE49-F238E27FC236}">
                    <a16:creationId xmlns:a16="http://schemas.microsoft.com/office/drawing/2014/main" id="{99FADB1B-0F2E-4262-8EC0-D3025C887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2" name="Group 188">
                  <a:extLst>
                    <a:ext uri="{FF2B5EF4-FFF2-40B4-BE49-F238E27FC236}">
                      <a16:creationId xmlns:a16="http://schemas.microsoft.com/office/drawing/2014/main" id="{AA1C8521-BAE0-4F48-A20B-D310277A9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5" name="Group 189">
                    <a:extLst>
                      <a:ext uri="{FF2B5EF4-FFF2-40B4-BE49-F238E27FC236}">
                        <a16:creationId xmlns:a16="http://schemas.microsoft.com/office/drawing/2014/main" id="{3F21DC5D-0243-4EAA-B050-96381AB26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7" name="Group 190">
                      <a:extLst>
                        <a:ext uri="{FF2B5EF4-FFF2-40B4-BE49-F238E27FC236}">
                          <a16:creationId xmlns:a16="http://schemas.microsoft.com/office/drawing/2014/main" id="{9F02D9E2-E110-4038-B197-761459A20D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" name="Freeform 191">
                        <a:extLst>
                          <a:ext uri="{FF2B5EF4-FFF2-40B4-BE49-F238E27FC236}">
                            <a16:creationId xmlns:a16="http://schemas.microsoft.com/office/drawing/2014/main" id="{9369E8AC-9782-4831-948A-9F4AD7E5F40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Freeform 192">
                        <a:extLst>
                          <a:ext uri="{FF2B5EF4-FFF2-40B4-BE49-F238E27FC236}">
                            <a16:creationId xmlns:a16="http://schemas.microsoft.com/office/drawing/2014/main" id="{B688540E-EFD1-487F-9848-6254E2467D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78" name="Freeform 193">
                      <a:extLst>
                        <a:ext uri="{FF2B5EF4-FFF2-40B4-BE49-F238E27FC236}">
                          <a16:creationId xmlns:a16="http://schemas.microsoft.com/office/drawing/2014/main" id="{F63CBF26-A220-43BF-8971-6DB17CF0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194">
                      <a:extLst>
                        <a:ext uri="{FF2B5EF4-FFF2-40B4-BE49-F238E27FC236}">
                          <a16:creationId xmlns:a16="http://schemas.microsoft.com/office/drawing/2014/main" id="{9AEC7161-B4A7-415B-B27A-897D6A4ED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Line 195">
                    <a:extLst>
                      <a:ext uri="{FF2B5EF4-FFF2-40B4-BE49-F238E27FC236}">
                        <a16:creationId xmlns:a16="http://schemas.microsoft.com/office/drawing/2014/main" id="{CB397A08-092B-420A-ADE2-360F107C03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AutoShape 196">
                  <a:extLst>
                    <a:ext uri="{FF2B5EF4-FFF2-40B4-BE49-F238E27FC236}">
                      <a16:creationId xmlns:a16="http://schemas.microsoft.com/office/drawing/2014/main" id="{90A1B27B-0ABE-4712-9B6B-0F6988E2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174" name="Line 197">
                  <a:extLst>
                    <a:ext uri="{FF2B5EF4-FFF2-40B4-BE49-F238E27FC236}">
                      <a16:creationId xmlns:a16="http://schemas.microsoft.com/office/drawing/2014/main" id="{BCA3B250-7562-41A6-BBD1-498469918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82" name="AutoShape 199">
              <a:extLst>
                <a:ext uri="{FF2B5EF4-FFF2-40B4-BE49-F238E27FC236}">
                  <a16:creationId xmlns:a16="http://schemas.microsoft.com/office/drawing/2014/main" id="{D76867A6-4953-4DD5-9E8D-20687E1F8B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5861592" y="4428478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199" name="AutoShape 226">
              <a:extLst>
                <a:ext uri="{FF2B5EF4-FFF2-40B4-BE49-F238E27FC236}">
                  <a16:creationId xmlns:a16="http://schemas.microsoft.com/office/drawing/2014/main" id="{BD2BF5DF-62EE-4250-BE2A-3CF0887E84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4777119" y="4276041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213" name="Group 277">
              <a:extLst>
                <a:ext uri="{FF2B5EF4-FFF2-40B4-BE49-F238E27FC236}">
                  <a16:creationId xmlns:a16="http://schemas.microsoft.com/office/drawing/2014/main" id="{51EABBF3-B3B8-4635-84D8-2C473A07C65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6545221" y="4267566"/>
              <a:ext cx="311150" cy="490537"/>
              <a:chOff x="2820" y="264"/>
              <a:chExt cx="420" cy="1452"/>
            </a:xfrm>
          </p:grpSpPr>
          <p:sp>
            <p:nvSpPr>
              <p:cNvPr id="214" name="Line 278">
                <a:extLst>
                  <a:ext uri="{FF2B5EF4-FFF2-40B4-BE49-F238E27FC236}">
                    <a16:creationId xmlns:a16="http://schemas.microsoft.com/office/drawing/2014/main" id="{04EEDB43-A8AA-4D5D-B2A3-7D6F3E4E3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5" name="Group 279">
                <a:extLst>
                  <a:ext uri="{FF2B5EF4-FFF2-40B4-BE49-F238E27FC236}">
                    <a16:creationId xmlns:a16="http://schemas.microsoft.com/office/drawing/2014/main" id="{8CED1DFC-89E9-4971-A453-A2D45C5CA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6" name="Group 280">
                  <a:extLst>
                    <a:ext uri="{FF2B5EF4-FFF2-40B4-BE49-F238E27FC236}">
                      <a16:creationId xmlns:a16="http://schemas.microsoft.com/office/drawing/2014/main" id="{F75F66A6-6158-4A7E-AA8C-DFB6ED3856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9" name="Group 281">
                    <a:extLst>
                      <a:ext uri="{FF2B5EF4-FFF2-40B4-BE49-F238E27FC236}">
                        <a16:creationId xmlns:a16="http://schemas.microsoft.com/office/drawing/2014/main" id="{4498468E-F70A-47A6-A29E-55909ECB68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1" name="Group 282">
                      <a:extLst>
                        <a:ext uri="{FF2B5EF4-FFF2-40B4-BE49-F238E27FC236}">
                          <a16:creationId xmlns:a16="http://schemas.microsoft.com/office/drawing/2014/main" id="{84D3A2AC-C609-4DB3-8E53-82A3F8E6F2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4" name="Freeform 283">
                        <a:extLst>
                          <a:ext uri="{FF2B5EF4-FFF2-40B4-BE49-F238E27FC236}">
                            <a16:creationId xmlns:a16="http://schemas.microsoft.com/office/drawing/2014/main" id="{C2BCB636-7EF8-4B2D-87F8-4B84C92DAF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5" name="Freeform 284">
                        <a:extLst>
                          <a:ext uri="{FF2B5EF4-FFF2-40B4-BE49-F238E27FC236}">
                            <a16:creationId xmlns:a16="http://schemas.microsoft.com/office/drawing/2014/main" id="{C69AA4D2-68C7-4E35-9137-E3EBF4DCD8D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2" name="Freeform 285">
                      <a:extLst>
                        <a:ext uri="{FF2B5EF4-FFF2-40B4-BE49-F238E27FC236}">
                          <a16:creationId xmlns:a16="http://schemas.microsoft.com/office/drawing/2014/main" id="{2CFD84A1-6DAF-4C51-85BE-94123A157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3" name="Freeform 286">
                      <a:extLst>
                        <a:ext uri="{FF2B5EF4-FFF2-40B4-BE49-F238E27FC236}">
                          <a16:creationId xmlns:a16="http://schemas.microsoft.com/office/drawing/2014/main" id="{CB382D01-3F88-4D6F-A573-32DEA4A86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0" name="Line 287">
                    <a:extLst>
                      <a:ext uri="{FF2B5EF4-FFF2-40B4-BE49-F238E27FC236}">
                        <a16:creationId xmlns:a16="http://schemas.microsoft.com/office/drawing/2014/main" id="{5DB7C7E2-0697-4CBF-8423-F53D31B56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AutoShape 288">
                  <a:extLst>
                    <a:ext uri="{FF2B5EF4-FFF2-40B4-BE49-F238E27FC236}">
                      <a16:creationId xmlns:a16="http://schemas.microsoft.com/office/drawing/2014/main" id="{1E58406A-60EC-4D9C-81D8-1E890D5A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218" name="Line 289">
                  <a:extLst>
                    <a:ext uri="{FF2B5EF4-FFF2-40B4-BE49-F238E27FC236}">
                      <a16:creationId xmlns:a16="http://schemas.microsoft.com/office/drawing/2014/main" id="{926B7F8A-EC75-4CA8-BF68-C53D641BE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26" name="Bogen 225">
              <a:extLst>
                <a:ext uri="{FF2B5EF4-FFF2-40B4-BE49-F238E27FC236}">
                  <a16:creationId xmlns:a16="http://schemas.microsoft.com/office/drawing/2014/main" id="{2DBF1D27-1914-4DE3-91ED-FE3F01E32A25}"/>
                </a:ext>
              </a:extLst>
            </p:cNvPr>
            <p:cNvSpPr/>
            <p:nvPr/>
          </p:nvSpPr>
          <p:spPr bwMode="auto">
            <a:xfrm rot="13005288" flipV="1">
              <a:off x="5872211" y="1484158"/>
              <a:ext cx="585788" cy="831850"/>
            </a:xfrm>
            <a:prstGeom prst="arc">
              <a:avLst>
                <a:gd name="adj1" fmla="val 17641816"/>
                <a:gd name="adj2" fmla="val 3339032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27" name="Group 254">
              <a:extLst>
                <a:ext uri="{FF2B5EF4-FFF2-40B4-BE49-F238E27FC236}">
                  <a16:creationId xmlns:a16="http://schemas.microsoft.com/office/drawing/2014/main" id="{10203576-590B-4E7A-A050-7EA4E6F3B49D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437723" y="2716852"/>
              <a:ext cx="769938" cy="292100"/>
              <a:chOff x="4875" y="7237"/>
              <a:chExt cx="4230" cy="1883"/>
            </a:xfrm>
          </p:grpSpPr>
          <p:sp>
            <p:nvSpPr>
              <p:cNvPr id="228" name="Arc 255">
                <a:extLst>
                  <a:ext uri="{FF2B5EF4-FFF2-40B4-BE49-F238E27FC236}">
                    <a16:creationId xmlns:a16="http://schemas.microsoft.com/office/drawing/2014/main" id="{00A7B35B-C8BF-41E4-8FA6-C2B46B3A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9" name="AutoShape 256">
                <a:extLst>
                  <a:ext uri="{FF2B5EF4-FFF2-40B4-BE49-F238E27FC236}">
                    <a16:creationId xmlns:a16="http://schemas.microsoft.com/office/drawing/2014/main" id="{0F07C276-1B9F-4F6E-B58F-968F868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70" name="Bogen 269">
              <a:extLst>
                <a:ext uri="{FF2B5EF4-FFF2-40B4-BE49-F238E27FC236}">
                  <a16:creationId xmlns:a16="http://schemas.microsoft.com/office/drawing/2014/main" id="{0F5BC9DF-321D-4329-B53F-81550E3E11EC}"/>
                </a:ext>
              </a:extLst>
            </p:cNvPr>
            <p:cNvSpPr/>
            <p:nvPr/>
          </p:nvSpPr>
          <p:spPr bwMode="auto">
            <a:xfrm rot="8594712" flipH="1" flipV="1">
              <a:off x="6932473" y="1476739"/>
              <a:ext cx="585788" cy="831850"/>
            </a:xfrm>
            <a:prstGeom prst="arc">
              <a:avLst>
                <a:gd name="adj1" fmla="val 17641816"/>
                <a:gd name="adj2" fmla="val 332316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71" name="Group 254">
              <a:extLst>
                <a:ext uri="{FF2B5EF4-FFF2-40B4-BE49-F238E27FC236}">
                  <a16:creationId xmlns:a16="http://schemas.microsoft.com/office/drawing/2014/main" id="{22D4BD80-3EE3-411E-9A5C-36221ADAFCE0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456798" y="2420856"/>
              <a:ext cx="769938" cy="292100"/>
              <a:chOff x="4875" y="7237"/>
              <a:chExt cx="4230" cy="1883"/>
            </a:xfrm>
          </p:grpSpPr>
          <p:sp>
            <p:nvSpPr>
              <p:cNvPr id="272" name="Arc 255">
                <a:extLst>
                  <a:ext uri="{FF2B5EF4-FFF2-40B4-BE49-F238E27FC236}">
                    <a16:creationId xmlns:a16="http://schemas.microsoft.com/office/drawing/2014/main" id="{A430BC04-985F-4615-BE00-510D3733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AutoShape 256">
                <a:extLst>
                  <a:ext uri="{FF2B5EF4-FFF2-40B4-BE49-F238E27FC236}">
                    <a16:creationId xmlns:a16="http://schemas.microsoft.com/office/drawing/2014/main" id="{D2723B9B-468F-4314-96B8-9D33BEB2F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P-25.14.01</a:t>
            </a:r>
            <a:endParaRPr lang="de-DE" altLang="de-DE" dirty="0"/>
          </a:p>
        </p:txBody>
      </p:sp>
      <p:sp>
        <p:nvSpPr>
          <p:cNvPr id="29723" name="Text Box 8">
            <a:extLst>
              <a:ext uri="{FF2B5EF4-FFF2-40B4-BE49-F238E27FC236}">
                <a16:creationId xmlns:a16="http://schemas.microsoft.com/office/drawing/2014/main" id="{8BE18060-9F36-4EBD-A9E3-5B1702A0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818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. Option </a:t>
            </a:r>
            <a:r>
              <a:rPr lang="en-US" sz="2000" b="1" dirty="0" err="1"/>
              <a:t>Hoher</a:t>
            </a:r>
            <a:r>
              <a:rPr lang="en-US" sz="2000" b="1" dirty="0"/>
              <a:t> Hut 	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de-DE" altLang="de-DE" sz="2000" b="1" dirty="0"/>
          </a:p>
        </p:txBody>
      </p:sp>
      <p:grpSp>
        <p:nvGrpSpPr>
          <p:cNvPr id="186" name="Group 213">
            <a:extLst>
              <a:ext uri="{FF2B5EF4-FFF2-40B4-BE49-F238E27FC236}">
                <a16:creationId xmlns:a16="http://schemas.microsoft.com/office/drawing/2014/main" id="{63BF8295-0431-44E2-8A0E-560D2409A75A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740673" y="3220030"/>
            <a:ext cx="311150" cy="490537"/>
            <a:chOff x="2820" y="264"/>
            <a:chExt cx="420" cy="1452"/>
          </a:xfrm>
        </p:grpSpPr>
        <p:sp>
          <p:nvSpPr>
            <p:cNvPr id="187" name="Line 214">
              <a:extLst>
                <a:ext uri="{FF2B5EF4-FFF2-40B4-BE49-F238E27FC236}">
                  <a16:creationId xmlns:a16="http://schemas.microsoft.com/office/drawing/2014/main" id="{C9F2DB8F-BF00-442A-B901-0C957AE64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8" name="Group 215">
              <a:extLst>
                <a:ext uri="{FF2B5EF4-FFF2-40B4-BE49-F238E27FC236}">
                  <a16:creationId xmlns:a16="http://schemas.microsoft.com/office/drawing/2014/main" id="{85CC1421-D171-4086-9B32-103F4CB3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9" name="Group 216">
                <a:extLst>
                  <a:ext uri="{FF2B5EF4-FFF2-40B4-BE49-F238E27FC236}">
                    <a16:creationId xmlns:a16="http://schemas.microsoft.com/office/drawing/2014/main" id="{EE557457-60F4-497C-BBFF-67AE12B6DB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2" name="Group 217">
                  <a:extLst>
                    <a:ext uri="{FF2B5EF4-FFF2-40B4-BE49-F238E27FC236}">
                      <a16:creationId xmlns:a16="http://schemas.microsoft.com/office/drawing/2014/main" id="{E00B0A2F-497D-42F2-9C12-2359DD73EC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4" name="Group 218">
                    <a:extLst>
                      <a:ext uri="{FF2B5EF4-FFF2-40B4-BE49-F238E27FC236}">
                        <a16:creationId xmlns:a16="http://schemas.microsoft.com/office/drawing/2014/main" id="{46A19F93-CCBD-4F8B-A7E1-2B802031B8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7" name="Freeform 219">
                      <a:extLst>
                        <a:ext uri="{FF2B5EF4-FFF2-40B4-BE49-F238E27FC236}">
                          <a16:creationId xmlns:a16="http://schemas.microsoft.com/office/drawing/2014/main" id="{0535619F-8CCC-4B56-B42D-BB61EB966F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8" name="Freeform 220">
                      <a:extLst>
                        <a:ext uri="{FF2B5EF4-FFF2-40B4-BE49-F238E27FC236}">
                          <a16:creationId xmlns:a16="http://schemas.microsoft.com/office/drawing/2014/main" id="{AEB0D2FA-1E90-4986-8958-2198485158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5" name="Freeform 221">
                    <a:extLst>
                      <a:ext uri="{FF2B5EF4-FFF2-40B4-BE49-F238E27FC236}">
                        <a16:creationId xmlns:a16="http://schemas.microsoft.com/office/drawing/2014/main" id="{5FDC7817-4CD3-4396-94E5-D2C45FA9F2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6" name="Freeform 222">
                    <a:extLst>
                      <a:ext uri="{FF2B5EF4-FFF2-40B4-BE49-F238E27FC236}">
                        <a16:creationId xmlns:a16="http://schemas.microsoft.com/office/drawing/2014/main" id="{AD8718A9-B16F-4DE2-948E-5B359F2DE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3" name="Line 223">
                  <a:extLst>
                    <a:ext uri="{FF2B5EF4-FFF2-40B4-BE49-F238E27FC236}">
                      <a16:creationId xmlns:a16="http://schemas.microsoft.com/office/drawing/2014/main" id="{E0694379-DD0B-4B7A-A524-ED521C6DA7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90" name="AutoShape 224">
                <a:extLst>
                  <a:ext uri="{FF2B5EF4-FFF2-40B4-BE49-F238E27FC236}">
                    <a16:creationId xmlns:a16="http://schemas.microsoft.com/office/drawing/2014/main" id="{2D1B492A-5A06-45BA-8B7E-B30E7A00B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1" name="Line 225">
                <a:extLst>
                  <a:ext uri="{FF2B5EF4-FFF2-40B4-BE49-F238E27FC236}">
                    <a16:creationId xmlns:a16="http://schemas.microsoft.com/office/drawing/2014/main" id="{825890A8-F832-4A5E-9DCB-6644F7EF56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0" name="Group 227">
            <a:extLst>
              <a:ext uri="{FF2B5EF4-FFF2-40B4-BE49-F238E27FC236}">
                <a16:creationId xmlns:a16="http://schemas.microsoft.com/office/drawing/2014/main" id="{D15752A3-CFC9-4C2F-A4C4-3F34B52AD902}"/>
              </a:ext>
            </a:extLst>
          </p:cNvPr>
          <p:cNvGrpSpPr>
            <a:grpSpLocks/>
          </p:cNvGrpSpPr>
          <p:nvPr/>
        </p:nvGrpSpPr>
        <p:grpSpPr bwMode="auto">
          <a:xfrm rot="10999498" flipV="1">
            <a:off x="7461028" y="2730107"/>
            <a:ext cx="311150" cy="490537"/>
            <a:chOff x="2820" y="264"/>
            <a:chExt cx="420" cy="1452"/>
          </a:xfrm>
        </p:grpSpPr>
        <p:sp>
          <p:nvSpPr>
            <p:cNvPr id="201" name="Line 228">
              <a:extLst>
                <a:ext uri="{FF2B5EF4-FFF2-40B4-BE49-F238E27FC236}">
                  <a16:creationId xmlns:a16="http://schemas.microsoft.com/office/drawing/2014/main" id="{4A87B312-85CC-4A95-8584-33C6D5FB04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2" name="Group 229">
              <a:extLst>
                <a:ext uri="{FF2B5EF4-FFF2-40B4-BE49-F238E27FC236}">
                  <a16:creationId xmlns:a16="http://schemas.microsoft.com/office/drawing/2014/main" id="{98CCDA72-E849-45AA-940E-CE5A96949F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3" name="Group 230">
                <a:extLst>
                  <a:ext uri="{FF2B5EF4-FFF2-40B4-BE49-F238E27FC236}">
                    <a16:creationId xmlns:a16="http://schemas.microsoft.com/office/drawing/2014/main" id="{6E1EE8E8-9702-4DC6-AACC-EE674E8093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06" name="Group 231">
                  <a:extLst>
                    <a:ext uri="{FF2B5EF4-FFF2-40B4-BE49-F238E27FC236}">
                      <a16:creationId xmlns:a16="http://schemas.microsoft.com/office/drawing/2014/main" id="{D634E06A-D253-4519-97C0-4AC00FA5B5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08" name="Group 232">
                    <a:extLst>
                      <a:ext uri="{FF2B5EF4-FFF2-40B4-BE49-F238E27FC236}">
                        <a16:creationId xmlns:a16="http://schemas.microsoft.com/office/drawing/2014/main" id="{036F4040-99F3-4E01-B9E2-6CA5D5DC12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1" name="Freeform 233">
                      <a:extLst>
                        <a:ext uri="{FF2B5EF4-FFF2-40B4-BE49-F238E27FC236}">
                          <a16:creationId xmlns:a16="http://schemas.microsoft.com/office/drawing/2014/main" id="{5A0197D5-64AF-47AC-ADCB-EC7057B62C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2" name="Freeform 234">
                      <a:extLst>
                        <a:ext uri="{FF2B5EF4-FFF2-40B4-BE49-F238E27FC236}">
                          <a16:creationId xmlns:a16="http://schemas.microsoft.com/office/drawing/2014/main" id="{3B2D80E1-E680-4F24-9F37-0B8B1027CDB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09" name="Freeform 235">
                    <a:extLst>
                      <a:ext uri="{FF2B5EF4-FFF2-40B4-BE49-F238E27FC236}">
                        <a16:creationId xmlns:a16="http://schemas.microsoft.com/office/drawing/2014/main" id="{3B2EFF91-CE8A-44AE-90A0-B81C2BC30D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0" name="Freeform 236">
                    <a:extLst>
                      <a:ext uri="{FF2B5EF4-FFF2-40B4-BE49-F238E27FC236}">
                        <a16:creationId xmlns:a16="http://schemas.microsoft.com/office/drawing/2014/main" id="{FD34EF38-34DB-4F9F-8484-A44BCAC58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7" name="Line 237">
                  <a:extLst>
                    <a:ext uri="{FF2B5EF4-FFF2-40B4-BE49-F238E27FC236}">
                      <a16:creationId xmlns:a16="http://schemas.microsoft.com/office/drawing/2014/main" id="{9666B00A-1F32-4917-BEFD-C30389DD13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4" name="AutoShape 238">
                <a:extLst>
                  <a:ext uri="{FF2B5EF4-FFF2-40B4-BE49-F238E27FC236}">
                    <a16:creationId xmlns:a16="http://schemas.microsoft.com/office/drawing/2014/main" id="{13D94C36-3EDE-4511-9D2A-EE0D7CD35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05" name="Line 239">
                <a:extLst>
                  <a:ext uri="{FF2B5EF4-FFF2-40B4-BE49-F238E27FC236}">
                    <a16:creationId xmlns:a16="http://schemas.microsoft.com/office/drawing/2014/main" id="{BFE14BC5-5BE3-451F-A61E-9ADB4DD53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0" name="Text Box 145">
            <a:extLst>
              <a:ext uri="{FF2B5EF4-FFF2-40B4-BE49-F238E27FC236}">
                <a16:creationId xmlns:a16="http://schemas.microsoft.com/office/drawing/2014/main" id="{6EE97C92-BFD9-467B-9654-AD9135A96658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548558" y="2899904"/>
            <a:ext cx="131000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grpSp>
        <p:nvGrpSpPr>
          <p:cNvPr id="257" name="Group 227">
            <a:extLst>
              <a:ext uri="{FF2B5EF4-FFF2-40B4-BE49-F238E27FC236}">
                <a16:creationId xmlns:a16="http://schemas.microsoft.com/office/drawing/2014/main" id="{0DB96CCD-A7DA-4768-9DFD-966438EC138C}"/>
              </a:ext>
            </a:extLst>
          </p:cNvPr>
          <p:cNvGrpSpPr>
            <a:grpSpLocks/>
          </p:cNvGrpSpPr>
          <p:nvPr/>
        </p:nvGrpSpPr>
        <p:grpSpPr bwMode="auto">
          <a:xfrm rot="268953" flipV="1">
            <a:off x="5742696" y="2067989"/>
            <a:ext cx="311150" cy="490538"/>
            <a:chOff x="2820" y="264"/>
            <a:chExt cx="420" cy="1452"/>
          </a:xfrm>
        </p:grpSpPr>
        <p:sp>
          <p:nvSpPr>
            <p:cNvPr id="258" name="Line 228">
              <a:extLst>
                <a:ext uri="{FF2B5EF4-FFF2-40B4-BE49-F238E27FC236}">
                  <a16:creationId xmlns:a16="http://schemas.microsoft.com/office/drawing/2014/main" id="{BB0864E2-45BE-4320-9307-14E1AFDE0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9" name="Group 229">
              <a:extLst>
                <a:ext uri="{FF2B5EF4-FFF2-40B4-BE49-F238E27FC236}">
                  <a16:creationId xmlns:a16="http://schemas.microsoft.com/office/drawing/2014/main" id="{3669E1C8-EB43-4D78-90A7-032D3197D4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0" name="Group 230">
                <a:extLst>
                  <a:ext uri="{FF2B5EF4-FFF2-40B4-BE49-F238E27FC236}">
                    <a16:creationId xmlns:a16="http://schemas.microsoft.com/office/drawing/2014/main" id="{4D6807FA-8D4B-484D-80FD-583F44EB8A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3" name="Group 231">
                  <a:extLst>
                    <a:ext uri="{FF2B5EF4-FFF2-40B4-BE49-F238E27FC236}">
                      <a16:creationId xmlns:a16="http://schemas.microsoft.com/office/drawing/2014/main" id="{15692872-330C-4DFC-B594-C95E22F5C4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5" name="Group 232">
                    <a:extLst>
                      <a:ext uri="{FF2B5EF4-FFF2-40B4-BE49-F238E27FC236}">
                        <a16:creationId xmlns:a16="http://schemas.microsoft.com/office/drawing/2014/main" id="{B4D99DC7-D474-455A-A3EF-FBA03A0A2F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68" name="Freeform 233">
                      <a:extLst>
                        <a:ext uri="{FF2B5EF4-FFF2-40B4-BE49-F238E27FC236}">
                          <a16:creationId xmlns:a16="http://schemas.microsoft.com/office/drawing/2014/main" id="{9928A031-EAE8-4171-A11E-5712E4FA7F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9" name="Freeform 234">
                      <a:extLst>
                        <a:ext uri="{FF2B5EF4-FFF2-40B4-BE49-F238E27FC236}">
                          <a16:creationId xmlns:a16="http://schemas.microsoft.com/office/drawing/2014/main" id="{02433E29-3C7A-436D-A6E5-D810CAA016C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66" name="Freeform 235">
                    <a:extLst>
                      <a:ext uri="{FF2B5EF4-FFF2-40B4-BE49-F238E27FC236}">
                        <a16:creationId xmlns:a16="http://schemas.microsoft.com/office/drawing/2014/main" id="{99742D3C-95A9-483E-8F1F-3B234F404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67" name="Freeform 236">
                    <a:extLst>
                      <a:ext uri="{FF2B5EF4-FFF2-40B4-BE49-F238E27FC236}">
                        <a16:creationId xmlns:a16="http://schemas.microsoft.com/office/drawing/2014/main" id="{B179E2DF-DA03-40F4-9D01-544423C804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4" name="Line 237">
                  <a:extLst>
                    <a:ext uri="{FF2B5EF4-FFF2-40B4-BE49-F238E27FC236}">
                      <a16:creationId xmlns:a16="http://schemas.microsoft.com/office/drawing/2014/main" id="{097D6D30-70CE-46E9-9CDB-043D718E52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1" name="AutoShape 238">
                <a:extLst>
                  <a:ext uri="{FF2B5EF4-FFF2-40B4-BE49-F238E27FC236}">
                    <a16:creationId xmlns:a16="http://schemas.microsoft.com/office/drawing/2014/main" id="{E6F5E6A7-255B-4963-930C-C693FC685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62" name="Line 239">
                <a:extLst>
                  <a:ext uri="{FF2B5EF4-FFF2-40B4-BE49-F238E27FC236}">
                    <a16:creationId xmlns:a16="http://schemas.microsoft.com/office/drawing/2014/main" id="{754DE797-5A18-403C-9F73-2401D3BFE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4" name="Text Box 145">
            <a:extLst>
              <a:ext uri="{FF2B5EF4-FFF2-40B4-BE49-F238E27FC236}">
                <a16:creationId xmlns:a16="http://schemas.microsoft.com/office/drawing/2014/main" id="{C6A7A90E-2DEA-410B-A9D6-B38317E622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534177" y="2594065"/>
            <a:ext cx="1312607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grpSp>
        <p:nvGrpSpPr>
          <p:cNvPr id="116" name="Group 227">
            <a:extLst>
              <a:ext uri="{FF2B5EF4-FFF2-40B4-BE49-F238E27FC236}">
                <a16:creationId xmlns:a16="http://schemas.microsoft.com/office/drawing/2014/main" id="{52EC7EEB-C528-4B5C-98B2-DFE00FF3157B}"/>
              </a:ext>
            </a:extLst>
          </p:cNvPr>
          <p:cNvGrpSpPr>
            <a:grpSpLocks/>
          </p:cNvGrpSpPr>
          <p:nvPr/>
        </p:nvGrpSpPr>
        <p:grpSpPr bwMode="auto">
          <a:xfrm rot="5615720" flipV="1">
            <a:off x="6651081" y="1256387"/>
            <a:ext cx="311150" cy="490538"/>
            <a:chOff x="2820" y="264"/>
            <a:chExt cx="420" cy="1452"/>
          </a:xfrm>
        </p:grpSpPr>
        <p:sp>
          <p:nvSpPr>
            <p:cNvPr id="117" name="Line 228">
              <a:extLst>
                <a:ext uri="{FF2B5EF4-FFF2-40B4-BE49-F238E27FC236}">
                  <a16:creationId xmlns:a16="http://schemas.microsoft.com/office/drawing/2014/main" id="{FC9383F2-37E4-434A-8000-52015FC11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229">
              <a:extLst>
                <a:ext uri="{FF2B5EF4-FFF2-40B4-BE49-F238E27FC236}">
                  <a16:creationId xmlns:a16="http://schemas.microsoft.com/office/drawing/2014/main" id="{C82C4CA9-1736-470A-A4B4-054F5556A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230">
                <a:extLst>
                  <a:ext uri="{FF2B5EF4-FFF2-40B4-BE49-F238E27FC236}">
                    <a16:creationId xmlns:a16="http://schemas.microsoft.com/office/drawing/2014/main" id="{5F73618B-9F82-4DCF-936C-672DB687F0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231">
                  <a:extLst>
                    <a:ext uri="{FF2B5EF4-FFF2-40B4-BE49-F238E27FC236}">
                      <a16:creationId xmlns:a16="http://schemas.microsoft.com/office/drawing/2014/main" id="{CF9086C5-8DDD-4F39-8C27-45DA40FD31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232">
                    <a:extLst>
                      <a:ext uri="{FF2B5EF4-FFF2-40B4-BE49-F238E27FC236}">
                        <a16:creationId xmlns:a16="http://schemas.microsoft.com/office/drawing/2014/main" id="{D751EEC3-13A5-44AD-8A3F-E672C4620A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233">
                      <a:extLst>
                        <a:ext uri="{FF2B5EF4-FFF2-40B4-BE49-F238E27FC236}">
                          <a16:creationId xmlns:a16="http://schemas.microsoft.com/office/drawing/2014/main" id="{BB2584FC-5021-40BB-9F73-EF29EE05EEB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234">
                      <a:extLst>
                        <a:ext uri="{FF2B5EF4-FFF2-40B4-BE49-F238E27FC236}">
                          <a16:creationId xmlns:a16="http://schemas.microsoft.com/office/drawing/2014/main" id="{72B182F3-418C-4352-89FE-D9A07010634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235">
                    <a:extLst>
                      <a:ext uri="{FF2B5EF4-FFF2-40B4-BE49-F238E27FC236}">
                        <a16:creationId xmlns:a16="http://schemas.microsoft.com/office/drawing/2014/main" id="{8DEACF54-C63B-496C-AAB3-DDE587361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236">
                    <a:extLst>
                      <a:ext uri="{FF2B5EF4-FFF2-40B4-BE49-F238E27FC236}">
                        <a16:creationId xmlns:a16="http://schemas.microsoft.com/office/drawing/2014/main" id="{989D75F3-3E49-4D55-B5DB-27DFEBF90F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237">
                  <a:extLst>
                    <a:ext uri="{FF2B5EF4-FFF2-40B4-BE49-F238E27FC236}">
                      <a16:creationId xmlns:a16="http://schemas.microsoft.com/office/drawing/2014/main" id="{6C144E36-4941-44C6-9272-2D89822C94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238">
                <a:extLst>
                  <a:ext uri="{FF2B5EF4-FFF2-40B4-BE49-F238E27FC236}">
                    <a16:creationId xmlns:a16="http://schemas.microsoft.com/office/drawing/2014/main" id="{91E44C02-5121-480D-A853-F4A1F04D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239">
                <a:extLst>
                  <a:ext uri="{FF2B5EF4-FFF2-40B4-BE49-F238E27FC236}">
                    <a16:creationId xmlns:a16="http://schemas.microsoft.com/office/drawing/2014/main" id="{0259B1F0-8A35-4436-ABA3-3EC6A557C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9" name="Text Box 119">
            <a:extLst>
              <a:ext uri="{FF2B5EF4-FFF2-40B4-BE49-F238E27FC236}">
                <a16:creationId xmlns:a16="http://schemas.microsoft.com/office/drawing/2014/main" id="{8FCA04B3-5276-4758-8E7B-FE87194AA4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172" y="5056188"/>
            <a:ext cx="55226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Loo-ping,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</p:spTree>
    <p:extLst>
      <p:ext uri="{BB962C8B-B14F-4D97-AF65-F5344CB8AC3E}">
        <p14:creationId xmlns:p14="http://schemas.microsoft.com/office/powerpoint/2010/main" val="169074822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  <p:bldP spid="274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ext Box 340">
            <a:extLst>
              <a:ext uri="{FF2B5EF4-FFF2-40B4-BE49-F238E27FC236}">
                <a16:creationId xmlns:a16="http://schemas.microsoft.com/office/drawing/2014/main" id="{3C536CCB-B73F-480B-B4DC-084F196C2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40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P-25.14.02</a:t>
            </a:r>
            <a:endParaRPr lang="de-DE" altLang="de-DE" dirty="0"/>
          </a:p>
        </p:txBody>
      </p:sp>
      <p:sp>
        <p:nvSpPr>
          <p:cNvPr id="230" name="Text Box 145">
            <a:extLst>
              <a:ext uri="{FF2B5EF4-FFF2-40B4-BE49-F238E27FC236}">
                <a16:creationId xmlns:a16="http://schemas.microsoft.com/office/drawing/2014/main" id="{6EE97C92-BFD9-467B-9654-AD9135A96658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45704" y="2923478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8AC3BA92-6BF7-421D-9AFE-DABFE51311F1}"/>
              </a:ext>
            </a:extLst>
          </p:cNvPr>
          <p:cNvGrpSpPr/>
          <p:nvPr/>
        </p:nvGrpSpPr>
        <p:grpSpPr>
          <a:xfrm>
            <a:off x="4206626" y="1476739"/>
            <a:ext cx="3437512" cy="3191671"/>
            <a:chOff x="4206626" y="1476739"/>
            <a:chExt cx="3437512" cy="3191671"/>
          </a:xfrm>
        </p:grpSpPr>
        <p:sp>
          <p:nvSpPr>
            <p:cNvPr id="160" name="Line 258">
              <a:extLst>
                <a:ext uri="{FF2B5EF4-FFF2-40B4-BE49-F238E27FC236}">
                  <a16:creationId xmlns:a16="http://schemas.microsoft.com/office/drawing/2014/main" id="{55C4A14A-3CCC-4D7B-8A5A-6BFF7C3ABF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25072" y="1981199"/>
              <a:ext cx="5513" cy="208532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Arc 259">
              <a:extLst>
                <a:ext uri="{FF2B5EF4-FFF2-40B4-BE49-F238E27FC236}">
                  <a16:creationId xmlns:a16="http://schemas.microsoft.com/office/drawing/2014/main" id="{1BEB96E6-261B-4283-968D-DF9B6D4D4DDC}"/>
                </a:ext>
              </a:extLst>
            </p:cNvPr>
            <p:cNvSpPr>
              <a:spLocks/>
            </p:cNvSpPr>
            <p:nvPr/>
          </p:nvSpPr>
          <p:spPr bwMode="auto">
            <a:xfrm rot="5068806">
              <a:off x="5484335" y="3901920"/>
              <a:ext cx="449263" cy="43973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2" name="Arc 260">
              <a:extLst>
                <a:ext uri="{FF2B5EF4-FFF2-40B4-BE49-F238E27FC236}">
                  <a16:creationId xmlns:a16="http://schemas.microsoft.com/office/drawing/2014/main" id="{F6FFF6F1-0F8E-4EC0-A8D8-EFBC77C5105B}"/>
                </a:ext>
              </a:extLst>
            </p:cNvPr>
            <p:cNvSpPr>
              <a:spLocks/>
            </p:cNvSpPr>
            <p:nvPr/>
          </p:nvSpPr>
          <p:spPr bwMode="auto">
            <a:xfrm rot="21392220" flipV="1">
              <a:off x="7193288" y="4070556"/>
              <a:ext cx="450850" cy="4397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21600" fill="none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163" name="Line 261">
              <a:extLst>
                <a:ext uri="{FF2B5EF4-FFF2-40B4-BE49-F238E27FC236}">
                  <a16:creationId xmlns:a16="http://schemas.microsoft.com/office/drawing/2014/main" id="{912C7D9D-DD65-4223-8B93-1992740B8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206171" y="4522003"/>
              <a:ext cx="1012825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cxnSp>
          <p:nvCxnSpPr>
            <p:cNvPr id="165" name="Gerader Verbinder 3">
              <a:extLst>
                <a:ext uri="{FF2B5EF4-FFF2-40B4-BE49-F238E27FC236}">
                  <a16:creationId xmlns:a16="http://schemas.microsoft.com/office/drawing/2014/main" id="{BB1E69B2-E0EF-48A2-B979-F5AD8B4EFACA}"/>
                </a:ext>
              </a:extLst>
            </p:cNvPr>
            <p:cNvCxnSpPr>
              <a:cxnSpLocks/>
              <a:stCxn id="270" idx="0"/>
              <a:endCxn id="226" idx="0"/>
            </p:cNvCxnSpPr>
            <p:nvPr/>
          </p:nvCxnSpPr>
          <p:spPr bwMode="auto">
            <a:xfrm flipH="1">
              <a:off x="6317589" y="1517356"/>
              <a:ext cx="890766" cy="7419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Gerader Verbinder 8">
              <a:extLst>
                <a:ext uri="{FF2B5EF4-FFF2-40B4-BE49-F238E27FC236}">
                  <a16:creationId xmlns:a16="http://schemas.microsoft.com/office/drawing/2014/main" id="{B8AD93C4-40F2-4589-A94E-DC40745522A4}"/>
                </a:ext>
              </a:extLst>
            </p:cNvPr>
            <p:cNvCxnSpPr>
              <a:cxnSpLocks/>
              <a:stCxn id="226" idx="2"/>
            </p:cNvCxnSpPr>
            <p:nvPr/>
          </p:nvCxnSpPr>
          <p:spPr bwMode="auto">
            <a:xfrm>
              <a:off x="5890805" y="2017160"/>
              <a:ext cx="13910" cy="1859361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7" name="Gerader Verbinder 13">
              <a:extLst>
                <a:ext uri="{FF2B5EF4-FFF2-40B4-BE49-F238E27FC236}">
                  <a16:creationId xmlns:a16="http://schemas.microsoft.com/office/drawing/2014/main" id="{616DCDE9-4B9D-4406-B8FF-55C13EA01C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677835" y="4367141"/>
              <a:ext cx="841375" cy="0"/>
            </a:xfrm>
            <a:prstGeom prst="line">
              <a:avLst/>
            </a:prstGeom>
            <a:noFill/>
            <a:ln w="12700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69" name="Group 185">
              <a:extLst>
                <a:ext uri="{FF2B5EF4-FFF2-40B4-BE49-F238E27FC236}">
                  <a16:creationId xmlns:a16="http://schemas.microsoft.com/office/drawing/2014/main" id="{D6BBA09A-08E0-4879-93D6-CA4406FD793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>
              <a:off x="4296320" y="4102737"/>
              <a:ext cx="311150" cy="490538"/>
              <a:chOff x="2820" y="264"/>
              <a:chExt cx="420" cy="1452"/>
            </a:xfrm>
          </p:grpSpPr>
          <p:sp>
            <p:nvSpPr>
              <p:cNvPr id="170" name="Line 186">
                <a:extLst>
                  <a:ext uri="{FF2B5EF4-FFF2-40B4-BE49-F238E27FC236}">
                    <a16:creationId xmlns:a16="http://schemas.microsoft.com/office/drawing/2014/main" id="{C5F89F73-CA7F-47EB-AE24-1323368E9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1" name="Group 187">
                <a:extLst>
                  <a:ext uri="{FF2B5EF4-FFF2-40B4-BE49-F238E27FC236}">
                    <a16:creationId xmlns:a16="http://schemas.microsoft.com/office/drawing/2014/main" id="{99FADB1B-0F2E-4262-8EC0-D3025C887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172" name="Group 188">
                  <a:extLst>
                    <a:ext uri="{FF2B5EF4-FFF2-40B4-BE49-F238E27FC236}">
                      <a16:creationId xmlns:a16="http://schemas.microsoft.com/office/drawing/2014/main" id="{AA1C8521-BAE0-4F48-A20B-D310277A9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175" name="Group 189">
                    <a:extLst>
                      <a:ext uri="{FF2B5EF4-FFF2-40B4-BE49-F238E27FC236}">
                        <a16:creationId xmlns:a16="http://schemas.microsoft.com/office/drawing/2014/main" id="{3F21DC5D-0243-4EAA-B050-96381AB264B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177" name="Group 190">
                      <a:extLst>
                        <a:ext uri="{FF2B5EF4-FFF2-40B4-BE49-F238E27FC236}">
                          <a16:creationId xmlns:a16="http://schemas.microsoft.com/office/drawing/2014/main" id="{9F02D9E2-E110-4038-B197-761459A20D50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180" name="Freeform 191">
                        <a:extLst>
                          <a:ext uri="{FF2B5EF4-FFF2-40B4-BE49-F238E27FC236}">
                            <a16:creationId xmlns:a16="http://schemas.microsoft.com/office/drawing/2014/main" id="{9369E8AC-9782-4831-948A-9F4AD7E5F400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181" name="Freeform 192">
                        <a:extLst>
                          <a:ext uri="{FF2B5EF4-FFF2-40B4-BE49-F238E27FC236}">
                            <a16:creationId xmlns:a16="http://schemas.microsoft.com/office/drawing/2014/main" id="{B688540E-EFD1-487F-9848-6254E2467DCB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178" name="Freeform 193">
                      <a:extLst>
                        <a:ext uri="{FF2B5EF4-FFF2-40B4-BE49-F238E27FC236}">
                          <a16:creationId xmlns:a16="http://schemas.microsoft.com/office/drawing/2014/main" id="{F63CBF26-A220-43BF-8971-6DB17CF0DAB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9" name="Freeform 194">
                      <a:extLst>
                        <a:ext uri="{FF2B5EF4-FFF2-40B4-BE49-F238E27FC236}">
                          <a16:creationId xmlns:a16="http://schemas.microsoft.com/office/drawing/2014/main" id="{9AEC7161-B4A7-415B-B27A-897D6A4ED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6" name="Line 195">
                    <a:extLst>
                      <a:ext uri="{FF2B5EF4-FFF2-40B4-BE49-F238E27FC236}">
                        <a16:creationId xmlns:a16="http://schemas.microsoft.com/office/drawing/2014/main" id="{CB397A08-092B-420A-ADE2-360F107C03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3" name="AutoShape 196">
                  <a:extLst>
                    <a:ext uri="{FF2B5EF4-FFF2-40B4-BE49-F238E27FC236}">
                      <a16:creationId xmlns:a16="http://schemas.microsoft.com/office/drawing/2014/main" id="{90A1B27B-0ABE-4712-9B6B-0F6988E2F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174" name="Line 197">
                  <a:extLst>
                    <a:ext uri="{FF2B5EF4-FFF2-40B4-BE49-F238E27FC236}">
                      <a16:creationId xmlns:a16="http://schemas.microsoft.com/office/drawing/2014/main" id="{BCA3B250-7562-41A6-BBD1-498469918E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182" name="AutoShape 199">
              <a:extLst>
                <a:ext uri="{FF2B5EF4-FFF2-40B4-BE49-F238E27FC236}">
                  <a16:creationId xmlns:a16="http://schemas.microsoft.com/office/drawing/2014/main" id="{D76867A6-4953-4DD5-9E8D-20687E1F8B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 flipV="1">
              <a:off x="5929328" y="4428478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FF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199" name="AutoShape 226">
              <a:extLst>
                <a:ext uri="{FF2B5EF4-FFF2-40B4-BE49-F238E27FC236}">
                  <a16:creationId xmlns:a16="http://schemas.microsoft.com/office/drawing/2014/main" id="{BD2BF5DF-62EE-4250-BE2A-3CF0887E84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 flipV="1">
              <a:off x="4844855" y="4276041"/>
              <a:ext cx="466725" cy="180975"/>
            </a:xfrm>
            <a:prstGeom prst="rightArrow">
              <a:avLst>
                <a:gd name="adj1" fmla="val 50000"/>
                <a:gd name="adj2" fmla="val 64474"/>
              </a:avLst>
            </a:prstGeom>
            <a:solidFill>
              <a:srgbClr val="FF330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grpSp>
          <p:nvGrpSpPr>
            <p:cNvPr id="213" name="Group 277">
              <a:extLst>
                <a:ext uri="{FF2B5EF4-FFF2-40B4-BE49-F238E27FC236}">
                  <a16:creationId xmlns:a16="http://schemas.microsoft.com/office/drawing/2014/main" id="{51EABBF3-B3B8-4635-84D8-2C473A07C65A}"/>
                </a:ext>
              </a:extLst>
            </p:cNvPr>
            <p:cNvGrpSpPr>
              <a:grpSpLocks/>
            </p:cNvGrpSpPr>
            <p:nvPr/>
          </p:nvGrpSpPr>
          <p:grpSpPr bwMode="auto">
            <a:xfrm rot="5400000" flipH="1">
              <a:off x="6612957" y="4267566"/>
              <a:ext cx="311150" cy="490537"/>
              <a:chOff x="2820" y="264"/>
              <a:chExt cx="420" cy="1452"/>
            </a:xfrm>
          </p:grpSpPr>
          <p:sp>
            <p:nvSpPr>
              <p:cNvPr id="214" name="Line 278">
                <a:extLst>
                  <a:ext uri="{FF2B5EF4-FFF2-40B4-BE49-F238E27FC236}">
                    <a16:creationId xmlns:a16="http://schemas.microsoft.com/office/drawing/2014/main" id="{04EEDB43-A8AA-4D5D-B2A3-7D6F3E4E3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0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215" name="Group 279">
                <a:extLst>
                  <a:ext uri="{FF2B5EF4-FFF2-40B4-BE49-F238E27FC236}">
                    <a16:creationId xmlns:a16="http://schemas.microsoft.com/office/drawing/2014/main" id="{8CED1DFC-89E9-4971-A453-A2D45C5CA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300" cy="1452"/>
                <a:chOff x="2940" y="264"/>
                <a:chExt cx="300" cy="1452"/>
              </a:xfrm>
            </p:grpSpPr>
            <p:grpSp>
              <p:nvGrpSpPr>
                <p:cNvPr id="216" name="Group 280">
                  <a:extLst>
                    <a:ext uri="{FF2B5EF4-FFF2-40B4-BE49-F238E27FC236}">
                      <a16:creationId xmlns:a16="http://schemas.microsoft.com/office/drawing/2014/main" id="{F75F66A6-6158-4A7E-AA8C-DFB6ED3856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940" y="264"/>
                  <a:ext cx="252" cy="1368"/>
                  <a:chOff x="3024" y="732"/>
                  <a:chExt cx="252" cy="1368"/>
                </a:xfrm>
              </p:grpSpPr>
              <p:grpSp>
                <p:nvGrpSpPr>
                  <p:cNvPr id="219" name="Group 281">
                    <a:extLst>
                      <a:ext uri="{FF2B5EF4-FFF2-40B4-BE49-F238E27FC236}">
                        <a16:creationId xmlns:a16="http://schemas.microsoft.com/office/drawing/2014/main" id="{4498468E-F70A-47A6-A29E-55909ECB68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024" y="732"/>
                    <a:ext cx="252" cy="1368"/>
                    <a:chOff x="3168" y="1008"/>
                    <a:chExt cx="484" cy="2448"/>
                  </a:xfrm>
                </p:grpSpPr>
                <p:grpSp>
                  <p:nvGrpSpPr>
                    <p:cNvPr id="221" name="Group 282">
                      <a:extLst>
                        <a:ext uri="{FF2B5EF4-FFF2-40B4-BE49-F238E27FC236}">
                          <a16:creationId xmlns:a16="http://schemas.microsoft.com/office/drawing/2014/main" id="{84D3A2AC-C609-4DB3-8E53-82A3F8E6F23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3168" y="1008"/>
                      <a:ext cx="484" cy="2448"/>
                      <a:chOff x="2256" y="864"/>
                      <a:chExt cx="532" cy="2448"/>
                    </a:xfrm>
                  </p:grpSpPr>
                  <p:sp>
                    <p:nvSpPr>
                      <p:cNvPr id="224" name="Freeform 283">
                        <a:extLst>
                          <a:ext uri="{FF2B5EF4-FFF2-40B4-BE49-F238E27FC236}">
                            <a16:creationId xmlns:a16="http://schemas.microsoft.com/office/drawing/2014/main" id="{C2BCB636-7EF8-4B2D-87F8-4B84C92DAF17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1298" y="1822"/>
                        <a:ext cx="2448" cy="532"/>
                      </a:xfrm>
                      <a:custGeom>
                        <a:avLst/>
                        <a:gdLst>
                          <a:gd name="T0" fmla="*/ 2147483646 w 1153"/>
                          <a:gd name="T1" fmla="*/ 2147483646 h 204"/>
                          <a:gd name="T2" fmla="*/ 2147483646 w 1153"/>
                          <a:gd name="T3" fmla="*/ 2147483646 h 204"/>
                          <a:gd name="T4" fmla="*/ 2147483646 w 1153"/>
                          <a:gd name="T5" fmla="*/ 2147483646 h 204"/>
                          <a:gd name="T6" fmla="*/ 2147483646 w 1153"/>
                          <a:gd name="T7" fmla="*/ 2147483646 h 204"/>
                          <a:gd name="T8" fmla="*/ 2147483646 w 1153"/>
                          <a:gd name="T9" fmla="*/ 2147483646 h 204"/>
                          <a:gd name="T10" fmla="*/ 2147483646 w 1153"/>
                          <a:gd name="T11" fmla="*/ 2147483646 h 204"/>
                          <a:gd name="T12" fmla="*/ 2147483646 w 1153"/>
                          <a:gd name="T13" fmla="*/ 2147483646 h 204"/>
                          <a:gd name="T14" fmla="*/ 2147483646 w 1153"/>
                          <a:gd name="T15" fmla="*/ 2147483646 h 204"/>
                          <a:gd name="T16" fmla="*/ 2147483646 w 1153"/>
                          <a:gd name="T17" fmla="*/ 2147483646 h 204"/>
                          <a:gd name="T18" fmla="*/ 2147483646 w 1153"/>
                          <a:gd name="T19" fmla="*/ 2147483646 h 204"/>
                          <a:gd name="T20" fmla="*/ 2147483646 w 1153"/>
                          <a:gd name="T21" fmla="*/ 2147483646 h 204"/>
                          <a:gd name="T22" fmla="*/ 2147483646 w 1153"/>
                          <a:gd name="T23" fmla="*/ 2147483646 h 204"/>
                          <a:gd name="T24" fmla="*/ 2147483646 w 1153"/>
                          <a:gd name="T25" fmla="*/ 2147483646 h 204"/>
                          <a:gd name="T26" fmla="*/ 2147483646 w 1153"/>
                          <a:gd name="T27" fmla="*/ 2147483646 h 204"/>
                          <a:gd name="T28" fmla="*/ 2147483646 w 1153"/>
                          <a:gd name="T29" fmla="*/ 2147483646 h 204"/>
                          <a:gd name="T30" fmla="*/ 2147483646 w 1153"/>
                          <a:gd name="T31" fmla="*/ 2147483646 h 204"/>
                          <a:gd name="T32" fmla="*/ 2147483646 w 1153"/>
                          <a:gd name="T33" fmla="*/ 2147483646 h 204"/>
                          <a:gd name="T34" fmla="*/ 2147483646 w 1153"/>
                          <a:gd name="T35" fmla="*/ 2147483646 h 204"/>
                          <a:gd name="T36" fmla="*/ 2147483646 w 1153"/>
                          <a:gd name="T37" fmla="*/ 2147483646 h 204"/>
                          <a:gd name="T38" fmla="*/ 2147483646 w 1153"/>
                          <a:gd name="T39" fmla="*/ 2147483646 h 204"/>
                          <a:gd name="T40" fmla="*/ 2147483646 w 1153"/>
                          <a:gd name="T41" fmla="*/ 2147483646 h 204"/>
                          <a:gd name="T42" fmla="*/ 2147483646 w 1153"/>
                          <a:gd name="T43" fmla="*/ 2147483646 h 204"/>
                          <a:gd name="T44" fmla="*/ 2147483646 w 1153"/>
                          <a:gd name="T45" fmla="*/ 2147483646 h 204"/>
                          <a:gd name="T46" fmla="*/ 0 w 1153"/>
                          <a:gd name="T47" fmla="*/ 2147483646 h 204"/>
                          <a:gd name="T48" fmla="*/ 2147483646 w 1153"/>
                          <a:gd name="T49" fmla="*/ 2147483646 h 204"/>
                          <a:gd name="T50" fmla="*/ 2147483646 w 1153"/>
                          <a:gd name="T51" fmla="*/ 2147483646 h 204"/>
                          <a:gd name="T52" fmla="*/ 2147483646 w 1153"/>
                          <a:gd name="T53" fmla="*/ 2147483646 h 204"/>
                          <a:gd name="T54" fmla="*/ 2147483646 w 1153"/>
                          <a:gd name="T55" fmla="*/ 2147483646 h 204"/>
                          <a:gd name="T56" fmla="*/ 2147483646 w 1153"/>
                          <a:gd name="T57" fmla="*/ 2147483646 h 204"/>
                          <a:gd name="T58" fmla="*/ 2147483646 w 1153"/>
                          <a:gd name="T59" fmla="*/ 2147483646 h 204"/>
                          <a:gd name="T60" fmla="*/ 2147483646 w 1153"/>
                          <a:gd name="T61" fmla="*/ 2147483646 h 204"/>
                          <a:gd name="T62" fmla="*/ 2147483646 w 1153"/>
                          <a:gd name="T63" fmla="*/ 2147483646 h 204"/>
                          <a:gd name="T64" fmla="*/ 2147483646 w 1153"/>
                          <a:gd name="T65" fmla="*/ 2147483646 h 204"/>
                          <a:gd name="T66" fmla="*/ 2147483646 w 1153"/>
                          <a:gd name="T67" fmla="*/ 2147483646 h 204"/>
                          <a:gd name="T68" fmla="*/ 2147483646 w 1153"/>
                          <a:gd name="T69" fmla="*/ 2147483646 h 204"/>
                          <a:gd name="T70" fmla="*/ 2147483646 w 1153"/>
                          <a:gd name="T71" fmla="*/ 2147483646 h 204"/>
                          <a:gd name="T72" fmla="*/ 2147483646 w 1153"/>
                          <a:gd name="T73" fmla="*/ 2147483646 h 204"/>
                          <a:gd name="T74" fmla="*/ 2147483646 w 1153"/>
                          <a:gd name="T75" fmla="*/ 2147483646 h 204"/>
                          <a:gd name="T76" fmla="*/ 0 60000 65536"/>
                          <a:gd name="T77" fmla="*/ 0 60000 65536"/>
                          <a:gd name="T78" fmla="*/ 0 60000 65536"/>
                          <a:gd name="T79" fmla="*/ 0 60000 65536"/>
                          <a:gd name="T80" fmla="*/ 0 60000 65536"/>
                          <a:gd name="T81" fmla="*/ 0 60000 65536"/>
                          <a:gd name="T82" fmla="*/ 0 60000 65536"/>
                          <a:gd name="T83" fmla="*/ 0 60000 65536"/>
                          <a:gd name="T84" fmla="*/ 0 60000 65536"/>
                          <a:gd name="T85" fmla="*/ 0 60000 65536"/>
                          <a:gd name="T86" fmla="*/ 0 60000 65536"/>
                          <a:gd name="T87" fmla="*/ 0 60000 65536"/>
                          <a:gd name="T88" fmla="*/ 0 60000 65536"/>
                          <a:gd name="T89" fmla="*/ 0 60000 65536"/>
                          <a:gd name="T90" fmla="*/ 0 60000 65536"/>
                          <a:gd name="T91" fmla="*/ 0 60000 65536"/>
                          <a:gd name="T92" fmla="*/ 0 60000 65536"/>
                          <a:gd name="T93" fmla="*/ 0 60000 65536"/>
                          <a:gd name="T94" fmla="*/ 0 60000 65536"/>
                          <a:gd name="T95" fmla="*/ 0 60000 65536"/>
                          <a:gd name="T96" fmla="*/ 0 60000 65536"/>
                          <a:gd name="T97" fmla="*/ 0 60000 65536"/>
                          <a:gd name="T98" fmla="*/ 0 60000 65536"/>
                          <a:gd name="T99" fmla="*/ 0 60000 65536"/>
                          <a:gd name="T100" fmla="*/ 0 60000 65536"/>
                          <a:gd name="T101" fmla="*/ 0 60000 65536"/>
                          <a:gd name="T102" fmla="*/ 0 60000 65536"/>
                          <a:gd name="T103" fmla="*/ 0 60000 65536"/>
                          <a:gd name="T104" fmla="*/ 0 60000 65536"/>
                          <a:gd name="T105" fmla="*/ 0 60000 65536"/>
                          <a:gd name="T106" fmla="*/ 0 60000 65536"/>
                          <a:gd name="T107" fmla="*/ 0 60000 65536"/>
                          <a:gd name="T108" fmla="*/ 0 60000 65536"/>
                          <a:gd name="T109" fmla="*/ 0 60000 65536"/>
                          <a:gd name="T110" fmla="*/ 0 60000 65536"/>
                          <a:gd name="T111" fmla="*/ 0 60000 65536"/>
                          <a:gd name="T112" fmla="*/ 0 60000 65536"/>
                          <a:gd name="T113" fmla="*/ 0 60000 65536"/>
                        </a:gdLst>
                        <a:ahLst/>
                        <a:cxnLst>
                          <a:cxn ang="T76">
                            <a:pos x="T0" y="T1"/>
                          </a:cxn>
                          <a:cxn ang="T77">
                            <a:pos x="T2" y="T3"/>
                          </a:cxn>
                          <a:cxn ang="T78">
                            <a:pos x="T4" y="T5"/>
                          </a:cxn>
                          <a:cxn ang="T79">
                            <a:pos x="T6" y="T7"/>
                          </a:cxn>
                          <a:cxn ang="T80">
                            <a:pos x="T8" y="T9"/>
                          </a:cxn>
                          <a:cxn ang="T81">
                            <a:pos x="T10" y="T11"/>
                          </a:cxn>
                          <a:cxn ang="T82">
                            <a:pos x="T12" y="T13"/>
                          </a:cxn>
                          <a:cxn ang="T83">
                            <a:pos x="T14" y="T15"/>
                          </a:cxn>
                          <a:cxn ang="T84">
                            <a:pos x="T16" y="T17"/>
                          </a:cxn>
                          <a:cxn ang="T85">
                            <a:pos x="T18" y="T19"/>
                          </a:cxn>
                          <a:cxn ang="T86">
                            <a:pos x="T20" y="T21"/>
                          </a:cxn>
                          <a:cxn ang="T87">
                            <a:pos x="T22" y="T23"/>
                          </a:cxn>
                          <a:cxn ang="T88">
                            <a:pos x="T24" y="T25"/>
                          </a:cxn>
                          <a:cxn ang="T89">
                            <a:pos x="T26" y="T27"/>
                          </a:cxn>
                          <a:cxn ang="T90">
                            <a:pos x="T28" y="T29"/>
                          </a:cxn>
                          <a:cxn ang="T91">
                            <a:pos x="T30" y="T31"/>
                          </a:cxn>
                          <a:cxn ang="T92">
                            <a:pos x="T32" y="T33"/>
                          </a:cxn>
                          <a:cxn ang="T93">
                            <a:pos x="T34" y="T35"/>
                          </a:cxn>
                          <a:cxn ang="T94">
                            <a:pos x="T36" y="T37"/>
                          </a:cxn>
                          <a:cxn ang="T95">
                            <a:pos x="T38" y="T39"/>
                          </a:cxn>
                          <a:cxn ang="T96">
                            <a:pos x="T40" y="T41"/>
                          </a:cxn>
                          <a:cxn ang="T97">
                            <a:pos x="T42" y="T43"/>
                          </a:cxn>
                          <a:cxn ang="T98">
                            <a:pos x="T44" y="T45"/>
                          </a:cxn>
                          <a:cxn ang="T99">
                            <a:pos x="T46" y="T47"/>
                          </a:cxn>
                          <a:cxn ang="T100">
                            <a:pos x="T48" y="T49"/>
                          </a:cxn>
                          <a:cxn ang="T101">
                            <a:pos x="T50" y="T51"/>
                          </a:cxn>
                          <a:cxn ang="T102">
                            <a:pos x="T52" y="T53"/>
                          </a:cxn>
                          <a:cxn ang="T103">
                            <a:pos x="T54" y="T55"/>
                          </a:cxn>
                          <a:cxn ang="T104">
                            <a:pos x="T56" y="T57"/>
                          </a:cxn>
                          <a:cxn ang="T105">
                            <a:pos x="T58" y="T59"/>
                          </a:cxn>
                          <a:cxn ang="T106">
                            <a:pos x="T60" y="T61"/>
                          </a:cxn>
                          <a:cxn ang="T107">
                            <a:pos x="T62" y="T63"/>
                          </a:cxn>
                          <a:cxn ang="T108">
                            <a:pos x="T64" y="T65"/>
                          </a:cxn>
                          <a:cxn ang="T109">
                            <a:pos x="T66" y="T67"/>
                          </a:cxn>
                          <a:cxn ang="T110">
                            <a:pos x="T68" y="T69"/>
                          </a:cxn>
                          <a:cxn ang="T111">
                            <a:pos x="T70" y="T71"/>
                          </a:cxn>
                          <a:cxn ang="T112">
                            <a:pos x="T72" y="T73"/>
                          </a:cxn>
                          <a:cxn ang="T113">
                            <a:pos x="T74" y="T75"/>
                          </a:cxn>
                        </a:cxnLst>
                        <a:rect l="0" t="0" r="r" b="b"/>
                        <a:pathLst>
                          <a:path w="1153" h="204">
                            <a:moveTo>
                              <a:pt x="904" y="69"/>
                            </a:moveTo>
                            <a:lnTo>
                              <a:pt x="944" y="72"/>
                            </a:lnTo>
                            <a:lnTo>
                              <a:pt x="985" y="74"/>
                            </a:lnTo>
                            <a:lnTo>
                              <a:pt x="1025" y="79"/>
                            </a:lnTo>
                            <a:lnTo>
                              <a:pt x="1061" y="83"/>
                            </a:lnTo>
                            <a:lnTo>
                              <a:pt x="1093" y="86"/>
                            </a:lnTo>
                            <a:lnTo>
                              <a:pt x="1122" y="90"/>
                            </a:lnTo>
                            <a:lnTo>
                              <a:pt x="1140" y="94"/>
                            </a:lnTo>
                            <a:lnTo>
                              <a:pt x="1152" y="97"/>
                            </a:lnTo>
                            <a:lnTo>
                              <a:pt x="1153" y="97"/>
                            </a:lnTo>
                            <a:lnTo>
                              <a:pt x="1153" y="99"/>
                            </a:lnTo>
                            <a:lnTo>
                              <a:pt x="1153" y="100"/>
                            </a:lnTo>
                            <a:lnTo>
                              <a:pt x="1153" y="134"/>
                            </a:lnTo>
                            <a:lnTo>
                              <a:pt x="1152" y="136"/>
                            </a:lnTo>
                            <a:lnTo>
                              <a:pt x="1152" y="138"/>
                            </a:lnTo>
                            <a:lnTo>
                              <a:pt x="1149" y="140"/>
                            </a:lnTo>
                            <a:lnTo>
                              <a:pt x="1147" y="140"/>
                            </a:lnTo>
                            <a:lnTo>
                              <a:pt x="1146" y="141"/>
                            </a:lnTo>
                            <a:lnTo>
                              <a:pt x="1146" y="143"/>
                            </a:lnTo>
                            <a:lnTo>
                              <a:pt x="1146" y="151"/>
                            </a:lnTo>
                            <a:lnTo>
                              <a:pt x="1142" y="163"/>
                            </a:lnTo>
                            <a:lnTo>
                              <a:pt x="1137" y="175"/>
                            </a:lnTo>
                            <a:lnTo>
                              <a:pt x="1132" y="185"/>
                            </a:lnTo>
                            <a:lnTo>
                              <a:pt x="1127" y="191"/>
                            </a:lnTo>
                            <a:lnTo>
                              <a:pt x="1123" y="195"/>
                            </a:lnTo>
                            <a:lnTo>
                              <a:pt x="1117" y="198"/>
                            </a:lnTo>
                            <a:lnTo>
                              <a:pt x="1112" y="198"/>
                            </a:lnTo>
                            <a:lnTo>
                              <a:pt x="1061" y="201"/>
                            </a:lnTo>
                            <a:lnTo>
                              <a:pt x="1016" y="203"/>
                            </a:lnTo>
                            <a:lnTo>
                              <a:pt x="975" y="204"/>
                            </a:lnTo>
                            <a:lnTo>
                              <a:pt x="931" y="204"/>
                            </a:lnTo>
                            <a:lnTo>
                              <a:pt x="879" y="203"/>
                            </a:lnTo>
                            <a:lnTo>
                              <a:pt x="812" y="200"/>
                            </a:lnTo>
                            <a:lnTo>
                              <a:pt x="726" y="194"/>
                            </a:lnTo>
                            <a:lnTo>
                              <a:pt x="616" y="188"/>
                            </a:lnTo>
                            <a:lnTo>
                              <a:pt x="205" y="173"/>
                            </a:lnTo>
                            <a:lnTo>
                              <a:pt x="179" y="174"/>
                            </a:lnTo>
                            <a:lnTo>
                              <a:pt x="156" y="177"/>
                            </a:lnTo>
                            <a:lnTo>
                              <a:pt x="133" y="180"/>
                            </a:lnTo>
                            <a:lnTo>
                              <a:pt x="115" y="181"/>
                            </a:lnTo>
                            <a:lnTo>
                              <a:pt x="15" y="181"/>
                            </a:lnTo>
                            <a:lnTo>
                              <a:pt x="13" y="180"/>
                            </a:lnTo>
                            <a:lnTo>
                              <a:pt x="8" y="180"/>
                            </a:lnTo>
                            <a:lnTo>
                              <a:pt x="6" y="178"/>
                            </a:lnTo>
                            <a:lnTo>
                              <a:pt x="4" y="175"/>
                            </a:lnTo>
                            <a:lnTo>
                              <a:pt x="1" y="170"/>
                            </a:lnTo>
                            <a:lnTo>
                              <a:pt x="0" y="163"/>
                            </a:lnTo>
                            <a:lnTo>
                              <a:pt x="13" y="12"/>
                            </a:lnTo>
                            <a:lnTo>
                              <a:pt x="14" y="8"/>
                            </a:lnTo>
                            <a:lnTo>
                              <a:pt x="15" y="3"/>
                            </a:lnTo>
                            <a:lnTo>
                              <a:pt x="18" y="2"/>
                            </a:lnTo>
                            <a:lnTo>
                              <a:pt x="23" y="0"/>
                            </a:lnTo>
                            <a:lnTo>
                              <a:pt x="77" y="2"/>
                            </a:lnTo>
                            <a:lnTo>
                              <a:pt x="89" y="3"/>
                            </a:lnTo>
                            <a:lnTo>
                              <a:pt x="101" y="8"/>
                            </a:lnTo>
                            <a:lnTo>
                              <a:pt x="112" y="12"/>
                            </a:lnTo>
                            <a:lnTo>
                              <a:pt x="124" y="19"/>
                            </a:lnTo>
                            <a:lnTo>
                              <a:pt x="210" y="72"/>
                            </a:lnTo>
                            <a:lnTo>
                              <a:pt x="217" y="76"/>
                            </a:lnTo>
                            <a:lnTo>
                              <a:pt x="224" y="79"/>
                            </a:lnTo>
                            <a:lnTo>
                              <a:pt x="232" y="80"/>
                            </a:lnTo>
                            <a:lnTo>
                              <a:pt x="239" y="83"/>
                            </a:lnTo>
                            <a:lnTo>
                              <a:pt x="256" y="84"/>
                            </a:lnTo>
                            <a:lnTo>
                              <a:pt x="273" y="83"/>
                            </a:lnTo>
                            <a:lnTo>
                              <a:pt x="657" y="56"/>
                            </a:lnTo>
                            <a:lnTo>
                              <a:pt x="660" y="62"/>
                            </a:lnTo>
                            <a:lnTo>
                              <a:pt x="682" y="83"/>
                            </a:lnTo>
                            <a:lnTo>
                              <a:pt x="803" y="97"/>
                            </a:lnTo>
                            <a:lnTo>
                              <a:pt x="817" y="97"/>
                            </a:lnTo>
                            <a:lnTo>
                              <a:pt x="832" y="97"/>
                            </a:lnTo>
                            <a:lnTo>
                              <a:pt x="846" y="96"/>
                            </a:lnTo>
                            <a:lnTo>
                              <a:pt x="860" y="93"/>
                            </a:lnTo>
                            <a:lnTo>
                              <a:pt x="873" y="89"/>
                            </a:lnTo>
                            <a:lnTo>
                              <a:pt x="884" y="83"/>
                            </a:lnTo>
                            <a:lnTo>
                              <a:pt x="896" y="77"/>
                            </a:lnTo>
                            <a:lnTo>
                              <a:pt x="904" y="69"/>
                            </a:lnTo>
                            <a:close/>
                          </a:path>
                        </a:pathLst>
                      </a:custGeom>
                      <a:solidFill>
                        <a:srgbClr val="FFFF66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  <p:sp>
                    <p:nvSpPr>
                      <p:cNvPr id="225" name="Freeform 284">
                        <a:extLst>
                          <a:ext uri="{FF2B5EF4-FFF2-40B4-BE49-F238E27FC236}">
                            <a16:creationId xmlns:a16="http://schemas.microsoft.com/office/drawing/2014/main" id="{C69AA4D2-68C7-4E35-9137-E3EBF4DCD8DD}"/>
                          </a:ext>
                        </a:extLst>
                      </p:cNvPr>
                      <p:cNvSpPr>
                        <a:spLocks/>
                      </p:cNvSpPr>
                      <p:nvPr/>
                    </p:nvSpPr>
                    <p:spPr bwMode="auto">
                      <a:xfrm rot="5389413">
                        <a:off x="2332" y="2426"/>
                        <a:ext cx="539" cy="173"/>
                      </a:xfrm>
                      <a:custGeom>
                        <a:avLst/>
                        <a:gdLst>
                          <a:gd name="T0" fmla="*/ 0 w 247"/>
                          <a:gd name="T1" fmla="*/ 2147483646 h 69"/>
                          <a:gd name="T2" fmla="*/ 2147483646 w 247"/>
                          <a:gd name="T3" fmla="*/ 2147483646 h 69"/>
                          <a:gd name="T4" fmla="*/ 2147483646 w 247"/>
                          <a:gd name="T5" fmla="*/ 2147483646 h 69"/>
                          <a:gd name="T6" fmla="*/ 2147483646 w 247"/>
                          <a:gd name="T7" fmla="*/ 2147483646 h 69"/>
                          <a:gd name="T8" fmla="*/ 2147483646 w 247"/>
                          <a:gd name="T9" fmla="*/ 2147483646 h 69"/>
                          <a:gd name="T10" fmla="*/ 2147483646 w 247"/>
                          <a:gd name="T11" fmla="*/ 2147483646 h 69"/>
                          <a:gd name="T12" fmla="*/ 2147483646 w 247"/>
                          <a:gd name="T13" fmla="*/ 2147483646 h 69"/>
                          <a:gd name="T14" fmla="*/ 2147483646 w 247"/>
                          <a:gd name="T15" fmla="*/ 2147483646 h 69"/>
                          <a:gd name="T16" fmla="*/ 2147483646 w 247"/>
                          <a:gd name="T17" fmla="*/ 2147483646 h 69"/>
                          <a:gd name="T18" fmla="*/ 2147483646 w 247"/>
                          <a:gd name="T19" fmla="*/ 2147483646 h 69"/>
                          <a:gd name="T20" fmla="*/ 2147483646 w 247"/>
                          <a:gd name="T21" fmla="*/ 2147483646 h 69"/>
                          <a:gd name="T22" fmla="*/ 2147483646 w 247"/>
                          <a:gd name="T23" fmla="*/ 0 h 69"/>
                          <a:gd name="T24" fmla="*/ 2147483646 w 247"/>
                          <a:gd name="T25" fmla="*/ 2147483646 h 69"/>
                          <a:gd name="T26" fmla="*/ 2147483646 w 247"/>
                          <a:gd name="T27" fmla="*/ 2147483646 h 69"/>
                          <a:gd name="T28" fmla="*/ 0 w 247"/>
                          <a:gd name="T29" fmla="*/ 2147483646 h 69"/>
                          <a:gd name="T30" fmla="*/ 0 60000 65536"/>
                          <a:gd name="T31" fmla="*/ 0 60000 65536"/>
                          <a:gd name="T32" fmla="*/ 0 60000 65536"/>
                          <a:gd name="T33" fmla="*/ 0 60000 65536"/>
                          <a:gd name="T34" fmla="*/ 0 60000 65536"/>
                          <a:gd name="T35" fmla="*/ 0 60000 65536"/>
                          <a:gd name="T36" fmla="*/ 0 60000 65536"/>
                          <a:gd name="T37" fmla="*/ 0 60000 65536"/>
                          <a:gd name="T38" fmla="*/ 0 60000 65536"/>
                          <a:gd name="T39" fmla="*/ 0 60000 65536"/>
                          <a:gd name="T40" fmla="*/ 0 60000 65536"/>
                          <a:gd name="T41" fmla="*/ 0 60000 65536"/>
                          <a:gd name="T42" fmla="*/ 0 60000 65536"/>
                          <a:gd name="T43" fmla="*/ 0 60000 65536"/>
                          <a:gd name="T44" fmla="*/ 0 60000 65536"/>
                        </a:gdLst>
                        <a:ahLst/>
                        <a:cxnLst>
                          <a:cxn ang="T30">
                            <a:pos x="T0" y="T1"/>
                          </a:cxn>
                          <a:cxn ang="T31">
                            <a:pos x="T2" y="T3"/>
                          </a:cxn>
                          <a:cxn ang="T32">
                            <a:pos x="T4" y="T5"/>
                          </a:cxn>
                          <a:cxn ang="T33">
                            <a:pos x="T6" y="T7"/>
                          </a:cxn>
                          <a:cxn ang="T34">
                            <a:pos x="T8" y="T9"/>
                          </a:cxn>
                          <a:cxn ang="T35">
                            <a:pos x="T10" y="T11"/>
                          </a:cxn>
                          <a:cxn ang="T36">
                            <a:pos x="T12" y="T13"/>
                          </a:cxn>
                          <a:cxn ang="T37">
                            <a:pos x="T14" y="T15"/>
                          </a:cxn>
                          <a:cxn ang="T38">
                            <a:pos x="T16" y="T17"/>
                          </a:cxn>
                          <a:cxn ang="T39">
                            <a:pos x="T18" y="T19"/>
                          </a:cxn>
                          <a:cxn ang="T40">
                            <a:pos x="T20" y="T21"/>
                          </a:cxn>
                          <a:cxn ang="T41">
                            <a:pos x="T22" y="T23"/>
                          </a:cxn>
                          <a:cxn ang="T42">
                            <a:pos x="T24" y="T25"/>
                          </a:cxn>
                          <a:cxn ang="T43">
                            <a:pos x="T26" y="T27"/>
                          </a:cxn>
                          <a:cxn ang="T44">
                            <a:pos x="T28" y="T29"/>
                          </a:cxn>
                        </a:cxnLst>
                        <a:rect l="0" t="0" r="r" b="b"/>
                        <a:pathLst>
                          <a:path w="247" h="69">
                            <a:moveTo>
                              <a:pt x="0" y="19"/>
                            </a:moveTo>
                            <a:lnTo>
                              <a:pt x="15" y="50"/>
                            </a:lnTo>
                            <a:lnTo>
                              <a:pt x="54" y="55"/>
                            </a:lnTo>
                            <a:lnTo>
                              <a:pt x="148" y="69"/>
                            </a:lnTo>
                            <a:lnTo>
                              <a:pt x="241" y="56"/>
                            </a:lnTo>
                            <a:lnTo>
                              <a:pt x="247" y="32"/>
                            </a:lnTo>
                            <a:lnTo>
                              <a:pt x="227" y="25"/>
                            </a:lnTo>
                            <a:lnTo>
                              <a:pt x="206" y="18"/>
                            </a:lnTo>
                            <a:lnTo>
                              <a:pt x="185" y="12"/>
                            </a:lnTo>
                            <a:lnTo>
                              <a:pt x="165" y="6"/>
                            </a:lnTo>
                            <a:lnTo>
                              <a:pt x="148" y="2"/>
                            </a:lnTo>
                            <a:lnTo>
                              <a:pt x="131" y="0"/>
                            </a:lnTo>
                            <a:lnTo>
                              <a:pt x="111" y="2"/>
                            </a:lnTo>
                            <a:lnTo>
                              <a:pt x="89" y="5"/>
                            </a:lnTo>
                            <a:lnTo>
                              <a:pt x="0" y="19"/>
                            </a:lnTo>
                            <a:close/>
                          </a:path>
                        </a:pathLst>
                      </a:custGeom>
                      <a:solidFill>
                        <a:schemeClr val="hlink"/>
                      </a:solidFill>
                      <a:ln w="9525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</p:spPr>
                    <p:txBody>
                      <a:bodyPr/>
                      <a:lstStyle/>
                      <a:p>
                        <a:endParaRPr lang="de-DE"/>
                      </a:p>
                    </p:txBody>
                  </p:sp>
                </p:grpSp>
                <p:sp>
                  <p:nvSpPr>
                    <p:cNvPr id="222" name="Freeform 285">
                      <a:extLst>
                        <a:ext uri="{FF2B5EF4-FFF2-40B4-BE49-F238E27FC236}">
                          <a16:creationId xmlns:a16="http://schemas.microsoft.com/office/drawing/2014/main" id="{2CFD84A1-6DAF-4C51-85BE-94123A15787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53401">
                      <a:off x="2952" y="2567"/>
                      <a:ext cx="720" cy="96"/>
                    </a:xfrm>
                    <a:custGeom>
                      <a:avLst/>
                      <a:gdLst>
                        <a:gd name="T0" fmla="*/ 0 w 293"/>
                        <a:gd name="T1" fmla="*/ 2147483646 h 33"/>
                        <a:gd name="T2" fmla="*/ 0 w 293"/>
                        <a:gd name="T3" fmla="*/ 2147483646 h 33"/>
                        <a:gd name="T4" fmla="*/ 2147483646 w 293"/>
                        <a:gd name="T5" fmla="*/ 2147483646 h 33"/>
                        <a:gd name="T6" fmla="*/ 2147483646 w 293"/>
                        <a:gd name="T7" fmla="*/ 2147483646 h 33"/>
                        <a:gd name="T8" fmla="*/ 2147483646 w 293"/>
                        <a:gd name="T9" fmla="*/ 2147483646 h 33"/>
                        <a:gd name="T10" fmla="*/ 2147483646 w 293"/>
                        <a:gd name="T11" fmla="*/ 0 h 33"/>
                        <a:gd name="T12" fmla="*/ 2147483646 w 293"/>
                        <a:gd name="T13" fmla="*/ 0 h 33"/>
                        <a:gd name="T14" fmla="*/ 2147483646 w 293"/>
                        <a:gd name="T15" fmla="*/ 2147483646 h 33"/>
                        <a:gd name="T16" fmla="*/ 2147483646 w 293"/>
                        <a:gd name="T17" fmla="*/ 2147483646 h 33"/>
                        <a:gd name="T18" fmla="*/ 2147483646 w 293"/>
                        <a:gd name="T19" fmla="*/ 2147483646 h 33"/>
                        <a:gd name="T20" fmla="*/ 2147483646 w 293"/>
                        <a:gd name="T21" fmla="*/ 2147483646 h 33"/>
                        <a:gd name="T22" fmla="*/ 2147483646 w 293"/>
                        <a:gd name="T23" fmla="*/ 2147483646 h 33"/>
                        <a:gd name="T24" fmla="*/ 2147483646 w 293"/>
                        <a:gd name="T25" fmla="*/ 2147483646 h 33"/>
                        <a:gd name="T26" fmla="*/ 2147483646 w 293"/>
                        <a:gd name="T27" fmla="*/ 2147483646 h 33"/>
                        <a:gd name="T28" fmla="*/ 2147483646 w 293"/>
                        <a:gd name="T29" fmla="*/ 2147483646 h 33"/>
                        <a:gd name="T30" fmla="*/ 2147483646 w 293"/>
                        <a:gd name="T31" fmla="*/ 2147483646 h 33"/>
                        <a:gd name="T32" fmla="*/ 2147483646 w 293"/>
                        <a:gd name="T33" fmla="*/ 2147483646 h 33"/>
                        <a:gd name="T34" fmla="*/ 2147483646 w 293"/>
                        <a:gd name="T35" fmla="*/ 2147483646 h 33"/>
                        <a:gd name="T36" fmla="*/ 2147483646 w 293"/>
                        <a:gd name="T37" fmla="*/ 2147483646 h 33"/>
                        <a:gd name="T38" fmla="*/ 2147483646 w 293"/>
                        <a:gd name="T39" fmla="*/ 2147483646 h 33"/>
                        <a:gd name="T40" fmla="*/ 2147483646 w 293"/>
                        <a:gd name="T41" fmla="*/ 2147483646 h 33"/>
                        <a:gd name="T42" fmla="*/ 2147483646 w 293"/>
                        <a:gd name="T43" fmla="*/ 2147483646 h 33"/>
                        <a:gd name="T44" fmla="*/ 2147483646 w 293"/>
                        <a:gd name="T45" fmla="*/ 2147483646 h 33"/>
                        <a:gd name="T46" fmla="*/ 2147483646 w 293"/>
                        <a:gd name="T47" fmla="*/ 2147483646 h 33"/>
                        <a:gd name="T48" fmla="*/ 2147483646 w 293"/>
                        <a:gd name="T49" fmla="*/ 2147483646 h 33"/>
                        <a:gd name="T50" fmla="*/ 2147483646 w 293"/>
                        <a:gd name="T51" fmla="*/ 2147483646 h 33"/>
                        <a:gd name="T52" fmla="*/ 2147483646 w 293"/>
                        <a:gd name="T53" fmla="*/ 2147483646 h 33"/>
                        <a:gd name="T54" fmla="*/ 0 w 293"/>
                        <a:gd name="T55" fmla="*/ 2147483646 h 33"/>
                        <a:gd name="T56" fmla="*/ 0 w 293"/>
                        <a:gd name="T57" fmla="*/ 2147483646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3" name="Freeform 286">
                      <a:extLst>
                        <a:ext uri="{FF2B5EF4-FFF2-40B4-BE49-F238E27FC236}">
                          <a16:creationId xmlns:a16="http://schemas.microsoft.com/office/drawing/2014/main" id="{CB382D01-3F88-4D6F-A573-32DEA4A8636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16173530" flipH="1">
                      <a:off x="3167" y="1271"/>
                      <a:ext cx="289" cy="47"/>
                    </a:xfrm>
                    <a:custGeom>
                      <a:avLst/>
                      <a:gdLst>
                        <a:gd name="T0" fmla="*/ 0 w 293"/>
                        <a:gd name="T1" fmla="*/ 1940903 h 33"/>
                        <a:gd name="T2" fmla="*/ 0 w 293"/>
                        <a:gd name="T3" fmla="*/ 1888040 h 33"/>
                        <a:gd name="T4" fmla="*/ 72 w 293"/>
                        <a:gd name="T5" fmla="*/ 535643 h 33"/>
                        <a:gd name="T6" fmla="*/ 89 w 293"/>
                        <a:gd name="T7" fmla="*/ 264063 h 33"/>
                        <a:gd name="T8" fmla="*/ 101 w 293"/>
                        <a:gd name="T9" fmla="*/ 264063 h 33"/>
                        <a:gd name="T10" fmla="*/ 113 w 293"/>
                        <a:gd name="T11" fmla="*/ 0 h 33"/>
                        <a:gd name="T12" fmla="*/ 125 w 293"/>
                        <a:gd name="T13" fmla="*/ 0 h 33"/>
                        <a:gd name="T14" fmla="*/ 141 w 293"/>
                        <a:gd name="T15" fmla="*/ 264063 h 33"/>
                        <a:gd name="T16" fmla="*/ 154 w 293"/>
                        <a:gd name="T17" fmla="*/ 376090 h 33"/>
                        <a:gd name="T18" fmla="*/ 165 w 293"/>
                        <a:gd name="T19" fmla="*/ 535643 h 33"/>
                        <a:gd name="T20" fmla="*/ 171 w 293"/>
                        <a:gd name="T21" fmla="*/ 796077 h 33"/>
                        <a:gd name="T22" fmla="*/ 177 w 293"/>
                        <a:gd name="T23" fmla="*/ 1086533 h 33"/>
                        <a:gd name="T24" fmla="*/ 181 w 293"/>
                        <a:gd name="T25" fmla="*/ 1362762 h 33"/>
                        <a:gd name="T26" fmla="*/ 183 w 293"/>
                        <a:gd name="T27" fmla="*/ 1614816 h 33"/>
                        <a:gd name="T28" fmla="*/ 184 w 293"/>
                        <a:gd name="T29" fmla="*/ 1940903 h 33"/>
                        <a:gd name="T30" fmla="*/ 183 w 293"/>
                        <a:gd name="T31" fmla="*/ 2203995 h 33"/>
                        <a:gd name="T32" fmla="*/ 181 w 293"/>
                        <a:gd name="T33" fmla="*/ 2553162 h 33"/>
                        <a:gd name="T34" fmla="*/ 177 w 293"/>
                        <a:gd name="T35" fmla="*/ 2764316 h 33"/>
                        <a:gd name="T36" fmla="*/ 171 w 293"/>
                        <a:gd name="T37" fmla="*/ 3139023 h 33"/>
                        <a:gd name="T38" fmla="*/ 165 w 293"/>
                        <a:gd name="T39" fmla="*/ 3342270 h 33"/>
                        <a:gd name="T40" fmla="*/ 154 w 293"/>
                        <a:gd name="T41" fmla="*/ 3534681 h 33"/>
                        <a:gd name="T42" fmla="*/ 141 w 293"/>
                        <a:gd name="T43" fmla="*/ 3808607 h 33"/>
                        <a:gd name="T44" fmla="*/ 125 w 293"/>
                        <a:gd name="T45" fmla="*/ 3829826 h 33"/>
                        <a:gd name="T46" fmla="*/ 114 w 293"/>
                        <a:gd name="T47" fmla="*/ 3829826 h 33"/>
                        <a:gd name="T48" fmla="*/ 101 w 293"/>
                        <a:gd name="T49" fmla="*/ 3829826 h 33"/>
                        <a:gd name="T50" fmla="*/ 89 w 293"/>
                        <a:gd name="T51" fmla="*/ 3808607 h 33"/>
                        <a:gd name="T52" fmla="*/ 72 w 293"/>
                        <a:gd name="T53" fmla="*/ 3342270 h 33"/>
                        <a:gd name="T54" fmla="*/ 0 w 293"/>
                        <a:gd name="T55" fmla="*/ 1940903 h 33"/>
                        <a:gd name="T56" fmla="*/ 0 w 293"/>
                        <a:gd name="T57" fmla="*/ 1940903 h 33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</a:gdLst>
                      <a:ahLst/>
                      <a:cxnLst>
                        <a:cxn ang="T58">
                          <a:pos x="T0" y="T1"/>
                        </a:cxn>
                        <a:cxn ang="T59">
                          <a:pos x="T2" y="T3"/>
                        </a:cxn>
                        <a:cxn ang="T60">
                          <a:pos x="T4" y="T5"/>
                        </a:cxn>
                        <a:cxn ang="T61">
                          <a:pos x="T6" y="T7"/>
                        </a:cxn>
                        <a:cxn ang="T62">
                          <a:pos x="T8" y="T9"/>
                        </a:cxn>
                        <a:cxn ang="T63">
                          <a:pos x="T10" y="T11"/>
                        </a:cxn>
                        <a:cxn ang="T64">
                          <a:pos x="T12" y="T13"/>
                        </a:cxn>
                        <a:cxn ang="T65">
                          <a:pos x="T14" y="T15"/>
                        </a:cxn>
                        <a:cxn ang="T66">
                          <a:pos x="T16" y="T17"/>
                        </a:cxn>
                        <a:cxn ang="T67">
                          <a:pos x="T18" y="T19"/>
                        </a:cxn>
                        <a:cxn ang="T68">
                          <a:pos x="T20" y="T21"/>
                        </a:cxn>
                        <a:cxn ang="T69">
                          <a:pos x="T22" y="T23"/>
                        </a:cxn>
                        <a:cxn ang="T70">
                          <a:pos x="T24" y="T25"/>
                        </a:cxn>
                        <a:cxn ang="T71">
                          <a:pos x="T26" y="T27"/>
                        </a:cxn>
                        <a:cxn ang="T72">
                          <a:pos x="T28" y="T29"/>
                        </a:cxn>
                        <a:cxn ang="T73">
                          <a:pos x="T30" y="T31"/>
                        </a:cxn>
                        <a:cxn ang="T74">
                          <a:pos x="T32" y="T33"/>
                        </a:cxn>
                        <a:cxn ang="T75">
                          <a:pos x="T34" y="T35"/>
                        </a:cxn>
                        <a:cxn ang="T76">
                          <a:pos x="T36" y="T37"/>
                        </a:cxn>
                        <a:cxn ang="T77">
                          <a:pos x="T38" y="T39"/>
                        </a:cxn>
                        <a:cxn ang="T78">
                          <a:pos x="T40" y="T41"/>
                        </a:cxn>
                        <a:cxn ang="T79">
                          <a:pos x="T42" y="T43"/>
                        </a:cxn>
                        <a:cxn ang="T80">
                          <a:pos x="T44" y="T45"/>
                        </a:cxn>
                        <a:cxn ang="T81">
                          <a:pos x="T46" y="T47"/>
                        </a:cxn>
                        <a:cxn ang="T82">
                          <a:pos x="T48" y="T49"/>
                        </a:cxn>
                        <a:cxn ang="T83">
                          <a:pos x="T50" y="T51"/>
                        </a:cxn>
                        <a:cxn ang="T84">
                          <a:pos x="T52" y="T53"/>
                        </a:cxn>
                        <a:cxn ang="T85">
                          <a:pos x="T54" y="T55"/>
                        </a:cxn>
                        <a:cxn ang="T86">
                          <a:pos x="T56" y="T57"/>
                        </a:cxn>
                      </a:cxnLst>
                      <a:rect l="0" t="0" r="r" b="b"/>
                      <a:pathLst>
                        <a:path w="293" h="33">
                          <a:moveTo>
                            <a:pt x="0" y="17"/>
                          </a:moveTo>
                          <a:lnTo>
                            <a:pt x="0" y="16"/>
                          </a:lnTo>
                          <a:lnTo>
                            <a:pt x="105" y="4"/>
                          </a:lnTo>
                          <a:lnTo>
                            <a:pt x="135" y="2"/>
                          </a:lnTo>
                          <a:lnTo>
                            <a:pt x="159" y="2"/>
                          </a:lnTo>
                          <a:lnTo>
                            <a:pt x="179" y="0"/>
                          </a:lnTo>
                          <a:lnTo>
                            <a:pt x="195" y="0"/>
                          </a:lnTo>
                          <a:lnTo>
                            <a:pt x="219" y="2"/>
                          </a:lnTo>
                          <a:lnTo>
                            <a:pt x="239" y="3"/>
                          </a:lnTo>
                          <a:lnTo>
                            <a:pt x="256" y="4"/>
                          </a:lnTo>
                          <a:lnTo>
                            <a:pt x="269" y="7"/>
                          </a:lnTo>
                          <a:lnTo>
                            <a:pt x="279" y="9"/>
                          </a:lnTo>
                          <a:lnTo>
                            <a:pt x="287" y="12"/>
                          </a:lnTo>
                          <a:lnTo>
                            <a:pt x="291" y="14"/>
                          </a:lnTo>
                          <a:lnTo>
                            <a:pt x="293" y="17"/>
                          </a:lnTo>
                          <a:lnTo>
                            <a:pt x="291" y="19"/>
                          </a:lnTo>
                          <a:lnTo>
                            <a:pt x="287" y="22"/>
                          </a:lnTo>
                          <a:lnTo>
                            <a:pt x="279" y="24"/>
                          </a:lnTo>
                          <a:lnTo>
                            <a:pt x="269" y="27"/>
                          </a:lnTo>
                          <a:lnTo>
                            <a:pt x="256" y="29"/>
                          </a:lnTo>
                          <a:lnTo>
                            <a:pt x="239" y="30"/>
                          </a:lnTo>
                          <a:lnTo>
                            <a:pt x="219" y="32"/>
                          </a:lnTo>
                          <a:lnTo>
                            <a:pt x="195" y="33"/>
                          </a:lnTo>
                          <a:lnTo>
                            <a:pt x="180" y="33"/>
                          </a:lnTo>
                          <a:lnTo>
                            <a:pt x="159" y="33"/>
                          </a:lnTo>
                          <a:lnTo>
                            <a:pt x="135" y="32"/>
                          </a:lnTo>
                          <a:lnTo>
                            <a:pt x="105" y="29"/>
                          </a:lnTo>
                          <a:lnTo>
                            <a:pt x="0" y="17"/>
                          </a:lnTo>
                          <a:close/>
                        </a:path>
                      </a:pathLst>
                    </a:custGeom>
                    <a:solidFill>
                      <a:srgbClr val="FFCC00"/>
                    </a:solidFill>
                    <a:ln w="1588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0" name="Line 287">
                    <a:extLst>
                      <a:ext uri="{FF2B5EF4-FFF2-40B4-BE49-F238E27FC236}">
                        <a16:creationId xmlns:a16="http://schemas.microsoft.com/office/drawing/2014/main" id="{5DB7C7E2-0697-4CBF-8423-F53D31B56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066" y="822"/>
                    <a:ext cx="210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7" name="AutoShape 288">
                  <a:extLst>
                    <a:ext uri="{FF2B5EF4-FFF2-40B4-BE49-F238E27FC236}">
                      <a16:creationId xmlns:a16="http://schemas.microsoft.com/office/drawing/2014/main" id="{1E58406A-60EC-4D9C-81D8-1E890D5A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988" y="1620"/>
                  <a:ext cx="72" cy="96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bg2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ctr">
                    <a:lnSpc>
                      <a:spcPct val="80000"/>
                    </a:lnSpc>
                  </a:pPr>
                  <a:endParaRPr lang="de-DE" altLang="de-DE"/>
                </a:p>
              </p:txBody>
            </p:sp>
            <p:sp>
              <p:nvSpPr>
                <p:cNvPr id="218" name="Line 289">
                  <a:extLst>
                    <a:ext uri="{FF2B5EF4-FFF2-40B4-BE49-F238E27FC236}">
                      <a16:creationId xmlns:a16="http://schemas.microsoft.com/office/drawing/2014/main" id="{926B7F8A-EC75-4CA8-BF68-C53D641BE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36" y="1620"/>
                  <a:ext cx="204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  <p:sp>
          <p:nvSpPr>
            <p:cNvPr id="226" name="Bogen 225">
              <a:extLst>
                <a:ext uri="{FF2B5EF4-FFF2-40B4-BE49-F238E27FC236}">
                  <a16:creationId xmlns:a16="http://schemas.microsoft.com/office/drawing/2014/main" id="{2DBF1D27-1914-4DE3-91ED-FE3F01E32A25}"/>
                </a:ext>
              </a:extLst>
            </p:cNvPr>
            <p:cNvSpPr/>
            <p:nvPr/>
          </p:nvSpPr>
          <p:spPr bwMode="auto">
            <a:xfrm rot="13005288" flipV="1">
              <a:off x="5939947" y="1484158"/>
              <a:ext cx="585788" cy="831850"/>
            </a:xfrm>
            <a:prstGeom prst="arc">
              <a:avLst>
                <a:gd name="adj1" fmla="val 17641816"/>
                <a:gd name="adj2" fmla="val 3339032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27" name="Group 254">
              <a:extLst>
                <a:ext uri="{FF2B5EF4-FFF2-40B4-BE49-F238E27FC236}">
                  <a16:creationId xmlns:a16="http://schemas.microsoft.com/office/drawing/2014/main" id="{10203576-590B-4E7A-A050-7EA4E6F3B49D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505459" y="2716852"/>
              <a:ext cx="769938" cy="292100"/>
              <a:chOff x="4875" y="7237"/>
              <a:chExt cx="4230" cy="1883"/>
            </a:xfrm>
          </p:grpSpPr>
          <p:sp>
            <p:nvSpPr>
              <p:cNvPr id="228" name="Arc 255">
                <a:extLst>
                  <a:ext uri="{FF2B5EF4-FFF2-40B4-BE49-F238E27FC236}">
                    <a16:creationId xmlns:a16="http://schemas.microsoft.com/office/drawing/2014/main" id="{00A7B35B-C8BF-41E4-8FA6-C2B46B3A5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9" name="AutoShape 256">
                <a:extLst>
                  <a:ext uri="{FF2B5EF4-FFF2-40B4-BE49-F238E27FC236}">
                    <a16:creationId xmlns:a16="http://schemas.microsoft.com/office/drawing/2014/main" id="{0F07C276-1B9F-4F6E-B58F-968F868D2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  <p:sp>
          <p:nvSpPr>
            <p:cNvPr id="270" name="Bogen 269">
              <a:extLst>
                <a:ext uri="{FF2B5EF4-FFF2-40B4-BE49-F238E27FC236}">
                  <a16:creationId xmlns:a16="http://schemas.microsoft.com/office/drawing/2014/main" id="{0F5BC9DF-321D-4329-B53F-81550E3E11EC}"/>
                </a:ext>
              </a:extLst>
            </p:cNvPr>
            <p:cNvSpPr/>
            <p:nvPr/>
          </p:nvSpPr>
          <p:spPr bwMode="auto">
            <a:xfrm rot="8594712" flipH="1" flipV="1">
              <a:off x="7000209" y="1476739"/>
              <a:ext cx="585788" cy="831850"/>
            </a:xfrm>
            <a:prstGeom prst="arc">
              <a:avLst>
                <a:gd name="adj1" fmla="val 17641816"/>
                <a:gd name="adj2" fmla="val 3323169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grpSp>
          <p:nvGrpSpPr>
            <p:cNvPr id="271" name="Group 254">
              <a:extLst>
                <a:ext uri="{FF2B5EF4-FFF2-40B4-BE49-F238E27FC236}">
                  <a16:creationId xmlns:a16="http://schemas.microsoft.com/office/drawing/2014/main" id="{22D4BD80-3EE3-411E-9A5C-36221ADAFCE0}"/>
                </a:ext>
              </a:extLst>
            </p:cNvPr>
            <p:cNvGrpSpPr>
              <a:grpSpLocks/>
            </p:cNvGrpSpPr>
            <p:nvPr/>
          </p:nvGrpSpPr>
          <p:grpSpPr bwMode="auto">
            <a:xfrm rot="13656542" flipH="1">
              <a:off x="5504870" y="2420856"/>
              <a:ext cx="769938" cy="292100"/>
              <a:chOff x="4875" y="7237"/>
              <a:chExt cx="4230" cy="1883"/>
            </a:xfrm>
          </p:grpSpPr>
          <p:sp>
            <p:nvSpPr>
              <p:cNvPr id="272" name="Arc 255">
                <a:extLst>
                  <a:ext uri="{FF2B5EF4-FFF2-40B4-BE49-F238E27FC236}">
                    <a16:creationId xmlns:a16="http://schemas.microsoft.com/office/drawing/2014/main" id="{A430BC04-985F-4615-BE00-510D3733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7237"/>
                <a:ext cx="3990" cy="1343"/>
              </a:xfrm>
              <a:custGeom>
                <a:avLst/>
                <a:gdLst>
                  <a:gd name="T0" fmla="*/ 0 w 21600"/>
                  <a:gd name="T1" fmla="*/ 0 h 14058"/>
                  <a:gd name="T2" fmla="*/ 0 w 21600"/>
                  <a:gd name="T3" fmla="*/ 0 h 14058"/>
                  <a:gd name="T4" fmla="*/ 0 w 21600"/>
                  <a:gd name="T5" fmla="*/ 0 h 140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14058" fill="none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</a:path>
                  <a:path w="21600" h="14058" stroke="0" extrusionOk="0">
                    <a:moveTo>
                      <a:pt x="16399" y="0"/>
                    </a:moveTo>
                    <a:cubicBezTo>
                      <a:pt x="19755" y="3915"/>
                      <a:pt x="21600" y="8901"/>
                      <a:pt x="21600" y="14058"/>
                    </a:cubicBezTo>
                    <a:lnTo>
                      <a:pt x="0" y="14058"/>
                    </a:lnTo>
                    <a:lnTo>
                      <a:pt x="16399" y="0"/>
                    </a:lnTo>
                    <a:close/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3" name="AutoShape 256">
                <a:extLst>
                  <a:ext uri="{FF2B5EF4-FFF2-40B4-BE49-F238E27FC236}">
                    <a16:creationId xmlns:a16="http://schemas.microsoft.com/office/drawing/2014/main" id="{D2723B9B-468F-4314-96B8-9D33BEB2F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8580" y="8505"/>
                <a:ext cx="525" cy="615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</p:grpSp>
      </p:grpSp>
      <p:sp>
        <p:nvSpPr>
          <p:cNvPr id="274" name="Text Box 145">
            <a:extLst>
              <a:ext uri="{FF2B5EF4-FFF2-40B4-BE49-F238E27FC236}">
                <a16:creationId xmlns:a16="http://schemas.microsoft.com/office/drawing/2014/main" id="{C6A7A90E-2DEA-410B-A9D6-B38317E622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38740" y="2591393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5" name="Text Box 152">
            <a:extLst>
              <a:ext uri="{FF2B5EF4-FFF2-40B4-BE49-F238E27FC236}">
                <a16:creationId xmlns:a16="http://schemas.microsoft.com/office/drawing/2014/main" id="{1F083D85-A946-41E1-9175-51A679A92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883" y="3116004"/>
            <a:ext cx="2653267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276" name="Oval 193">
            <a:extLst>
              <a:ext uri="{FF2B5EF4-FFF2-40B4-BE49-F238E27FC236}">
                <a16:creationId xmlns:a16="http://schemas.microsoft.com/office/drawing/2014/main" id="{2DABCEB2-98E3-4D6A-A27A-5189C9EECA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4967612" y="3459751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77" name="Text Box 153">
            <a:extLst>
              <a:ext uri="{FF2B5EF4-FFF2-40B4-BE49-F238E27FC236}">
                <a16:creationId xmlns:a16="http://schemas.microsoft.com/office/drawing/2014/main" id="{69F83B11-F906-4222-B28B-A8A7EB93E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518" y="1391577"/>
            <a:ext cx="3130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Rollen in der Mitte der Strecke zentriert.</a:t>
            </a:r>
          </a:p>
        </p:txBody>
      </p:sp>
      <p:sp>
        <p:nvSpPr>
          <p:cNvPr id="278" name="Oval 106">
            <a:extLst>
              <a:ext uri="{FF2B5EF4-FFF2-40B4-BE49-F238E27FC236}">
                <a16:creationId xmlns:a16="http://schemas.microsoft.com/office/drawing/2014/main" id="{3CB9727F-8535-47BA-A992-37E5577B9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6560" y="44024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79" name="Oval 193">
            <a:extLst>
              <a:ext uri="{FF2B5EF4-FFF2-40B4-BE49-F238E27FC236}">
                <a16:creationId xmlns:a16="http://schemas.microsoft.com/office/drawing/2014/main" id="{99186681-AAEC-4E76-A5F9-282D563A6BD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924674" y="1537964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0" name="Oval 193">
            <a:extLst>
              <a:ext uri="{FF2B5EF4-FFF2-40B4-BE49-F238E27FC236}">
                <a16:creationId xmlns:a16="http://schemas.microsoft.com/office/drawing/2014/main" id="{6253AC1B-9DB2-4188-8164-CD847861E303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281" name="Oval 193">
            <a:extLst>
              <a:ext uri="{FF2B5EF4-FFF2-40B4-BE49-F238E27FC236}">
                <a16:creationId xmlns:a16="http://schemas.microsoft.com/office/drawing/2014/main" id="{B8165B78-38CE-4783-B1C0-D8BAFFE9F89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78816" y="3603886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57" name="Oval 106">
            <a:extLst>
              <a:ext uri="{FF2B5EF4-FFF2-40B4-BE49-F238E27FC236}">
                <a16:creationId xmlns:a16="http://schemas.microsoft.com/office/drawing/2014/main" id="{E80E4BAC-5986-44BC-A9D3-2680FF83D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397471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8" name="Oval 106">
            <a:extLst>
              <a:ext uri="{FF2B5EF4-FFF2-40B4-BE49-F238E27FC236}">
                <a16:creationId xmlns:a16="http://schemas.microsoft.com/office/drawing/2014/main" id="{63E83B69-9B3B-4985-9777-EFA718EEA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6066" y="18907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106">
            <a:extLst>
              <a:ext uri="{FF2B5EF4-FFF2-40B4-BE49-F238E27FC236}">
                <a16:creationId xmlns:a16="http://schemas.microsoft.com/office/drawing/2014/main" id="{C4E703FA-4068-489C-AF34-290F82696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7519" y="14284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106">
            <a:extLst>
              <a:ext uri="{FF2B5EF4-FFF2-40B4-BE49-F238E27FC236}">
                <a16:creationId xmlns:a16="http://schemas.microsoft.com/office/drawing/2014/main" id="{326B7030-814C-424B-99FC-8F588BE39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5825" y="14544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106">
            <a:extLst>
              <a:ext uri="{FF2B5EF4-FFF2-40B4-BE49-F238E27FC236}">
                <a16:creationId xmlns:a16="http://schemas.microsoft.com/office/drawing/2014/main" id="{4FB44F8C-CF96-4071-A718-EE244C9ED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2622" y="183909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106">
            <a:extLst>
              <a:ext uri="{FF2B5EF4-FFF2-40B4-BE49-F238E27FC236}">
                <a16:creationId xmlns:a16="http://schemas.microsoft.com/office/drawing/2014/main" id="{9780E37B-2896-42CB-ACA4-8BE312A51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388872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106">
            <a:extLst>
              <a:ext uri="{FF2B5EF4-FFF2-40B4-BE49-F238E27FC236}">
                <a16:creationId xmlns:a16="http://schemas.microsoft.com/office/drawing/2014/main" id="{C4669B65-5662-4186-B8DD-DA191379F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4811" y="427513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106">
            <a:extLst>
              <a:ext uri="{FF2B5EF4-FFF2-40B4-BE49-F238E27FC236}">
                <a16:creationId xmlns:a16="http://schemas.microsoft.com/office/drawing/2014/main" id="{892B6CC3-A991-4C76-8675-25CCB0093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2165" y="28589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5" name="Text Box 50">
            <a:extLst>
              <a:ext uri="{FF2B5EF4-FFF2-40B4-BE49-F238E27FC236}">
                <a16:creationId xmlns:a16="http://schemas.microsoft.com/office/drawing/2014/main" id="{64848565-F2E2-45FF-8F13-A1719B7B6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66" y="2191214"/>
            <a:ext cx="41544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erkennbarer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1F98A1DA-DA42-4D33-B1FE-D35E60779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818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. Option </a:t>
            </a:r>
            <a:r>
              <a:rPr lang="en-US" sz="2000" b="1" dirty="0" err="1"/>
              <a:t>Hoher</a:t>
            </a:r>
            <a:r>
              <a:rPr lang="en-US" sz="2000" b="1" dirty="0"/>
              <a:t> Hut 	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de-DE" altLang="de-DE" sz="20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5" grpId="0" animBg="1"/>
      <p:bldP spid="6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P-25.14.03</a:t>
            </a:r>
            <a:endParaRPr lang="de-DE" altLang="de-DE" dirty="0"/>
          </a:p>
        </p:txBody>
      </p:sp>
      <p:sp>
        <p:nvSpPr>
          <p:cNvPr id="30723" name="Text Box 119">
            <a:extLst>
              <a:ext uri="{FF2B5EF4-FFF2-40B4-BE49-F238E27FC236}">
                <a16:creationId xmlns:a16="http://schemas.microsoft.com/office/drawing/2014/main" id="{B63961D0-5889-4F08-8A03-2B315C0DCC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2715" y="5106880"/>
            <a:ext cx="5933293" cy="160043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/>
              <a:t>Option: </a:t>
            </a: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¼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die </a:t>
            </a:r>
            <a:r>
              <a:rPr lang="en-US" sz="1600" b="1" dirty="0" err="1"/>
              <a:t>Horizontale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¼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dirty="0"/>
              <a:t>.</a:t>
            </a:r>
            <a:endParaRPr lang="de-DE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285" name="Group 185">
            <a:extLst>
              <a:ext uri="{FF2B5EF4-FFF2-40B4-BE49-F238E27FC236}">
                <a16:creationId xmlns:a16="http://schemas.microsoft.com/office/drawing/2014/main" id="{E8D889ED-001D-45E7-A902-BB67F698FF0E}"/>
              </a:ext>
            </a:extLst>
          </p:cNvPr>
          <p:cNvGrpSpPr>
            <a:grpSpLocks/>
          </p:cNvGrpSpPr>
          <p:nvPr/>
        </p:nvGrpSpPr>
        <p:grpSpPr bwMode="auto">
          <a:xfrm rot="208584" flipH="1">
            <a:off x="6027876" y="3233765"/>
            <a:ext cx="311150" cy="490538"/>
            <a:chOff x="2820" y="264"/>
            <a:chExt cx="420" cy="1452"/>
          </a:xfrm>
        </p:grpSpPr>
        <p:sp>
          <p:nvSpPr>
            <p:cNvPr id="286" name="Line 186">
              <a:extLst>
                <a:ext uri="{FF2B5EF4-FFF2-40B4-BE49-F238E27FC236}">
                  <a16:creationId xmlns:a16="http://schemas.microsoft.com/office/drawing/2014/main" id="{3B5D3470-1C7F-477E-B10E-81674EDFB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7" name="Group 187">
              <a:extLst>
                <a:ext uri="{FF2B5EF4-FFF2-40B4-BE49-F238E27FC236}">
                  <a16:creationId xmlns:a16="http://schemas.microsoft.com/office/drawing/2014/main" id="{9F1EA712-7385-4447-9B6B-E677F9C31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8" name="Group 188">
                <a:extLst>
                  <a:ext uri="{FF2B5EF4-FFF2-40B4-BE49-F238E27FC236}">
                    <a16:creationId xmlns:a16="http://schemas.microsoft.com/office/drawing/2014/main" id="{EE34F853-06FA-4618-9CA9-9782ED119B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91" name="Group 189">
                  <a:extLst>
                    <a:ext uri="{FF2B5EF4-FFF2-40B4-BE49-F238E27FC236}">
                      <a16:creationId xmlns:a16="http://schemas.microsoft.com/office/drawing/2014/main" id="{097A316C-4DDB-4B0E-8DBC-C154D5B018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93" name="Group 190">
                    <a:extLst>
                      <a:ext uri="{FF2B5EF4-FFF2-40B4-BE49-F238E27FC236}">
                        <a16:creationId xmlns:a16="http://schemas.microsoft.com/office/drawing/2014/main" id="{02513457-42EF-4998-81B9-7BCA092A0A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6" name="Freeform 191">
                      <a:extLst>
                        <a:ext uri="{FF2B5EF4-FFF2-40B4-BE49-F238E27FC236}">
                          <a16:creationId xmlns:a16="http://schemas.microsoft.com/office/drawing/2014/main" id="{D4904F66-27F5-4A47-8C02-7ED945482D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7" name="Freeform 192">
                      <a:extLst>
                        <a:ext uri="{FF2B5EF4-FFF2-40B4-BE49-F238E27FC236}">
                          <a16:creationId xmlns:a16="http://schemas.microsoft.com/office/drawing/2014/main" id="{3BFFC272-F922-4083-80A7-256A33FCEE4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4" name="Freeform 193">
                    <a:extLst>
                      <a:ext uri="{FF2B5EF4-FFF2-40B4-BE49-F238E27FC236}">
                        <a16:creationId xmlns:a16="http://schemas.microsoft.com/office/drawing/2014/main" id="{364DDF85-7C91-4147-8DEB-F0044E5AC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5" name="Freeform 194">
                    <a:extLst>
                      <a:ext uri="{FF2B5EF4-FFF2-40B4-BE49-F238E27FC236}">
                        <a16:creationId xmlns:a16="http://schemas.microsoft.com/office/drawing/2014/main" id="{D6BE0AE5-4F79-4D11-9F06-EE5449BCF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92" name="Line 195">
                  <a:extLst>
                    <a:ext uri="{FF2B5EF4-FFF2-40B4-BE49-F238E27FC236}">
                      <a16:creationId xmlns:a16="http://schemas.microsoft.com/office/drawing/2014/main" id="{06909CCF-CB18-4651-B704-1B6CC5C444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9" name="AutoShape 196">
                <a:extLst>
                  <a:ext uri="{FF2B5EF4-FFF2-40B4-BE49-F238E27FC236}">
                    <a16:creationId xmlns:a16="http://schemas.microsoft.com/office/drawing/2014/main" id="{51639978-EBCC-4DD9-BBB3-D351E5536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90" name="Line 197">
                <a:extLst>
                  <a:ext uri="{FF2B5EF4-FFF2-40B4-BE49-F238E27FC236}">
                    <a16:creationId xmlns:a16="http://schemas.microsoft.com/office/drawing/2014/main" id="{243A8969-D473-4359-BFF2-79BA542E01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8" name="Group 185">
            <a:extLst>
              <a:ext uri="{FF2B5EF4-FFF2-40B4-BE49-F238E27FC236}">
                <a16:creationId xmlns:a16="http://schemas.microsoft.com/office/drawing/2014/main" id="{2F398948-4A77-4050-94A7-5EA25F80A13C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75776" y="3352125"/>
            <a:ext cx="311150" cy="490538"/>
            <a:chOff x="2820" y="264"/>
            <a:chExt cx="420" cy="1452"/>
          </a:xfrm>
        </p:grpSpPr>
        <p:sp>
          <p:nvSpPr>
            <p:cNvPr id="299" name="Line 186">
              <a:extLst>
                <a:ext uri="{FF2B5EF4-FFF2-40B4-BE49-F238E27FC236}">
                  <a16:creationId xmlns:a16="http://schemas.microsoft.com/office/drawing/2014/main" id="{8633E8FC-009E-4530-AEC7-A7C3DDC0E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0" name="Group 187">
              <a:extLst>
                <a:ext uri="{FF2B5EF4-FFF2-40B4-BE49-F238E27FC236}">
                  <a16:creationId xmlns:a16="http://schemas.microsoft.com/office/drawing/2014/main" id="{4BC2E783-2B51-4E1C-AAD9-137F280A49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1" name="Group 188">
                <a:extLst>
                  <a:ext uri="{FF2B5EF4-FFF2-40B4-BE49-F238E27FC236}">
                    <a16:creationId xmlns:a16="http://schemas.microsoft.com/office/drawing/2014/main" id="{35DDC15A-1D5A-4823-BDF5-3B97B752EC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4" name="Group 189">
                  <a:extLst>
                    <a:ext uri="{FF2B5EF4-FFF2-40B4-BE49-F238E27FC236}">
                      <a16:creationId xmlns:a16="http://schemas.microsoft.com/office/drawing/2014/main" id="{34692ACB-F194-4108-A457-59CBC94315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6" name="Group 190">
                    <a:extLst>
                      <a:ext uri="{FF2B5EF4-FFF2-40B4-BE49-F238E27FC236}">
                        <a16:creationId xmlns:a16="http://schemas.microsoft.com/office/drawing/2014/main" id="{DE9A8922-8A4B-416B-AA42-FDBD45B720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09" name="Freeform 191">
                      <a:extLst>
                        <a:ext uri="{FF2B5EF4-FFF2-40B4-BE49-F238E27FC236}">
                          <a16:creationId xmlns:a16="http://schemas.microsoft.com/office/drawing/2014/main" id="{27ADF1C4-0918-4822-945D-EC3AD9836A2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0" name="Freeform 192">
                      <a:extLst>
                        <a:ext uri="{FF2B5EF4-FFF2-40B4-BE49-F238E27FC236}">
                          <a16:creationId xmlns:a16="http://schemas.microsoft.com/office/drawing/2014/main" id="{3C82EFF1-156C-4B4A-9A2D-4A61AC6CFC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7" name="Freeform 193">
                    <a:extLst>
                      <a:ext uri="{FF2B5EF4-FFF2-40B4-BE49-F238E27FC236}">
                        <a16:creationId xmlns:a16="http://schemas.microsoft.com/office/drawing/2014/main" id="{EDB32CEB-D71D-40F2-B304-11E572FDF7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08" name="Freeform 194">
                    <a:extLst>
                      <a:ext uri="{FF2B5EF4-FFF2-40B4-BE49-F238E27FC236}">
                        <a16:creationId xmlns:a16="http://schemas.microsoft.com/office/drawing/2014/main" id="{78F4E3AF-063B-4612-A281-59887E7EC5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5" name="Line 195">
                  <a:extLst>
                    <a:ext uri="{FF2B5EF4-FFF2-40B4-BE49-F238E27FC236}">
                      <a16:creationId xmlns:a16="http://schemas.microsoft.com/office/drawing/2014/main" id="{1BD59790-3E61-48D0-A04D-0739FEE6DB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2" name="AutoShape 196">
                <a:extLst>
                  <a:ext uri="{FF2B5EF4-FFF2-40B4-BE49-F238E27FC236}">
                    <a16:creationId xmlns:a16="http://schemas.microsoft.com/office/drawing/2014/main" id="{FCE18148-E0BB-4F62-BF7A-1A4366ACB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03" name="Line 197">
                <a:extLst>
                  <a:ext uri="{FF2B5EF4-FFF2-40B4-BE49-F238E27FC236}">
                    <a16:creationId xmlns:a16="http://schemas.microsoft.com/office/drawing/2014/main" id="{E7E5B224-9326-46E9-82D4-E86F0CC7E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1" name="Group 849">
            <a:extLst>
              <a:ext uri="{FF2B5EF4-FFF2-40B4-BE49-F238E27FC236}">
                <a16:creationId xmlns:a16="http://schemas.microsoft.com/office/drawing/2014/main" id="{69E09D85-FEEC-44A4-B8A0-8D1E4CE01061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7260170" y="2136762"/>
            <a:ext cx="723900" cy="725487"/>
            <a:chOff x="-15" y="2562"/>
            <a:chExt cx="936" cy="1025"/>
          </a:xfrm>
        </p:grpSpPr>
        <p:sp>
          <p:nvSpPr>
            <p:cNvPr id="312" name="AutoShape 850">
              <a:extLst>
                <a:ext uri="{FF2B5EF4-FFF2-40B4-BE49-F238E27FC236}">
                  <a16:creationId xmlns:a16="http://schemas.microsoft.com/office/drawing/2014/main" id="{358E5515-E5EF-4861-BF09-FC54C3D687D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 rot="-5400000">
              <a:off x="-60" y="2607"/>
              <a:ext cx="1025" cy="9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Freeform 851">
              <a:extLst>
                <a:ext uri="{FF2B5EF4-FFF2-40B4-BE49-F238E27FC236}">
                  <a16:creationId xmlns:a16="http://schemas.microsoft.com/office/drawing/2014/main" id="{FDF1C575-2D3F-49F7-B3DE-AC3E946FFC8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72" y="2809"/>
              <a:ext cx="58" cy="528"/>
            </a:xfrm>
            <a:custGeom>
              <a:avLst/>
              <a:gdLst>
                <a:gd name="T0" fmla="*/ 1 w 116"/>
                <a:gd name="T1" fmla="*/ 0 h 1166"/>
                <a:gd name="T2" fmla="*/ 1 w 116"/>
                <a:gd name="T3" fmla="*/ 0 h 1166"/>
                <a:gd name="T4" fmla="*/ 1 w 116"/>
                <a:gd name="T5" fmla="*/ 0 h 1166"/>
                <a:gd name="T6" fmla="*/ 1 w 116"/>
                <a:gd name="T7" fmla="*/ 0 h 1166"/>
                <a:gd name="T8" fmla="*/ 1 w 116"/>
                <a:gd name="T9" fmla="*/ 0 h 1166"/>
                <a:gd name="T10" fmla="*/ 1 w 116"/>
                <a:gd name="T11" fmla="*/ 0 h 1166"/>
                <a:gd name="T12" fmla="*/ 1 w 116"/>
                <a:gd name="T13" fmla="*/ 0 h 1166"/>
                <a:gd name="T14" fmla="*/ 1 w 116"/>
                <a:gd name="T15" fmla="*/ 0 h 1166"/>
                <a:gd name="T16" fmla="*/ 1 w 116"/>
                <a:gd name="T17" fmla="*/ 0 h 1166"/>
                <a:gd name="T18" fmla="*/ 1 w 116"/>
                <a:gd name="T19" fmla="*/ 0 h 1166"/>
                <a:gd name="T20" fmla="*/ 1 w 116"/>
                <a:gd name="T21" fmla="*/ 0 h 1166"/>
                <a:gd name="T22" fmla="*/ 1 w 116"/>
                <a:gd name="T23" fmla="*/ 0 h 1166"/>
                <a:gd name="T24" fmla="*/ 1 w 116"/>
                <a:gd name="T25" fmla="*/ 0 h 1166"/>
                <a:gd name="T26" fmla="*/ 1 w 116"/>
                <a:gd name="T27" fmla="*/ 0 h 1166"/>
                <a:gd name="T28" fmla="*/ 1 w 116"/>
                <a:gd name="T29" fmla="*/ 0 h 1166"/>
                <a:gd name="T30" fmla="*/ 1 w 116"/>
                <a:gd name="T31" fmla="*/ 0 h 1166"/>
                <a:gd name="T32" fmla="*/ 1 w 116"/>
                <a:gd name="T33" fmla="*/ 0 h 1166"/>
                <a:gd name="T34" fmla="*/ 1 w 116"/>
                <a:gd name="T35" fmla="*/ 0 h 1166"/>
                <a:gd name="T36" fmla="*/ 1 w 116"/>
                <a:gd name="T37" fmla="*/ 0 h 1166"/>
                <a:gd name="T38" fmla="*/ 1 w 116"/>
                <a:gd name="T39" fmla="*/ 0 h 1166"/>
                <a:gd name="T40" fmla="*/ 1 w 116"/>
                <a:gd name="T41" fmla="*/ 0 h 1166"/>
                <a:gd name="T42" fmla="*/ 1 w 116"/>
                <a:gd name="T43" fmla="*/ 0 h 1166"/>
                <a:gd name="T44" fmla="*/ 1 w 116"/>
                <a:gd name="T45" fmla="*/ 0 h 1166"/>
                <a:gd name="T46" fmla="*/ 0 w 116"/>
                <a:gd name="T47" fmla="*/ 0 h 1166"/>
                <a:gd name="T48" fmla="*/ 1 w 116"/>
                <a:gd name="T49" fmla="*/ 0 h 1166"/>
                <a:gd name="T50" fmla="*/ 1 w 116"/>
                <a:gd name="T51" fmla="*/ 0 h 1166"/>
                <a:gd name="T52" fmla="*/ 1 w 116"/>
                <a:gd name="T53" fmla="*/ 0 h 1166"/>
                <a:gd name="T54" fmla="*/ 1 w 116"/>
                <a:gd name="T55" fmla="*/ 0 h 1166"/>
                <a:gd name="T56" fmla="*/ 1 w 116"/>
                <a:gd name="T57" fmla="*/ 0 h 1166"/>
                <a:gd name="T58" fmla="*/ 1 w 116"/>
                <a:gd name="T59" fmla="*/ 0 h 1166"/>
                <a:gd name="T60" fmla="*/ 1 w 116"/>
                <a:gd name="T61" fmla="*/ 0 h 1166"/>
                <a:gd name="T62" fmla="*/ 1 w 116"/>
                <a:gd name="T63" fmla="*/ 0 h 1166"/>
                <a:gd name="T64" fmla="*/ 1 w 116"/>
                <a:gd name="T65" fmla="*/ 0 h 1166"/>
                <a:gd name="T66" fmla="*/ 1 w 116"/>
                <a:gd name="T67" fmla="*/ 0 h 1166"/>
                <a:gd name="T68" fmla="*/ 1 w 116"/>
                <a:gd name="T69" fmla="*/ 0 h 1166"/>
                <a:gd name="T70" fmla="*/ 1 w 116"/>
                <a:gd name="T71" fmla="*/ 0 h 1166"/>
                <a:gd name="T72" fmla="*/ 1 w 116"/>
                <a:gd name="T73" fmla="*/ 0 h 1166"/>
                <a:gd name="T74" fmla="*/ 1 w 116"/>
                <a:gd name="T75" fmla="*/ 0 h 1166"/>
                <a:gd name="T76" fmla="*/ 1 w 116"/>
                <a:gd name="T77" fmla="*/ 0 h 1166"/>
                <a:gd name="T78" fmla="*/ 1 w 116"/>
                <a:gd name="T79" fmla="*/ 0 h 1166"/>
                <a:gd name="T80" fmla="*/ 1 w 116"/>
                <a:gd name="T81" fmla="*/ 0 h 1166"/>
                <a:gd name="T82" fmla="*/ 1 w 116"/>
                <a:gd name="T83" fmla="*/ 0 h 1166"/>
                <a:gd name="T84" fmla="*/ 1 w 116"/>
                <a:gd name="T85" fmla="*/ 0 h 1166"/>
                <a:gd name="T86" fmla="*/ 1 w 116"/>
                <a:gd name="T87" fmla="*/ 0 h 1166"/>
                <a:gd name="T88" fmla="*/ 1 w 116"/>
                <a:gd name="T89" fmla="*/ 0 h 1166"/>
                <a:gd name="T90" fmla="*/ 1 w 116"/>
                <a:gd name="T91" fmla="*/ 0 h 1166"/>
                <a:gd name="T92" fmla="*/ 1 w 116"/>
                <a:gd name="T93" fmla="*/ 0 h 11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6" h="1166">
                  <a:moveTo>
                    <a:pt x="116" y="707"/>
                  </a:moveTo>
                  <a:lnTo>
                    <a:pt x="116" y="683"/>
                  </a:lnTo>
                  <a:lnTo>
                    <a:pt x="115" y="657"/>
                  </a:lnTo>
                  <a:lnTo>
                    <a:pt x="114" y="631"/>
                  </a:lnTo>
                  <a:lnTo>
                    <a:pt x="114" y="604"/>
                  </a:lnTo>
                  <a:lnTo>
                    <a:pt x="111" y="548"/>
                  </a:lnTo>
                  <a:lnTo>
                    <a:pt x="108" y="490"/>
                  </a:lnTo>
                  <a:lnTo>
                    <a:pt x="101" y="372"/>
                  </a:lnTo>
                  <a:lnTo>
                    <a:pt x="96" y="314"/>
                  </a:lnTo>
                  <a:lnTo>
                    <a:pt x="91" y="259"/>
                  </a:lnTo>
                  <a:lnTo>
                    <a:pt x="89" y="231"/>
                  </a:lnTo>
                  <a:lnTo>
                    <a:pt x="83" y="180"/>
                  </a:lnTo>
                  <a:lnTo>
                    <a:pt x="81" y="157"/>
                  </a:lnTo>
                  <a:lnTo>
                    <a:pt x="78" y="134"/>
                  </a:lnTo>
                  <a:lnTo>
                    <a:pt x="75" y="113"/>
                  </a:lnTo>
                  <a:lnTo>
                    <a:pt x="72" y="93"/>
                  </a:lnTo>
                  <a:lnTo>
                    <a:pt x="70" y="75"/>
                  </a:lnTo>
                  <a:lnTo>
                    <a:pt x="67" y="58"/>
                  </a:lnTo>
                  <a:lnTo>
                    <a:pt x="64" y="43"/>
                  </a:lnTo>
                  <a:lnTo>
                    <a:pt x="61" y="31"/>
                  </a:lnTo>
                  <a:lnTo>
                    <a:pt x="58" y="20"/>
                  </a:lnTo>
                  <a:lnTo>
                    <a:pt x="56" y="11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5"/>
                  </a:lnTo>
                  <a:lnTo>
                    <a:pt x="40" y="12"/>
                  </a:lnTo>
                  <a:lnTo>
                    <a:pt x="38" y="20"/>
                  </a:lnTo>
                  <a:lnTo>
                    <a:pt x="36" y="31"/>
                  </a:lnTo>
                  <a:lnTo>
                    <a:pt x="34" y="44"/>
                  </a:lnTo>
                  <a:lnTo>
                    <a:pt x="31" y="60"/>
                  </a:lnTo>
                  <a:lnTo>
                    <a:pt x="29" y="76"/>
                  </a:lnTo>
                  <a:lnTo>
                    <a:pt x="27" y="95"/>
                  </a:lnTo>
                  <a:lnTo>
                    <a:pt x="25" y="115"/>
                  </a:lnTo>
                  <a:lnTo>
                    <a:pt x="23" y="137"/>
                  </a:lnTo>
                  <a:lnTo>
                    <a:pt x="21" y="159"/>
                  </a:lnTo>
                  <a:lnTo>
                    <a:pt x="19" y="184"/>
                  </a:lnTo>
                  <a:lnTo>
                    <a:pt x="17" y="209"/>
                  </a:lnTo>
                  <a:lnTo>
                    <a:pt x="16" y="235"/>
                  </a:lnTo>
                  <a:lnTo>
                    <a:pt x="14" y="262"/>
                  </a:lnTo>
                  <a:lnTo>
                    <a:pt x="11" y="319"/>
                  </a:lnTo>
                  <a:lnTo>
                    <a:pt x="8" y="377"/>
                  </a:lnTo>
                  <a:lnTo>
                    <a:pt x="4" y="496"/>
                  </a:lnTo>
                  <a:lnTo>
                    <a:pt x="2" y="554"/>
                  </a:lnTo>
                  <a:lnTo>
                    <a:pt x="1" y="610"/>
                  </a:lnTo>
                  <a:lnTo>
                    <a:pt x="1" y="638"/>
                  </a:lnTo>
                  <a:lnTo>
                    <a:pt x="0" y="664"/>
                  </a:lnTo>
                  <a:lnTo>
                    <a:pt x="0" y="714"/>
                  </a:lnTo>
                  <a:lnTo>
                    <a:pt x="1" y="761"/>
                  </a:lnTo>
                  <a:lnTo>
                    <a:pt x="2" y="806"/>
                  </a:lnTo>
                  <a:lnTo>
                    <a:pt x="4" y="850"/>
                  </a:lnTo>
                  <a:lnTo>
                    <a:pt x="6" y="891"/>
                  </a:lnTo>
                  <a:lnTo>
                    <a:pt x="9" y="931"/>
                  </a:lnTo>
                  <a:lnTo>
                    <a:pt x="12" y="968"/>
                  </a:lnTo>
                  <a:lnTo>
                    <a:pt x="16" y="1003"/>
                  </a:lnTo>
                  <a:lnTo>
                    <a:pt x="19" y="1035"/>
                  </a:lnTo>
                  <a:lnTo>
                    <a:pt x="24" y="1064"/>
                  </a:lnTo>
                  <a:lnTo>
                    <a:pt x="26" y="1077"/>
                  </a:lnTo>
                  <a:lnTo>
                    <a:pt x="28" y="1090"/>
                  </a:lnTo>
                  <a:lnTo>
                    <a:pt x="30" y="1101"/>
                  </a:lnTo>
                  <a:lnTo>
                    <a:pt x="33" y="1112"/>
                  </a:lnTo>
                  <a:lnTo>
                    <a:pt x="35" y="1122"/>
                  </a:lnTo>
                  <a:lnTo>
                    <a:pt x="37" y="1131"/>
                  </a:lnTo>
                  <a:lnTo>
                    <a:pt x="40" y="1139"/>
                  </a:lnTo>
                  <a:lnTo>
                    <a:pt x="42" y="1146"/>
                  </a:lnTo>
                  <a:lnTo>
                    <a:pt x="45" y="1152"/>
                  </a:lnTo>
                  <a:lnTo>
                    <a:pt x="47" y="1157"/>
                  </a:lnTo>
                  <a:lnTo>
                    <a:pt x="50" y="1161"/>
                  </a:lnTo>
                  <a:lnTo>
                    <a:pt x="52" y="1164"/>
                  </a:lnTo>
                  <a:lnTo>
                    <a:pt x="55" y="1165"/>
                  </a:lnTo>
                  <a:lnTo>
                    <a:pt x="57" y="1166"/>
                  </a:lnTo>
                  <a:lnTo>
                    <a:pt x="60" y="1165"/>
                  </a:lnTo>
                  <a:lnTo>
                    <a:pt x="62" y="1164"/>
                  </a:lnTo>
                  <a:lnTo>
                    <a:pt x="65" y="1160"/>
                  </a:lnTo>
                  <a:lnTo>
                    <a:pt x="68" y="1157"/>
                  </a:lnTo>
                  <a:lnTo>
                    <a:pt x="70" y="1151"/>
                  </a:lnTo>
                  <a:lnTo>
                    <a:pt x="72" y="1145"/>
                  </a:lnTo>
                  <a:lnTo>
                    <a:pt x="75" y="1138"/>
                  </a:lnTo>
                  <a:lnTo>
                    <a:pt x="81" y="1121"/>
                  </a:lnTo>
                  <a:lnTo>
                    <a:pt x="83" y="1110"/>
                  </a:lnTo>
                  <a:lnTo>
                    <a:pt x="85" y="1099"/>
                  </a:lnTo>
                  <a:lnTo>
                    <a:pt x="88" y="1087"/>
                  </a:lnTo>
                  <a:lnTo>
                    <a:pt x="90" y="1075"/>
                  </a:lnTo>
                  <a:lnTo>
                    <a:pt x="92" y="1061"/>
                  </a:lnTo>
                  <a:lnTo>
                    <a:pt x="97" y="1031"/>
                  </a:lnTo>
                  <a:lnTo>
                    <a:pt x="101" y="999"/>
                  </a:lnTo>
                  <a:lnTo>
                    <a:pt x="105" y="964"/>
                  </a:lnTo>
                  <a:lnTo>
                    <a:pt x="108" y="926"/>
                  </a:lnTo>
                  <a:lnTo>
                    <a:pt x="111" y="885"/>
                  </a:lnTo>
                  <a:lnTo>
                    <a:pt x="113" y="843"/>
                  </a:lnTo>
                  <a:lnTo>
                    <a:pt x="115" y="799"/>
                  </a:lnTo>
                  <a:lnTo>
                    <a:pt x="116" y="754"/>
                  </a:lnTo>
                  <a:lnTo>
                    <a:pt x="116" y="707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" name="Freeform 852">
              <a:extLst>
                <a:ext uri="{FF2B5EF4-FFF2-40B4-BE49-F238E27FC236}">
                  <a16:creationId xmlns:a16="http://schemas.microsoft.com/office/drawing/2014/main" id="{8E32A680-B860-481A-9846-E84C9431F9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39" y="3162"/>
              <a:ext cx="292" cy="125"/>
            </a:xfrm>
            <a:custGeom>
              <a:avLst/>
              <a:gdLst>
                <a:gd name="T0" fmla="*/ 1 w 582"/>
                <a:gd name="T1" fmla="*/ 0 h 276"/>
                <a:gd name="T2" fmla="*/ 1 w 582"/>
                <a:gd name="T3" fmla="*/ 0 h 276"/>
                <a:gd name="T4" fmla="*/ 1 w 582"/>
                <a:gd name="T5" fmla="*/ 0 h 276"/>
                <a:gd name="T6" fmla="*/ 1 w 582"/>
                <a:gd name="T7" fmla="*/ 0 h 276"/>
                <a:gd name="T8" fmla="*/ 1 w 582"/>
                <a:gd name="T9" fmla="*/ 0 h 276"/>
                <a:gd name="T10" fmla="*/ 1 w 582"/>
                <a:gd name="T11" fmla="*/ 0 h 276"/>
                <a:gd name="T12" fmla="*/ 1 w 582"/>
                <a:gd name="T13" fmla="*/ 0 h 276"/>
                <a:gd name="T14" fmla="*/ 1 w 582"/>
                <a:gd name="T15" fmla="*/ 0 h 276"/>
                <a:gd name="T16" fmla="*/ 1 w 582"/>
                <a:gd name="T17" fmla="*/ 0 h 276"/>
                <a:gd name="T18" fmla="*/ 1 w 582"/>
                <a:gd name="T19" fmla="*/ 0 h 276"/>
                <a:gd name="T20" fmla="*/ 1 w 582"/>
                <a:gd name="T21" fmla="*/ 0 h 276"/>
                <a:gd name="T22" fmla="*/ 1 w 582"/>
                <a:gd name="T23" fmla="*/ 0 h 276"/>
                <a:gd name="T24" fmla="*/ 1 w 582"/>
                <a:gd name="T25" fmla="*/ 0 h 276"/>
                <a:gd name="T26" fmla="*/ 1 w 582"/>
                <a:gd name="T27" fmla="*/ 0 h 276"/>
                <a:gd name="T28" fmla="*/ 1 w 582"/>
                <a:gd name="T29" fmla="*/ 0 h 276"/>
                <a:gd name="T30" fmla="*/ 1 w 582"/>
                <a:gd name="T31" fmla="*/ 0 h 276"/>
                <a:gd name="T32" fmla="*/ 1 w 582"/>
                <a:gd name="T33" fmla="*/ 0 h 276"/>
                <a:gd name="T34" fmla="*/ 1 w 582"/>
                <a:gd name="T35" fmla="*/ 0 h 276"/>
                <a:gd name="T36" fmla="*/ 1 w 582"/>
                <a:gd name="T37" fmla="*/ 0 h 276"/>
                <a:gd name="T38" fmla="*/ 1 w 582"/>
                <a:gd name="T39" fmla="*/ 0 h 276"/>
                <a:gd name="T40" fmla="*/ 1 w 582"/>
                <a:gd name="T41" fmla="*/ 0 h 276"/>
                <a:gd name="T42" fmla="*/ 1 w 582"/>
                <a:gd name="T43" fmla="*/ 0 h 276"/>
                <a:gd name="T44" fmla="*/ 1 w 582"/>
                <a:gd name="T45" fmla="*/ 0 h 276"/>
                <a:gd name="T46" fmla="*/ 0 w 582"/>
                <a:gd name="T47" fmla="*/ 0 h 276"/>
                <a:gd name="T48" fmla="*/ 1 w 582"/>
                <a:gd name="T49" fmla="*/ 0 h 276"/>
                <a:gd name="T50" fmla="*/ 1 w 582"/>
                <a:gd name="T51" fmla="*/ 0 h 2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2" h="276">
                  <a:moveTo>
                    <a:pt x="582" y="276"/>
                  </a:moveTo>
                  <a:lnTo>
                    <a:pt x="582" y="273"/>
                  </a:lnTo>
                  <a:lnTo>
                    <a:pt x="582" y="269"/>
                  </a:lnTo>
                  <a:lnTo>
                    <a:pt x="581" y="264"/>
                  </a:lnTo>
                  <a:lnTo>
                    <a:pt x="581" y="258"/>
                  </a:lnTo>
                  <a:lnTo>
                    <a:pt x="580" y="243"/>
                  </a:lnTo>
                  <a:lnTo>
                    <a:pt x="579" y="234"/>
                  </a:lnTo>
                  <a:lnTo>
                    <a:pt x="577" y="213"/>
                  </a:lnTo>
                  <a:lnTo>
                    <a:pt x="574" y="191"/>
                  </a:lnTo>
                  <a:lnTo>
                    <a:pt x="572" y="167"/>
                  </a:lnTo>
                  <a:lnTo>
                    <a:pt x="569" y="141"/>
                  </a:lnTo>
                  <a:lnTo>
                    <a:pt x="567" y="115"/>
                  </a:lnTo>
                  <a:lnTo>
                    <a:pt x="568" y="90"/>
                  </a:lnTo>
                  <a:lnTo>
                    <a:pt x="570" y="66"/>
                  </a:lnTo>
                  <a:lnTo>
                    <a:pt x="572" y="45"/>
                  </a:lnTo>
                  <a:lnTo>
                    <a:pt x="573" y="35"/>
                  </a:lnTo>
                  <a:lnTo>
                    <a:pt x="573" y="26"/>
                  </a:lnTo>
                  <a:lnTo>
                    <a:pt x="573" y="19"/>
                  </a:lnTo>
                  <a:lnTo>
                    <a:pt x="573" y="12"/>
                  </a:lnTo>
                  <a:lnTo>
                    <a:pt x="571" y="7"/>
                  </a:lnTo>
                  <a:lnTo>
                    <a:pt x="569" y="4"/>
                  </a:lnTo>
                  <a:lnTo>
                    <a:pt x="566" y="1"/>
                  </a:lnTo>
                  <a:lnTo>
                    <a:pt x="562" y="0"/>
                  </a:lnTo>
                  <a:lnTo>
                    <a:pt x="0" y="4"/>
                  </a:lnTo>
                  <a:lnTo>
                    <a:pt x="7" y="125"/>
                  </a:lnTo>
                  <a:lnTo>
                    <a:pt x="582" y="276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" name="Freeform 853">
              <a:extLst>
                <a:ext uri="{FF2B5EF4-FFF2-40B4-BE49-F238E27FC236}">
                  <a16:creationId xmlns:a16="http://schemas.microsoft.com/office/drawing/2014/main" id="{C047B4C1-F2DD-49B2-9503-FA894EF66EE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357" y="2841"/>
              <a:ext cx="291" cy="126"/>
            </a:xfrm>
            <a:custGeom>
              <a:avLst/>
              <a:gdLst>
                <a:gd name="T0" fmla="*/ 0 w 580"/>
                <a:gd name="T1" fmla="*/ 0 h 279"/>
                <a:gd name="T2" fmla="*/ 0 w 580"/>
                <a:gd name="T3" fmla="*/ 0 h 279"/>
                <a:gd name="T4" fmla="*/ 1 w 580"/>
                <a:gd name="T5" fmla="*/ 0 h 279"/>
                <a:gd name="T6" fmla="*/ 1 w 580"/>
                <a:gd name="T7" fmla="*/ 0 h 279"/>
                <a:gd name="T8" fmla="*/ 1 w 580"/>
                <a:gd name="T9" fmla="*/ 0 h 279"/>
                <a:gd name="T10" fmla="*/ 1 w 580"/>
                <a:gd name="T11" fmla="*/ 0 h 279"/>
                <a:gd name="T12" fmla="*/ 1 w 580"/>
                <a:gd name="T13" fmla="*/ 0 h 279"/>
                <a:gd name="T14" fmla="*/ 1 w 580"/>
                <a:gd name="T15" fmla="*/ 0 h 279"/>
                <a:gd name="T16" fmla="*/ 1 w 580"/>
                <a:gd name="T17" fmla="*/ 0 h 279"/>
                <a:gd name="T18" fmla="*/ 1 w 580"/>
                <a:gd name="T19" fmla="*/ 0 h 279"/>
                <a:gd name="T20" fmla="*/ 1 w 580"/>
                <a:gd name="T21" fmla="*/ 0 h 279"/>
                <a:gd name="T22" fmla="*/ 1 w 580"/>
                <a:gd name="T23" fmla="*/ 0 h 279"/>
                <a:gd name="T24" fmla="*/ 1 w 580"/>
                <a:gd name="T25" fmla="*/ 0 h 279"/>
                <a:gd name="T26" fmla="*/ 1 w 580"/>
                <a:gd name="T27" fmla="*/ 0 h 279"/>
                <a:gd name="T28" fmla="*/ 1 w 580"/>
                <a:gd name="T29" fmla="*/ 0 h 279"/>
                <a:gd name="T30" fmla="*/ 1 w 580"/>
                <a:gd name="T31" fmla="*/ 0 h 279"/>
                <a:gd name="T32" fmla="*/ 1 w 580"/>
                <a:gd name="T33" fmla="*/ 0 h 279"/>
                <a:gd name="T34" fmla="*/ 1 w 580"/>
                <a:gd name="T35" fmla="*/ 0 h 279"/>
                <a:gd name="T36" fmla="*/ 1 w 580"/>
                <a:gd name="T37" fmla="*/ 0 h 279"/>
                <a:gd name="T38" fmla="*/ 1 w 580"/>
                <a:gd name="T39" fmla="*/ 0 h 279"/>
                <a:gd name="T40" fmla="*/ 1 w 580"/>
                <a:gd name="T41" fmla="*/ 0 h 279"/>
                <a:gd name="T42" fmla="*/ 1 w 580"/>
                <a:gd name="T43" fmla="*/ 0 h 279"/>
                <a:gd name="T44" fmla="*/ 1 w 580"/>
                <a:gd name="T45" fmla="*/ 0 h 279"/>
                <a:gd name="T46" fmla="*/ 1 w 580"/>
                <a:gd name="T47" fmla="*/ 0 h 279"/>
                <a:gd name="T48" fmla="*/ 1 w 580"/>
                <a:gd name="T49" fmla="*/ 0 h 279"/>
                <a:gd name="T50" fmla="*/ 1 w 580"/>
                <a:gd name="T51" fmla="*/ 0 h 279"/>
                <a:gd name="T52" fmla="*/ 0 w 580"/>
                <a:gd name="T53" fmla="*/ 0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0" h="279">
                  <a:moveTo>
                    <a:pt x="0" y="279"/>
                  </a:moveTo>
                  <a:lnTo>
                    <a:pt x="0" y="276"/>
                  </a:lnTo>
                  <a:lnTo>
                    <a:pt x="1" y="272"/>
                  </a:lnTo>
                  <a:lnTo>
                    <a:pt x="1" y="267"/>
                  </a:lnTo>
                  <a:lnTo>
                    <a:pt x="1" y="261"/>
                  </a:lnTo>
                  <a:lnTo>
                    <a:pt x="2" y="246"/>
                  </a:lnTo>
                  <a:lnTo>
                    <a:pt x="4" y="237"/>
                  </a:lnTo>
                  <a:lnTo>
                    <a:pt x="5" y="216"/>
                  </a:lnTo>
                  <a:lnTo>
                    <a:pt x="7" y="194"/>
                  </a:lnTo>
                  <a:lnTo>
                    <a:pt x="10" y="170"/>
                  </a:lnTo>
                  <a:lnTo>
                    <a:pt x="12" y="144"/>
                  </a:lnTo>
                  <a:lnTo>
                    <a:pt x="14" y="118"/>
                  </a:lnTo>
                  <a:lnTo>
                    <a:pt x="13" y="93"/>
                  </a:lnTo>
                  <a:lnTo>
                    <a:pt x="11" y="69"/>
                  </a:lnTo>
                  <a:lnTo>
                    <a:pt x="10" y="58"/>
                  </a:lnTo>
                  <a:lnTo>
                    <a:pt x="8" y="48"/>
                  </a:lnTo>
                  <a:lnTo>
                    <a:pt x="7" y="38"/>
                  </a:lnTo>
                  <a:lnTo>
                    <a:pt x="7" y="29"/>
                  </a:lnTo>
                  <a:lnTo>
                    <a:pt x="7" y="22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580" y="0"/>
                  </a:lnTo>
                  <a:lnTo>
                    <a:pt x="574" y="12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" name="Freeform 854">
              <a:extLst>
                <a:ext uri="{FF2B5EF4-FFF2-40B4-BE49-F238E27FC236}">
                  <a16:creationId xmlns:a16="http://schemas.microsoft.com/office/drawing/2014/main" id="{8392F9CB-0E16-4854-B77D-20E261F0FB2B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17" y="3118"/>
              <a:ext cx="142" cy="78"/>
            </a:xfrm>
            <a:custGeom>
              <a:avLst/>
              <a:gdLst>
                <a:gd name="T0" fmla="*/ 0 w 285"/>
                <a:gd name="T1" fmla="*/ 0 h 173"/>
                <a:gd name="T2" fmla="*/ 0 w 285"/>
                <a:gd name="T3" fmla="*/ 0 h 173"/>
                <a:gd name="T4" fmla="*/ 0 w 285"/>
                <a:gd name="T5" fmla="*/ 0 h 173"/>
                <a:gd name="T6" fmla="*/ 0 w 285"/>
                <a:gd name="T7" fmla="*/ 0 h 173"/>
                <a:gd name="T8" fmla="*/ 0 w 285"/>
                <a:gd name="T9" fmla="*/ 0 h 173"/>
                <a:gd name="T10" fmla="*/ 0 w 285"/>
                <a:gd name="T11" fmla="*/ 0 h 173"/>
                <a:gd name="T12" fmla="*/ 0 w 285"/>
                <a:gd name="T13" fmla="*/ 0 h 173"/>
                <a:gd name="T14" fmla="*/ 0 w 285"/>
                <a:gd name="T15" fmla="*/ 0 h 173"/>
                <a:gd name="T16" fmla="*/ 0 w 285"/>
                <a:gd name="T17" fmla="*/ 0 h 173"/>
                <a:gd name="T18" fmla="*/ 0 w 285"/>
                <a:gd name="T19" fmla="*/ 0 h 173"/>
                <a:gd name="T20" fmla="*/ 0 w 285"/>
                <a:gd name="T21" fmla="*/ 0 h 173"/>
                <a:gd name="T22" fmla="*/ 0 w 285"/>
                <a:gd name="T23" fmla="*/ 0 h 173"/>
                <a:gd name="T24" fmla="*/ 0 w 285"/>
                <a:gd name="T25" fmla="*/ 0 h 173"/>
                <a:gd name="T26" fmla="*/ 0 w 285"/>
                <a:gd name="T27" fmla="*/ 0 h 173"/>
                <a:gd name="T28" fmla="*/ 0 w 285"/>
                <a:gd name="T29" fmla="*/ 0 h 173"/>
                <a:gd name="T30" fmla="*/ 0 w 285"/>
                <a:gd name="T31" fmla="*/ 0 h 173"/>
                <a:gd name="T32" fmla="*/ 0 w 285"/>
                <a:gd name="T33" fmla="*/ 0 h 173"/>
                <a:gd name="T34" fmla="*/ 0 w 285"/>
                <a:gd name="T35" fmla="*/ 0 h 173"/>
                <a:gd name="T36" fmla="*/ 0 w 285"/>
                <a:gd name="T37" fmla="*/ 0 h 173"/>
                <a:gd name="T38" fmla="*/ 0 w 285"/>
                <a:gd name="T39" fmla="*/ 0 h 173"/>
                <a:gd name="T40" fmla="*/ 0 w 285"/>
                <a:gd name="T41" fmla="*/ 0 h 173"/>
                <a:gd name="T42" fmla="*/ 0 w 285"/>
                <a:gd name="T43" fmla="*/ 0 h 173"/>
                <a:gd name="T44" fmla="*/ 0 w 285"/>
                <a:gd name="T45" fmla="*/ 0 h 173"/>
                <a:gd name="T46" fmla="*/ 0 w 285"/>
                <a:gd name="T47" fmla="*/ 0 h 173"/>
                <a:gd name="T48" fmla="*/ 0 w 285"/>
                <a:gd name="T49" fmla="*/ 0 h 173"/>
                <a:gd name="T50" fmla="*/ 0 w 285"/>
                <a:gd name="T51" fmla="*/ 0 h 173"/>
                <a:gd name="T52" fmla="*/ 0 w 285"/>
                <a:gd name="T53" fmla="*/ 0 h 173"/>
                <a:gd name="T54" fmla="*/ 0 w 285"/>
                <a:gd name="T55" fmla="*/ 0 h 173"/>
                <a:gd name="T56" fmla="*/ 0 w 285"/>
                <a:gd name="T57" fmla="*/ 0 h 173"/>
                <a:gd name="T58" fmla="*/ 0 w 285"/>
                <a:gd name="T59" fmla="*/ 0 h 173"/>
                <a:gd name="T60" fmla="*/ 0 w 285"/>
                <a:gd name="T61" fmla="*/ 0 h 173"/>
                <a:gd name="T62" fmla="*/ 0 w 285"/>
                <a:gd name="T63" fmla="*/ 0 h 173"/>
                <a:gd name="T64" fmla="*/ 0 w 285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5" h="173">
                  <a:moveTo>
                    <a:pt x="276" y="173"/>
                  </a:moveTo>
                  <a:lnTo>
                    <a:pt x="274" y="172"/>
                  </a:lnTo>
                  <a:lnTo>
                    <a:pt x="272" y="171"/>
                  </a:lnTo>
                  <a:lnTo>
                    <a:pt x="271" y="166"/>
                  </a:lnTo>
                  <a:lnTo>
                    <a:pt x="271" y="158"/>
                  </a:lnTo>
                  <a:lnTo>
                    <a:pt x="272" y="147"/>
                  </a:lnTo>
                  <a:lnTo>
                    <a:pt x="274" y="134"/>
                  </a:lnTo>
                  <a:lnTo>
                    <a:pt x="275" y="120"/>
                  </a:lnTo>
                  <a:lnTo>
                    <a:pt x="276" y="105"/>
                  </a:lnTo>
                  <a:lnTo>
                    <a:pt x="275" y="89"/>
                  </a:lnTo>
                  <a:lnTo>
                    <a:pt x="276" y="84"/>
                  </a:lnTo>
                  <a:lnTo>
                    <a:pt x="277" y="80"/>
                  </a:lnTo>
                  <a:lnTo>
                    <a:pt x="280" y="75"/>
                  </a:lnTo>
                  <a:lnTo>
                    <a:pt x="283" y="71"/>
                  </a:lnTo>
                  <a:lnTo>
                    <a:pt x="284" y="67"/>
                  </a:lnTo>
                  <a:lnTo>
                    <a:pt x="285" y="61"/>
                  </a:lnTo>
                  <a:lnTo>
                    <a:pt x="283" y="54"/>
                  </a:lnTo>
                  <a:lnTo>
                    <a:pt x="281" y="50"/>
                  </a:lnTo>
                  <a:lnTo>
                    <a:pt x="278" y="45"/>
                  </a:lnTo>
                  <a:lnTo>
                    <a:pt x="274" y="37"/>
                  </a:lnTo>
                  <a:lnTo>
                    <a:pt x="269" y="30"/>
                  </a:lnTo>
                  <a:lnTo>
                    <a:pt x="266" y="24"/>
                  </a:lnTo>
                  <a:lnTo>
                    <a:pt x="264" y="19"/>
                  </a:lnTo>
                  <a:lnTo>
                    <a:pt x="262" y="15"/>
                  </a:lnTo>
                  <a:lnTo>
                    <a:pt x="261" y="11"/>
                  </a:lnTo>
                  <a:lnTo>
                    <a:pt x="259" y="6"/>
                  </a:lnTo>
                  <a:lnTo>
                    <a:pt x="258" y="2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0" y="5"/>
                  </a:lnTo>
                  <a:lnTo>
                    <a:pt x="3" y="80"/>
                  </a:lnTo>
                  <a:lnTo>
                    <a:pt x="276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7" name="Freeform 855">
              <a:extLst>
                <a:ext uri="{FF2B5EF4-FFF2-40B4-BE49-F238E27FC236}">
                  <a16:creationId xmlns:a16="http://schemas.microsoft.com/office/drawing/2014/main" id="{920A9D2D-1D49-480A-B278-5DB543904C6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20" y="2955"/>
              <a:ext cx="142" cy="79"/>
            </a:xfrm>
            <a:custGeom>
              <a:avLst/>
              <a:gdLst>
                <a:gd name="T0" fmla="*/ 1 w 284"/>
                <a:gd name="T1" fmla="*/ 0 h 173"/>
                <a:gd name="T2" fmla="*/ 1 w 284"/>
                <a:gd name="T3" fmla="*/ 0 h 173"/>
                <a:gd name="T4" fmla="*/ 1 w 284"/>
                <a:gd name="T5" fmla="*/ 0 h 173"/>
                <a:gd name="T6" fmla="*/ 1 w 284"/>
                <a:gd name="T7" fmla="*/ 0 h 173"/>
                <a:gd name="T8" fmla="*/ 1 w 284"/>
                <a:gd name="T9" fmla="*/ 0 h 173"/>
                <a:gd name="T10" fmla="*/ 1 w 284"/>
                <a:gd name="T11" fmla="*/ 0 h 173"/>
                <a:gd name="T12" fmla="*/ 1 w 284"/>
                <a:gd name="T13" fmla="*/ 0 h 173"/>
                <a:gd name="T14" fmla="*/ 1 w 284"/>
                <a:gd name="T15" fmla="*/ 0 h 173"/>
                <a:gd name="T16" fmla="*/ 1 w 284"/>
                <a:gd name="T17" fmla="*/ 0 h 173"/>
                <a:gd name="T18" fmla="*/ 1 w 284"/>
                <a:gd name="T19" fmla="*/ 0 h 173"/>
                <a:gd name="T20" fmla="*/ 1 w 284"/>
                <a:gd name="T21" fmla="*/ 0 h 173"/>
                <a:gd name="T22" fmla="*/ 1 w 284"/>
                <a:gd name="T23" fmla="*/ 0 h 173"/>
                <a:gd name="T24" fmla="*/ 1 w 284"/>
                <a:gd name="T25" fmla="*/ 0 h 173"/>
                <a:gd name="T26" fmla="*/ 1 w 284"/>
                <a:gd name="T27" fmla="*/ 0 h 173"/>
                <a:gd name="T28" fmla="*/ 0 w 284"/>
                <a:gd name="T29" fmla="*/ 0 h 173"/>
                <a:gd name="T30" fmla="*/ 0 w 284"/>
                <a:gd name="T31" fmla="*/ 0 h 173"/>
                <a:gd name="T32" fmla="*/ 1 w 284"/>
                <a:gd name="T33" fmla="*/ 0 h 173"/>
                <a:gd name="T34" fmla="*/ 1 w 284"/>
                <a:gd name="T35" fmla="*/ 0 h 173"/>
                <a:gd name="T36" fmla="*/ 1 w 284"/>
                <a:gd name="T37" fmla="*/ 0 h 173"/>
                <a:gd name="T38" fmla="*/ 1 w 284"/>
                <a:gd name="T39" fmla="*/ 0 h 173"/>
                <a:gd name="T40" fmla="*/ 1 w 284"/>
                <a:gd name="T41" fmla="*/ 0 h 173"/>
                <a:gd name="T42" fmla="*/ 1 w 284"/>
                <a:gd name="T43" fmla="*/ 0 h 173"/>
                <a:gd name="T44" fmla="*/ 1 w 284"/>
                <a:gd name="T45" fmla="*/ 0 h 173"/>
                <a:gd name="T46" fmla="*/ 1 w 284"/>
                <a:gd name="T47" fmla="*/ 0 h 173"/>
                <a:gd name="T48" fmla="*/ 1 w 284"/>
                <a:gd name="T49" fmla="*/ 0 h 173"/>
                <a:gd name="T50" fmla="*/ 1 w 284"/>
                <a:gd name="T51" fmla="*/ 0 h 173"/>
                <a:gd name="T52" fmla="*/ 1 w 284"/>
                <a:gd name="T53" fmla="*/ 0 h 173"/>
                <a:gd name="T54" fmla="*/ 1 w 284"/>
                <a:gd name="T55" fmla="*/ 0 h 173"/>
                <a:gd name="T56" fmla="*/ 1 w 284"/>
                <a:gd name="T57" fmla="*/ 0 h 173"/>
                <a:gd name="T58" fmla="*/ 1 w 284"/>
                <a:gd name="T59" fmla="*/ 0 h 173"/>
                <a:gd name="T60" fmla="*/ 1 w 284"/>
                <a:gd name="T61" fmla="*/ 0 h 173"/>
                <a:gd name="T62" fmla="*/ 1 w 284"/>
                <a:gd name="T63" fmla="*/ 0 h 173"/>
                <a:gd name="T64" fmla="*/ 1 w 284"/>
                <a:gd name="T65" fmla="*/ 0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84" h="173">
                  <a:moveTo>
                    <a:pt x="10" y="173"/>
                  </a:moveTo>
                  <a:lnTo>
                    <a:pt x="12" y="172"/>
                  </a:lnTo>
                  <a:lnTo>
                    <a:pt x="14" y="171"/>
                  </a:lnTo>
                  <a:lnTo>
                    <a:pt x="15" y="166"/>
                  </a:lnTo>
                  <a:lnTo>
                    <a:pt x="15" y="158"/>
                  </a:lnTo>
                  <a:lnTo>
                    <a:pt x="13" y="147"/>
                  </a:lnTo>
                  <a:lnTo>
                    <a:pt x="12" y="134"/>
                  </a:lnTo>
                  <a:lnTo>
                    <a:pt x="10" y="120"/>
                  </a:lnTo>
                  <a:lnTo>
                    <a:pt x="9" y="105"/>
                  </a:lnTo>
                  <a:lnTo>
                    <a:pt x="10" y="89"/>
                  </a:lnTo>
                  <a:lnTo>
                    <a:pt x="9" y="84"/>
                  </a:lnTo>
                  <a:lnTo>
                    <a:pt x="7" y="80"/>
                  </a:lnTo>
                  <a:lnTo>
                    <a:pt x="5" y="75"/>
                  </a:lnTo>
                  <a:lnTo>
                    <a:pt x="2" y="71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1" y="37"/>
                  </a:lnTo>
                  <a:lnTo>
                    <a:pt x="15" y="30"/>
                  </a:lnTo>
                  <a:lnTo>
                    <a:pt x="18" y="24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4" y="11"/>
                  </a:lnTo>
                  <a:lnTo>
                    <a:pt x="25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4" y="2"/>
                  </a:lnTo>
                  <a:lnTo>
                    <a:pt x="281" y="77"/>
                  </a:lnTo>
                  <a:lnTo>
                    <a:pt x="10" y="173"/>
                  </a:lnTo>
                  <a:close/>
                </a:path>
              </a:pathLst>
            </a:custGeom>
            <a:solidFill>
              <a:srgbClr val="FF33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8" name="Line 856">
              <a:extLst>
                <a:ext uri="{FF2B5EF4-FFF2-40B4-BE49-F238E27FC236}">
                  <a16:creationId xmlns:a16="http://schemas.microsoft.com/office/drawing/2014/main" id="{4E97AE9C-97C2-4C83-94A3-850563CE5D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72" y="3069"/>
              <a:ext cx="15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pic>
        <p:nvPicPr>
          <p:cNvPr id="327" name="Picture 1097" descr="messerflugflieger2">
            <a:extLst>
              <a:ext uri="{FF2B5EF4-FFF2-40B4-BE49-F238E27FC236}">
                <a16:creationId xmlns:a16="http://schemas.microsoft.com/office/drawing/2014/main" id="{CE0C524E-85E8-40F0-8291-B8BD1390EB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5526819" y="1520172"/>
            <a:ext cx="1203325" cy="142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28" name="Group 185">
            <a:extLst>
              <a:ext uri="{FF2B5EF4-FFF2-40B4-BE49-F238E27FC236}">
                <a16:creationId xmlns:a16="http://schemas.microsoft.com/office/drawing/2014/main" id="{AF694E1C-76D3-4213-82BA-F0E9AE32CA54}"/>
              </a:ext>
            </a:extLst>
          </p:cNvPr>
          <p:cNvGrpSpPr>
            <a:grpSpLocks/>
          </p:cNvGrpSpPr>
          <p:nvPr/>
        </p:nvGrpSpPr>
        <p:grpSpPr bwMode="auto">
          <a:xfrm rot="7046611">
            <a:off x="6929676" y="1357816"/>
            <a:ext cx="311150" cy="490538"/>
            <a:chOff x="2820" y="264"/>
            <a:chExt cx="420" cy="1452"/>
          </a:xfrm>
        </p:grpSpPr>
        <p:sp>
          <p:nvSpPr>
            <p:cNvPr id="329" name="Line 186">
              <a:extLst>
                <a:ext uri="{FF2B5EF4-FFF2-40B4-BE49-F238E27FC236}">
                  <a16:creationId xmlns:a16="http://schemas.microsoft.com/office/drawing/2014/main" id="{83D55713-A375-466D-AC24-CF964AD74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30" name="Group 187">
              <a:extLst>
                <a:ext uri="{FF2B5EF4-FFF2-40B4-BE49-F238E27FC236}">
                  <a16:creationId xmlns:a16="http://schemas.microsoft.com/office/drawing/2014/main" id="{32305A4F-D69F-4750-8122-6C9E92A28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31" name="Group 188">
                <a:extLst>
                  <a:ext uri="{FF2B5EF4-FFF2-40B4-BE49-F238E27FC236}">
                    <a16:creationId xmlns:a16="http://schemas.microsoft.com/office/drawing/2014/main" id="{17C78CBC-33A4-483B-910A-9BCA77E8A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4" name="Group 189">
                  <a:extLst>
                    <a:ext uri="{FF2B5EF4-FFF2-40B4-BE49-F238E27FC236}">
                      <a16:creationId xmlns:a16="http://schemas.microsoft.com/office/drawing/2014/main" id="{102AAC13-A44B-464F-8A98-70230690FE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6" name="Group 190">
                    <a:extLst>
                      <a:ext uri="{FF2B5EF4-FFF2-40B4-BE49-F238E27FC236}">
                        <a16:creationId xmlns:a16="http://schemas.microsoft.com/office/drawing/2014/main" id="{A64A490F-541B-4862-8858-D307217AEE9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9" name="Freeform 191">
                      <a:extLst>
                        <a:ext uri="{FF2B5EF4-FFF2-40B4-BE49-F238E27FC236}">
                          <a16:creationId xmlns:a16="http://schemas.microsoft.com/office/drawing/2014/main" id="{EE153FC5-1876-4D16-8220-CF2909B887E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40" name="Freeform 192">
                      <a:extLst>
                        <a:ext uri="{FF2B5EF4-FFF2-40B4-BE49-F238E27FC236}">
                          <a16:creationId xmlns:a16="http://schemas.microsoft.com/office/drawing/2014/main" id="{C6480DB7-02BF-438D-ACB1-C264A70429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7" name="Freeform 193">
                    <a:extLst>
                      <a:ext uri="{FF2B5EF4-FFF2-40B4-BE49-F238E27FC236}">
                        <a16:creationId xmlns:a16="http://schemas.microsoft.com/office/drawing/2014/main" id="{FDA0D5A8-7A35-4235-889F-C8A60CDE0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8" name="Freeform 194">
                    <a:extLst>
                      <a:ext uri="{FF2B5EF4-FFF2-40B4-BE49-F238E27FC236}">
                        <a16:creationId xmlns:a16="http://schemas.microsoft.com/office/drawing/2014/main" id="{6CFEF462-9FCE-43FF-879E-E589FC4E7D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5" name="Line 195">
                  <a:extLst>
                    <a:ext uri="{FF2B5EF4-FFF2-40B4-BE49-F238E27FC236}">
                      <a16:creationId xmlns:a16="http://schemas.microsoft.com/office/drawing/2014/main" id="{0D2B3DFE-D3EB-4C79-9EBC-986FBFCDC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2" name="AutoShape 196">
                <a:extLst>
                  <a:ext uri="{FF2B5EF4-FFF2-40B4-BE49-F238E27FC236}">
                    <a16:creationId xmlns:a16="http://schemas.microsoft.com/office/drawing/2014/main" id="{D4C9CEA1-433A-4431-9DF2-13157561D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333" name="Line 197">
                <a:extLst>
                  <a:ext uri="{FF2B5EF4-FFF2-40B4-BE49-F238E27FC236}">
                    <a16:creationId xmlns:a16="http://schemas.microsoft.com/office/drawing/2014/main" id="{297B01C3-0865-4102-941C-92F28B9D8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341" name="Text Box 145">
            <a:extLst>
              <a:ext uri="{FF2B5EF4-FFF2-40B4-BE49-F238E27FC236}">
                <a16:creationId xmlns:a16="http://schemas.microsoft.com/office/drawing/2014/main" id="{4516D92A-05C9-45DF-B48D-14A039C13889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346452" y="2911161"/>
            <a:ext cx="101688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342" name="Text Box 145">
            <a:extLst>
              <a:ext uri="{FF2B5EF4-FFF2-40B4-BE49-F238E27FC236}">
                <a16:creationId xmlns:a16="http://schemas.microsoft.com/office/drawing/2014/main" id="{55D60BF6-5EA2-4E7D-A7E5-A13C03DE5A3C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4765645" y="2702135"/>
            <a:ext cx="1144145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99" name="Oval 193">
            <a:extLst>
              <a:ext uri="{FF2B5EF4-FFF2-40B4-BE49-F238E27FC236}">
                <a16:creationId xmlns:a16="http://schemas.microsoft.com/office/drawing/2014/main" id="{B34C3BFA-5952-4D95-97C7-C63D9D9C82B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6644523" y="1537547"/>
            <a:ext cx="939800" cy="884238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de-DE" altLang="de-DE" sz="1400" b="1"/>
          </a:p>
        </p:txBody>
      </p:sp>
      <p:sp>
        <p:nvSpPr>
          <p:cNvPr id="100" name="Text Box 8">
            <a:extLst>
              <a:ext uri="{FF2B5EF4-FFF2-40B4-BE49-F238E27FC236}">
                <a16:creationId xmlns:a16="http://schemas.microsoft.com/office/drawing/2014/main" id="{032A423A-ACA4-489E-9FA5-A322723FB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818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. Option </a:t>
            </a:r>
            <a:r>
              <a:rPr lang="en-US" sz="2000" b="1" dirty="0" err="1"/>
              <a:t>Hoher</a:t>
            </a:r>
            <a:r>
              <a:rPr lang="en-US" sz="2000" b="1" dirty="0"/>
              <a:t> Hut 	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de-DE" altLang="de-DE" sz="2000" b="1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1" grpId="0"/>
      <p:bldP spid="34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3">
            <a:extLst>
              <a:ext uri="{FF2B5EF4-FFF2-40B4-BE49-F238E27FC236}">
                <a16:creationId xmlns:a16="http://schemas.microsoft.com/office/drawing/2014/main" id="{988C37D4-B3E6-4CD8-9156-83E498AD2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3700" y="6515100"/>
            <a:ext cx="939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P-25.14.04</a:t>
            </a:r>
            <a:endParaRPr lang="de-DE" altLang="de-DE" dirty="0"/>
          </a:p>
        </p:txBody>
      </p:sp>
      <p:sp>
        <p:nvSpPr>
          <p:cNvPr id="30724" name="Text Box 120">
            <a:extLst>
              <a:ext uri="{FF2B5EF4-FFF2-40B4-BE49-F238E27FC236}">
                <a16:creationId xmlns:a16="http://schemas.microsoft.com/office/drawing/2014/main" id="{775A4DD8-4EE8-4423-9A4A-CF93325C89E4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1031875" y="831850"/>
            <a:ext cx="1778000" cy="434975"/>
          </a:xfrm>
          <a:prstGeom prst="rect">
            <a:avLst/>
          </a:prstGeom>
          <a:solidFill>
            <a:srgbClr val="00FFCC"/>
          </a:solidFill>
          <a:ln w="38100">
            <a:solidFill>
              <a:srgbClr val="FF33CC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2000" b="1">
                <a:solidFill>
                  <a:srgbClr val="FF33CC"/>
                </a:solidFill>
              </a:rPr>
              <a:t>Option</a:t>
            </a:r>
          </a:p>
        </p:txBody>
      </p:sp>
      <p:sp>
        <p:nvSpPr>
          <p:cNvPr id="187" name="Line 258">
            <a:extLst>
              <a:ext uri="{FF2B5EF4-FFF2-40B4-BE49-F238E27FC236}">
                <a16:creationId xmlns:a16="http://schemas.microsoft.com/office/drawing/2014/main" id="{CDD85DA5-A039-4AC7-A6D6-550480868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83450" y="1889991"/>
            <a:ext cx="13910" cy="1978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8" name="Arc 259">
            <a:extLst>
              <a:ext uri="{FF2B5EF4-FFF2-40B4-BE49-F238E27FC236}">
                <a16:creationId xmlns:a16="http://schemas.microsoft.com/office/drawing/2014/main" id="{503B487A-33EE-4940-A35B-6470936D3BC0}"/>
              </a:ext>
            </a:extLst>
          </p:cNvPr>
          <p:cNvSpPr>
            <a:spLocks/>
          </p:cNvSpPr>
          <p:nvPr/>
        </p:nvSpPr>
        <p:spPr bwMode="auto">
          <a:xfrm rot="5068806">
            <a:off x="5765910" y="3878978"/>
            <a:ext cx="449263" cy="439738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89" name="Arc 260">
            <a:extLst>
              <a:ext uri="{FF2B5EF4-FFF2-40B4-BE49-F238E27FC236}">
                <a16:creationId xmlns:a16="http://schemas.microsoft.com/office/drawing/2014/main" id="{DB64EFDB-5A96-4A27-880D-C147EEC09743}"/>
              </a:ext>
            </a:extLst>
          </p:cNvPr>
          <p:cNvSpPr>
            <a:spLocks/>
          </p:cNvSpPr>
          <p:nvPr/>
        </p:nvSpPr>
        <p:spPr bwMode="auto">
          <a:xfrm rot="21392220" flipV="1">
            <a:off x="7191374" y="4037358"/>
            <a:ext cx="450850" cy="439737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90" name="Line 261">
            <a:extLst>
              <a:ext uri="{FF2B5EF4-FFF2-40B4-BE49-F238E27FC236}">
                <a16:creationId xmlns:a16="http://schemas.microsoft.com/office/drawing/2014/main" id="{4655BB4A-A154-4621-98A9-F1E20E4CFC5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231770" y="4486462"/>
            <a:ext cx="10128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cxnSp>
        <p:nvCxnSpPr>
          <p:cNvPr id="191" name="Gerader Verbinder 3">
            <a:extLst>
              <a:ext uri="{FF2B5EF4-FFF2-40B4-BE49-F238E27FC236}">
                <a16:creationId xmlns:a16="http://schemas.microsoft.com/office/drawing/2014/main" id="{16205E95-4199-40DD-ADB4-B27FE4BAE20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738183" y="1423799"/>
            <a:ext cx="678617" cy="38595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2" name="Gerader Verbinder 8">
            <a:extLst>
              <a:ext uri="{FF2B5EF4-FFF2-40B4-BE49-F238E27FC236}">
                <a16:creationId xmlns:a16="http://schemas.microsoft.com/office/drawing/2014/main" id="{4A2EF7D0-5CE8-4455-AE00-6D75B282D32A}"/>
              </a:ext>
            </a:extLst>
          </p:cNvPr>
          <p:cNvCxnSpPr>
            <a:cxnSpLocks/>
          </p:cNvCxnSpPr>
          <p:nvPr/>
        </p:nvCxnSpPr>
        <p:spPr bwMode="auto">
          <a:xfrm>
            <a:off x="7615165" y="2195790"/>
            <a:ext cx="13910" cy="1859361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3" name="Gerader Verbinder 13">
            <a:extLst>
              <a:ext uri="{FF2B5EF4-FFF2-40B4-BE49-F238E27FC236}">
                <a16:creationId xmlns:a16="http://schemas.microsoft.com/office/drawing/2014/main" id="{418F08CF-B5D0-4277-96BC-D7B3ACFBEAF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988577" y="4343587"/>
            <a:ext cx="841375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194" name="Group 185">
            <a:extLst>
              <a:ext uri="{FF2B5EF4-FFF2-40B4-BE49-F238E27FC236}">
                <a16:creationId xmlns:a16="http://schemas.microsoft.com/office/drawing/2014/main" id="{B6BDD6F8-B4C3-4C9D-A13A-AD1B9857D9B9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6002476" y="4265424"/>
            <a:ext cx="311150" cy="490538"/>
            <a:chOff x="2820" y="264"/>
            <a:chExt cx="420" cy="1452"/>
          </a:xfrm>
        </p:grpSpPr>
        <p:sp>
          <p:nvSpPr>
            <p:cNvPr id="218" name="Line 186">
              <a:extLst>
                <a:ext uri="{FF2B5EF4-FFF2-40B4-BE49-F238E27FC236}">
                  <a16:creationId xmlns:a16="http://schemas.microsoft.com/office/drawing/2014/main" id="{774C6CCE-5BB9-41F1-9D15-F0FA7DA80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9" name="Group 187">
              <a:extLst>
                <a:ext uri="{FF2B5EF4-FFF2-40B4-BE49-F238E27FC236}">
                  <a16:creationId xmlns:a16="http://schemas.microsoft.com/office/drawing/2014/main" id="{076CB9D1-EB09-424F-B12E-A8C51C9076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0" name="Group 188">
                <a:extLst>
                  <a:ext uri="{FF2B5EF4-FFF2-40B4-BE49-F238E27FC236}">
                    <a16:creationId xmlns:a16="http://schemas.microsoft.com/office/drawing/2014/main" id="{9F40CAF3-E170-4A29-8DEC-0B004F988F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3" name="Group 189">
                  <a:extLst>
                    <a:ext uri="{FF2B5EF4-FFF2-40B4-BE49-F238E27FC236}">
                      <a16:creationId xmlns:a16="http://schemas.microsoft.com/office/drawing/2014/main" id="{2D9F2D3B-D4B9-40E4-93A3-C71F045FAB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5" name="Group 190">
                    <a:extLst>
                      <a:ext uri="{FF2B5EF4-FFF2-40B4-BE49-F238E27FC236}">
                        <a16:creationId xmlns:a16="http://schemas.microsoft.com/office/drawing/2014/main" id="{1D67C3F8-8557-4CE9-A995-C05610340A6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28" name="Freeform 191">
                      <a:extLst>
                        <a:ext uri="{FF2B5EF4-FFF2-40B4-BE49-F238E27FC236}">
                          <a16:creationId xmlns:a16="http://schemas.microsoft.com/office/drawing/2014/main" id="{94AF2C43-2C7D-43E3-A3C3-9EA07B040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9" name="Freeform 192">
                      <a:extLst>
                        <a:ext uri="{FF2B5EF4-FFF2-40B4-BE49-F238E27FC236}">
                          <a16:creationId xmlns:a16="http://schemas.microsoft.com/office/drawing/2014/main" id="{5A56DD2D-38B1-43CF-B84D-413F2E78891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26" name="Freeform 193">
                    <a:extLst>
                      <a:ext uri="{FF2B5EF4-FFF2-40B4-BE49-F238E27FC236}">
                        <a16:creationId xmlns:a16="http://schemas.microsoft.com/office/drawing/2014/main" id="{9F1C3B5F-3B44-46F3-8FF8-1E39B33A0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27" name="Freeform 194">
                    <a:extLst>
                      <a:ext uri="{FF2B5EF4-FFF2-40B4-BE49-F238E27FC236}">
                        <a16:creationId xmlns:a16="http://schemas.microsoft.com/office/drawing/2014/main" id="{B88265A2-C6F9-49AB-8C03-ABEF69755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4" name="Line 195">
                  <a:extLst>
                    <a:ext uri="{FF2B5EF4-FFF2-40B4-BE49-F238E27FC236}">
                      <a16:creationId xmlns:a16="http://schemas.microsoft.com/office/drawing/2014/main" id="{1172577D-EE59-4E3E-AC95-B241B933E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1" name="AutoShape 196">
                <a:extLst>
                  <a:ext uri="{FF2B5EF4-FFF2-40B4-BE49-F238E27FC236}">
                    <a16:creationId xmlns:a16="http://schemas.microsoft.com/office/drawing/2014/main" id="{328CE034-F1DE-4AC7-85B2-14DA00116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22" name="Line 197">
                <a:extLst>
                  <a:ext uri="{FF2B5EF4-FFF2-40B4-BE49-F238E27FC236}">
                    <a16:creationId xmlns:a16="http://schemas.microsoft.com/office/drawing/2014/main" id="{29DD2C7A-5E55-4FA0-B01D-8EA073AAF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5" name="AutoShape 199">
            <a:extLst>
              <a:ext uri="{FF2B5EF4-FFF2-40B4-BE49-F238E27FC236}">
                <a16:creationId xmlns:a16="http://schemas.microsoft.com/office/drawing/2014/main" id="{AB181FFE-24EE-41B2-80B7-4249A34983EE}"/>
              </a:ext>
            </a:extLst>
          </p:cNvPr>
          <p:cNvSpPr>
            <a:spLocks noChangeArrowheads="1"/>
          </p:cNvSpPr>
          <p:nvPr/>
        </p:nvSpPr>
        <p:spPr bwMode="auto">
          <a:xfrm flipH="1" flipV="1">
            <a:off x="4505525" y="4257879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6" name="AutoShape 226">
            <a:extLst>
              <a:ext uri="{FF2B5EF4-FFF2-40B4-BE49-F238E27FC236}">
                <a16:creationId xmlns:a16="http://schemas.microsoft.com/office/drawing/2014/main" id="{53D6C83A-4B71-4336-AB38-0A1E6FBEE76B}"/>
              </a:ext>
            </a:extLst>
          </p:cNvPr>
          <p:cNvSpPr>
            <a:spLocks noChangeArrowheads="1"/>
          </p:cNvSpPr>
          <p:nvPr/>
        </p:nvSpPr>
        <p:spPr bwMode="auto">
          <a:xfrm rot="10800000" flipH="1" flipV="1">
            <a:off x="6478715" y="440232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97" name="Group 277">
            <a:extLst>
              <a:ext uri="{FF2B5EF4-FFF2-40B4-BE49-F238E27FC236}">
                <a16:creationId xmlns:a16="http://schemas.microsoft.com/office/drawing/2014/main" id="{F084E0FB-6CCF-4F85-BA78-DD98691BC54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111372" y="4091968"/>
            <a:ext cx="311150" cy="490537"/>
            <a:chOff x="2820" y="264"/>
            <a:chExt cx="420" cy="1452"/>
          </a:xfrm>
        </p:grpSpPr>
        <p:sp>
          <p:nvSpPr>
            <p:cNvPr id="206" name="Line 278">
              <a:extLst>
                <a:ext uri="{FF2B5EF4-FFF2-40B4-BE49-F238E27FC236}">
                  <a16:creationId xmlns:a16="http://schemas.microsoft.com/office/drawing/2014/main" id="{1AE630FE-D4A3-466D-A655-066237A1F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07" name="Group 279">
              <a:extLst>
                <a:ext uri="{FF2B5EF4-FFF2-40B4-BE49-F238E27FC236}">
                  <a16:creationId xmlns:a16="http://schemas.microsoft.com/office/drawing/2014/main" id="{FEA8310C-266F-4CA7-9015-142F4B1FB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08" name="Group 280">
                <a:extLst>
                  <a:ext uri="{FF2B5EF4-FFF2-40B4-BE49-F238E27FC236}">
                    <a16:creationId xmlns:a16="http://schemas.microsoft.com/office/drawing/2014/main" id="{C521979B-1564-43E0-858B-1DBE0300E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1" name="Group 281">
                  <a:extLst>
                    <a:ext uri="{FF2B5EF4-FFF2-40B4-BE49-F238E27FC236}">
                      <a16:creationId xmlns:a16="http://schemas.microsoft.com/office/drawing/2014/main" id="{3B80CE72-BFA9-4B7F-A43C-766B9D7511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3" name="Group 282">
                    <a:extLst>
                      <a:ext uri="{FF2B5EF4-FFF2-40B4-BE49-F238E27FC236}">
                        <a16:creationId xmlns:a16="http://schemas.microsoft.com/office/drawing/2014/main" id="{97A7938B-3C15-4579-BD68-546CB67873B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6" name="Freeform 283">
                      <a:extLst>
                        <a:ext uri="{FF2B5EF4-FFF2-40B4-BE49-F238E27FC236}">
                          <a16:creationId xmlns:a16="http://schemas.microsoft.com/office/drawing/2014/main" id="{AB20A547-704D-4CFB-BD95-B31E2E38EB3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2147483646 w 1153"/>
                        <a:gd name="T43" fmla="*/ 2147483646 h 204"/>
                        <a:gd name="T44" fmla="*/ 2147483646 w 1153"/>
                        <a:gd name="T45" fmla="*/ 2147483646 h 204"/>
                        <a:gd name="T46" fmla="*/ 0 w 1153"/>
                        <a:gd name="T47" fmla="*/ 2147483646 h 204"/>
                        <a:gd name="T48" fmla="*/ 2147483646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17" name="Freeform 284">
                      <a:extLst>
                        <a:ext uri="{FF2B5EF4-FFF2-40B4-BE49-F238E27FC236}">
                          <a16:creationId xmlns:a16="http://schemas.microsoft.com/office/drawing/2014/main" id="{3F62759A-A609-4E53-9DF6-CD59F40C90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4" name="Freeform 285">
                    <a:extLst>
                      <a:ext uri="{FF2B5EF4-FFF2-40B4-BE49-F238E27FC236}">
                        <a16:creationId xmlns:a16="http://schemas.microsoft.com/office/drawing/2014/main" id="{40456F99-4135-45C0-A38A-1D2049C0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5" name="Freeform 286">
                    <a:extLst>
                      <a:ext uri="{FF2B5EF4-FFF2-40B4-BE49-F238E27FC236}">
                        <a16:creationId xmlns:a16="http://schemas.microsoft.com/office/drawing/2014/main" id="{CCD73AC2-74C9-4B95-B627-7FC29F9C4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40903 h 33"/>
                      <a:gd name="T2" fmla="*/ 0 w 293"/>
                      <a:gd name="T3" fmla="*/ 1888040 h 33"/>
                      <a:gd name="T4" fmla="*/ 72 w 293"/>
                      <a:gd name="T5" fmla="*/ 535643 h 33"/>
                      <a:gd name="T6" fmla="*/ 89 w 293"/>
                      <a:gd name="T7" fmla="*/ 264063 h 33"/>
                      <a:gd name="T8" fmla="*/ 101 w 293"/>
                      <a:gd name="T9" fmla="*/ 264063 h 33"/>
                      <a:gd name="T10" fmla="*/ 113 w 293"/>
                      <a:gd name="T11" fmla="*/ 0 h 33"/>
                      <a:gd name="T12" fmla="*/ 125 w 293"/>
                      <a:gd name="T13" fmla="*/ 0 h 33"/>
                      <a:gd name="T14" fmla="*/ 141 w 293"/>
                      <a:gd name="T15" fmla="*/ 264063 h 33"/>
                      <a:gd name="T16" fmla="*/ 154 w 293"/>
                      <a:gd name="T17" fmla="*/ 376090 h 33"/>
                      <a:gd name="T18" fmla="*/ 165 w 293"/>
                      <a:gd name="T19" fmla="*/ 535643 h 33"/>
                      <a:gd name="T20" fmla="*/ 171 w 293"/>
                      <a:gd name="T21" fmla="*/ 796077 h 33"/>
                      <a:gd name="T22" fmla="*/ 177 w 293"/>
                      <a:gd name="T23" fmla="*/ 1086533 h 33"/>
                      <a:gd name="T24" fmla="*/ 181 w 293"/>
                      <a:gd name="T25" fmla="*/ 1362762 h 33"/>
                      <a:gd name="T26" fmla="*/ 183 w 293"/>
                      <a:gd name="T27" fmla="*/ 1614816 h 33"/>
                      <a:gd name="T28" fmla="*/ 184 w 293"/>
                      <a:gd name="T29" fmla="*/ 1940903 h 33"/>
                      <a:gd name="T30" fmla="*/ 183 w 293"/>
                      <a:gd name="T31" fmla="*/ 2203995 h 33"/>
                      <a:gd name="T32" fmla="*/ 181 w 293"/>
                      <a:gd name="T33" fmla="*/ 2553162 h 33"/>
                      <a:gd name="T34" fmla="*/ 177 w 293"/>
                      <a:gd name="T35" fmla="*/ 2764316 h 33"/>
                      <a:gd name="T36" fmla="*/ 171 w 293"/>
                      <a:gd name="T37" fmla="*/ 3139023 h 33"/>
                      <a:gd name="T38" fmla="*/ 165 w 293"/>
                      <a:gd name="T39" fmla="*/ 3342270 h 33"/>
                      <a:gd name="T40" fmla="*/ 154 w 293"/>
                      <a:gd name="T41" fmla="*/ 3534681 h 33"/>
                      <a:gd name="T42" fmla="*/ 141 w 293"/>
                      <a:gd name="T43" fmla="*/ 3808607 h 33"/>
                      <a:gd name="T44" fmla="*/ 125 w 293"/>
                      <a:gd name="T45" fmla="*/ 3829826 h 33"/>
                      <a:gd name="T46" fmla="*/ 114 w 293"/>
                      <a:gd name="T47" fmla="*/ 3829826 h 33"/>
                      <a:gd name="T48" fmla="*/ 101 w 293"/>
                      <a:gd name="T49" fmla="*/ 3829826 h 33"/>
                      <a:gd name="T50" fmla="*/ 89 w 293"/>
                      <a:gd name="T51" fmla="*/ 3808607 h 33"/>
                      <a:gd name="T52" fmla="*/ 72 w 293"/>
                      <a:gd name="T53" fmla="*/ 3342270 h 33"/>
                      <a:gd name="T54" fmla="*/ 0 w 293"/>
                      <a:gd name="T55" fmla="*/ 1940903 h 33"/>
                      <a:gd name="T56" fmla="*/ 0 w 293"/>
                      <a:gd name="T57" fmla="*/ 194090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2" name="Line 287">
                  <a:extLst>
                    <a:ext uri="{FF2B5EF4-FFF2-40B4-BE49-F238E27FC236}">
                      <a16:creationId xmlns:a16="http://schemas.microsoft.com/office/drawing/2014/main" id="{93088397-B7E6-4943-BB7D-0E69C4A06D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9" name="AutoShape 288">
                <a:extLst>
                  <a:ext uri="{FF2B5EF4-FFF2-40B4-BE49-F238E27FC236}">
                    <a16:creationId xmlns:a16="http://schemas.microsoft.com/office/drawing/2014/main" id="{9C5FE81A-2F7C-44B6-92DC-D19572F2B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210" name="Line 289">
                <a:extLst>
                  <a:ext uri="{FF2B5EF4-FFF2-40B4-BE49-F238E27FC236}">
                    <a16:creationId xmlns:a16="http://schemas.microsoft.com/office/drawing/2014/main" id="{A19B0FC3-DC60-4180-A0B9-D41367E8C3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98" name="Bogen 197">
            <a:extLst>
              <a:ext uri="{FF2B5EF4-FFF2-40B4-BE49-F238E27FC236}">
                <a16:creationId xmlns:a16="http://schemas.microsoft.com/office/drawing/2014/main" id="{FEEFB1DC-13BC-409B-8855-D2B573132D8B}"/>
              </a:ext>
            </a:extLst>
          </p:cNvPr>
          <p:cNvSpPr/>
          <p:nvPr/>
        </p:nvSpPr>
        <p:spPr bwMode="auto">
          <a:xfrm rot="13005288" flipV="1">
            <a:off x="6259405" y="1354454"/>
            <a:ext cx="506727" cy="790186"/>
          </a:xfrm>
          <a:prstGeom prst="arc">
            <a:avLst>
              <a:gd name="adj1" fmla="val 16224854"/>
              <a:gd name="adj2" fmla="val 3904848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199" name="Group 254">
            <a:extLst>
              <a:ext uri="{FF2B5EF4-FFF2-40B4-BE49-F238E27FC236}">
                <a16:creationId xmlns:a16="http://schemas.microsoft.com/office/drawing/2014/main" id="{B435AF76-15DF-46D2-8726-F5EFDED29225}"/>
              </a:ext>
            </a:extLst>
          </p:cNvPr>
          <p:cNvGrpSpPr>
            <a:grpSpLocks/>
          </p:cNvGrpSpPr>
          <p:nvPr/>
        </p:nvGrpSpPr>
        <p:grpSpPr bwMode="auto">
          <a:xfrm rot="13656542" flipV="1">
            <a:off x="7237151" y="3120416"/>
            <a:ext cx="769938" cy="292100"/>
            <a:chOff x="4875" y="7237"/>
            <a:chExt cx="4230" cy="1883"/>
          </a:xfrm>
        </p:grpSpPr>
        <p:sp>
          <p:nvSpPr>
            <p:cNvPr id="204" name="Arc 255">
              <a:extLst>
                <a:ext uri="{FF2B5EF4-FFF2-40B4-BE49-F238E27FC236}">
                  <a16:creationId xmlns:a16="http://schemas.microsoft.com/office/drawing/2014/main" id="{D4124044-306A-4091-BCD9-F60A36A7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AutoShape 256">
              <a:extLst>
                <a:ext uri="{FF2B5EF4-FFF2-40B4-BE49-F238E27FC236}">
                  <a16:creationId xmlns:a16="http://schemas.microsoft.com/office/drawing/2014/main" id="{2C10F3B3-2BFF-4BFB-9BB0-FBCB7D6BB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200" name="Bogen 199">
            <a:extLst>
              <a:ext uri="{FF2B5EF4-FFF2-40B4-BE49-F238E27FC236}">
                <a16:creationId xmlns:a16="http://schemas.microsoft.com/office/drawing/2014/main" id="{4D8EFDD5-BEC1-402F-A446-29BAB7D4C28A}"/>
              </a:ext>
            </a:extLst>
          </p:cNvPr>
          <p:cNvSpPr/>
          <p:nvPr/>
        </p:nvSpPr>
        <p:spPr bwMode="auto">
          <a:xfrm rot="8594712" flipH="1" flipV="1">
            <a:off x="6945114" y="1675948"/>
            <a:ext cx="621266" cy="831850"/>
          </a:xfrm>
          <a:prstGeom prst="arc">
            <a:avLst>
              <a:gd name="adj1" fmla="val 20162508"/>
              <a:gd name="adj2" fmla="val 3323169"/>
            </a:avLst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/>
          <a:lstStyle/>
          <a:p>
            <a:pPr algn="ctr" defTabSz="793750">
              <a:lnSpc>
                <a:spcPct val="80000"/>
              </a:lnSpc>
              <a:defRPr/>
            </a:pPr>
            <a:endParaRPr lang="de-DE"/>
          </a:p>
        </p:txBody>
      </p:sp>
      <p:grpSp>
        <p:nvGrpSpPr>
          <p:cNvPr id="278" name="Group 254">
            <a:extLst>
              <a:ext uri="{FF2B5EF4-FFF2-40B4-BE49-F238E27FC236}">
                <a16:creationId xmlns:a16="http://schemas.microsoft.com/office/drawing/2014/main" id="{55FEE124-84A2-4116-93DD-F1D3480CA00B}"/>
              </a:ext>
            </a:extLst>
          </p:cNvPr>
          <p:cNvGrpSpPr>
            <a:grpSpLocks/>
          </p:cNvGrpSpPr>
          <p:nvPr/>
        </p:nvGrpSpPr>
        <p:grpSpPr bwMode="auto">
          <a:xfrm rot="7943458">
            <a:off x="5798481" y="2563645"/>
            <a:ext cx="769938" cy="292100"/>
            <a:chOff x="4875" y="7237"/>
            <a:chExt cx="4230" cy="1883"/>
          </a:xfrm>
        </p:grpSpPr>
        <p:sp>
          <p:nvSpPr>
            <p:cNvPr id="279" name="Arc 255">
              <a:extLst>
                <a:ext uri="{FF2B5EF4-FFF2-40B4-BE49-F238E27FC236}">
                  <a16:creationId xmlns:a16="http://schemas.microsoft.com/office/drawing/2014/main" id="{49D4012F-E7A3-4286-8E4C-9D7AF169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AutoShape 256">
              <a:extLst>
                <a:ext uri="{FF2B5EF4-FFF2-40B4-BE49-F238E27FC236}">
                  <a16:creationId xmlns:a16="http://schemas.microsoft.com/office/drawing/2014/main" id="{715A49C9-21F8-4A4F-9BD6-CE7855F7A1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10" name="Text Box 92">
            <a:extLst>
              <a:ext uri="{FF2B5EF4-FFF2-40B4-BE49-F238E27FC236}">
                <a16:creationId xmlns:a16="http://schemas.microsoft.com/office/drawing/2014/main" id="{BCEF0C61-7637-4ECC-B310-C59195550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2275" y="2932113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11" name="Text Box 93">
            <a:extLst>
              <a:ext uri="{FF2B5EF4-FFF2-40B4-BE49-F238E27FC236}">
                <a16:creationId xmlns:a16="http://schemas.microsoft.com/office/drawing/2014/main" id="{A5880B4B-8266-4C80-8246-4A5AE9065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3550" y="2074863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Rollen in der Mitte der Strecke.</a:t>
            </a:r>
          </a:p>
        </p:txBody>
      </p:sp>
      <p:sp>
        <p:nvSpPr>
          <p:cNvPr id="112" name="Oval 94">
            <a:extLst>
              <a:ext uri="{FF2B5EF4-FFF2-40B4-BE49-F238E27FC236}">
                <a16:creationId xmlns:a16="http://schemas.microsoft.com/office/drawing/2014/main" id="{8F5BD171-17A5-4464-BDC8-FD0AADAA4D2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103540" y="3340655"/>
            <a:ext cx="1073683" cy="102081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3" name="Oval 96">
            <a:extLst>
              <a:ext uri="{FF2B5EF4-FFF2-40B4-BE49-F238E27FC236}">
                <a16:creationId xmlns:a16="http://schemas.microsoft.com/office/drawing/2014/main" id="{654FE208-F005-4FF3-B6F3-11FA2E951156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600642" y="1742489"/>
            <a:ext cx="1014412" cy="889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4" name="Oval 97">
            <a:extLst>
              <a:ext uri="{FF2B5EF4-FFF2-40B4-BE49-F238E27FC236}">
                <a16:creationId xmlns:a16="http://schemas.microsoft.com/office/drawing/2014/main" id="{67801BA4-7D6B-4521-8D8A-AB8497E12AB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93830" y="3448068"/>
            <a:ext cx="1115704" cy="1038651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Oval 101">
            <a:extLst>
              <a:ext uri="{FF2B5EF4-FFF2-40B4-BE49-F238E27FC236}">
                <a16:creationId xmlns:a16="http://schemas.microsoft.com/office/drawing/2014/main" id="{45E3F221-FBEC-4796-961B-E926CF58D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2401" y="393794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6" name="Oval 96">
            <a:extLst>
              <a:ext uri="{FF2B5EF4-FFF2-40B4-BE49-F238E27FC236}">
                <a16:creationId xmlns:a16="http://schemas.microsoft.com/office/drawing/2014/main" id="{60FBD084-D484-42A2-B422-E36EF11FF0D4}"/>
              </a:ext>
            </a:extLst>
          </p:cNvPr>
          <p:cNvSpPr>
            <a:spLocks noChangeArrowheads="1"/>
          </p:cNvSpPr>
          <p:nvPr/>
        </p:nvSpPr>
        <p:spPr bwMode="auto">
          <a:xfrm rot="380412" flipH="1">
            <a:off x="6237565" y="1433586"/>
            <a:ext cx="845867" cy="767005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7" name="Text Box 145">
            <a:extLst>
              <a:ext uri="{FF2B5EF4-FFF2-40B4-BE49-F238E27FC236}">
                <a16:creationId xmlns:a16="http://schemas.microsoft.com/office/drawing/2014/main" id="{9695D234-E4A6-4135-B386-4F2912A0C03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5279283" y="2621319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118" name="Text Box 145">
            <a:extLst>
              <a:ext uri="{FF2B5EF4-FFF2-40B4-BE49-F238E27FC236}">
                <a16:creationId xmlns:a16="http://schemas.microsoft.com/office/drawing/2014/main" id="{5F83E695-8BFB-4280-B563-200DA9BF39C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H="1" flipV="1">
            <a:off x="6665002" y="2892425"/>
            <a:ext cx="85817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92" name="Oval 106">
            <a:extLst>
              <a:ext uri="{FF2B5EF4-FFF2-40B4-BE49-F238E27FC236}">
                <a16:creationId xmlns:a16="http://schemas.microsoft.com/office/drawing/2014/main" id="{C37F0C44-1759-409A-8A13-A67738B74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416" y="439961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3" name="Oval 106">
            <a:extLst>
              <a:ext uri="{FF2B5EF4-FFF2-40B4-BE49-F238E27FC236}">
                <a16:creationId xmlns:a16="http://schemas.microsoft.com/office/drawing/2014/main" id="{3BE702FA-BD7F-4B38-B448-034A69F90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7982" y="211267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4" name="Oval 106">
            <a:extLst>
              <a:ext uri="{FF2B5EF4-FFF2-40B4-BE49-F238E27FC236}">
                <a16:creationId xmlns:a16="http://schemas.microsoft.com/office/drawing/2014/main" id="{CA8D2A22-F231-4E9A-B4D0-896C55CB1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9287" y="176195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5" name="Oval 106">
            <a:extLst>
              <a:ext uri="{FF2B5EF4-FFF2-40B4-BE49-F238E27FC236}">
                <a16:creationId xmlns:a16="http://schemas.microsoft.com/office/drawing/2014/main" id="{3D7DA416-E30A-44FF-9BA6-E7DBB9865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8359" y="170378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9" name="Oval 106">
            <a:extLst>
              <a:ext uri="{FF2B5EF4-FFF2-40B4-BE49-F238E27FC236}">
                <a16:creationId xmlns:a16="http://schemas.microsoft.com/office/drawing/2014/main" id="{F997DBE5-2977-451B-8A6B-53C5E9C55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2169" y="132325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0" name="Oval 106">
            <a:extLst>
              <a:ext uri="{FF2B5EF4-FFF2-40B4-BE49-F238E27FC236}">
                <a16:creationId xmlns:a16="http://schemas.microsoft.com/office/drawing/2014/main" id="{F8F7A538-458B-4967-B211-870FC1C02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6984" y="293153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1" name="Oval 106">
            <a:extLst>
              <a:ext uri="{FF2B5EF4-FFF2-40B4-BE49-F238E27FC236}">
                <a16:creationId xmlns:a16="http://schemas.microsoft.com/office/drawing/2014/main" id="{5F5570FA-582C-4670-8D5C-A0BC49EC0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573" y="284192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2" name="Oval 106">
            <a:extLst>
              <a:ext uri="{FF2B5EF4-FFF2-40B4-BE49-F238E27FC236}">
                <a16:creationId xmlns:a16="http://schemas.microsoft.com/office/drawing/2014/main" id="{EFDFD27F-A206-4545-A9D5-572E7D6E5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6242" y="425215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23" name="Oval 106">
            <a:extLst>
              <a:ext uri="{FF2B5EF4-FFF2-40B4-BE49-F238E27FC236}">
                <a16:creationId xmlns:a16="http://schemas.microsoft.com/office/drawing/2014/main" id="{ED43401C-97D9-4D58-A5E0-638F7BDBE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8679" y="379024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6" name="Text Box 8">
            <a:extLst>
              <a:ext uri="{FF2B5EF4-FFF2-40B4-BE49-F238E27FC236}">
                <a16:creationId xmlns:a16="http://schemas.microsoft.com/office/drawing/2014/main" id="{1C741343-87B1-414A-A216-054AE9CF64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8138" y="158750"/>
            <a:ext cx="7292975" cy="818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de-DE" sz="2000" b="1" dirty="0"/>
              <a:t>P-25.14 </a:t>
            </a:r>
            <a:r>
              <a:rPr lang="en-US" sz="2000" b="1" dirty="0" err="1"/>
              <a:t>Hoher</a:t>
            </a:r>
            <a:r>
              <a:rPr lang="en-US" sz="2000" b="1" dirty="0"/>
              <a:t> Hut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. Option </a:t>
            </a:r>
            <a:r>
              <a:rPr lang="en-US" sz="2000" b="1" dirty="0" err="1"/>
              <a:t>Hoher</a:t>
            </a:r>
            <a:r>
              <a:rPr lang="en-US" sz="2000" b="1" dirty="0"/>
              <a:t> Hut 	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de-DE" sz="2000" dirty="0"/>
          </a:p>
          <a:p>
            <a:pPr>
              <a:lnSpc>
                <a:spcPct val="80000"/>
              </a:lnSpc>
            </a:pPr>
            <a:endParaRPr lang="de-DE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198696675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animBg="1"/>
      <p:bldP spid="11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7" name="Text Box 114">
            <a:extLst>
              <a:ext uri="{FF2B5EF4-FFF2-40B4-BE49-F238E27FC236}">
                <a16:creationId xmlns:a16="http://schemas.microsoft.com/office/drawing/2014/main" id="{7C0CFB17-7AAA-4E27-BD7C-EE19D68C9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6" y="126664"/>
            <a:ext cx="4589466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2000" b="1" dirty="0"/>
              <a:t>P-25.15 </a:t>
            </a:r>
            <a:r>
              <a:rPr lang="en-US" sz="2000" b="1" dirty="0" err="1"/>
              <a:t>Figur</a:t>
            </a:r>
            <a:r>
              <a:rPr lang="en-US" sz="2000" b="1" dirty="0"/>
              <a:t> Z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Gerissener</a:t>
            </a:r>
            <a:r>
              <a:rPr lang="en-US" sz="2000" b="1" dirty="0"/>
              <a:t> Rolle</a:t>
            </a:r>
            <a:endParaRPr lang="en-GB" altLang="de-DE" b="1" dirty="0"/>
          </a:p>
        </p:txBody>
      </p:sp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P-25.15.01</a:t>
            </a:r>
            <a:endParaRPr lang="de-DE" altLang="de-DE" dirty="0"/>
          </a:p>
        </p:txBody>
      </p:sp>
      <p:sp>
        <p:nvSpPr>
          <p:cNvPr id="32779" name="Text Box 305">
            <a:extLst>
              <a:ext uri="{FF2B5EF4-FFF2-40B4-BE49-F238E27FC236}">
                <a16:creationId xmlns:a16="http://schemas.microsoft.com/office/drawing/2014/main" id="{3DA4E4C0-8EB9-4732-9AFA-E7E02DF4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584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͕⅜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</a:t>
            </a:r>
            <a:r>
              <a:rPr lang="en-US" sz="1600" b="1" dirty="0" err="1"/>
              <a:t>Gerissene</a:t>
            </a:r>
            <a:r>
              <a:rPr lang="en-US" sz="1600" b="1" dirty="0"/>
              <a:t>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40903" y="1422400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5015" y="4052888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29815" y="1343025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01453" y="3906838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9" name="Group 392">
            <a:extLst>
              <a:ext uri="{FF2B5EF4-FFF2-40B4-BE49-F238E27FC236}">
                <a16:creationId xmlns:a16="http://schemas.microsoft.com/office/drawing/2014/main" id="{DC0D89A1-38F7-4931-8D7B-C4D22B88A151}"/>
              </a:ext>
            </a:extLst>
          </p:cNvPr>
          <p:cNvGrpSpPr>
            <a:grpSpLocks/>
          </p:cNvGrpSpPr>
          <p:nvPr/>
        </p:nvGrpSpPr>
        <p:grpSpPr bwMode="auto">
          <a:xfrm rot="13590667" flipH="1">
            <a:off x="3905221" y="2972593"/>
            <a:ext cx="311150" cy="538163"/>
            <a:chOff x="2820" y="264"/>
            <a:chExt cx="420" cy="1452"/>
          </a:xfrm>
        </p:grpSpPr>
        <p:sp>
          <p:nvSpPr>
            <p:cNvPr id="130" name="Line 393">
              <a:extLst>
                <a:ext uri="{FF2B5EF4-FFF2-40B4-BE49-F238E27FC236}">
                  <a16:creationId xmlns:a16="http://schemas.microsoft.com/office/drawing/2014/main" id="{14BD6F23-FDCC-48D1-9511-698CD802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1" name="Group 394">
              <a:extLst>
                <a:ext uri="{FF2B5EF4-FFF2-40B4-BE49-F238E27FC236}">
                  <a16:creationId xmlns:a16="http://schemas.microsoft.com/office/drawing/2014/main" id="{D20D4977-C116-45E0-8D3F-B8E809D47E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2" name="Group 395">
                <a:extLst>
                  <a:ext uri="{FF2B5EF4-FFF2-40B4-BE49-F238E27FC236}">
                    <a16:creationId xmlns:a16="http://schemas.microsoft.com/office/drawing/2014/main" id="{7CD2FF7A-1290-4B2A-87AC-20F01FE50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5" name="Group 396">
                  <a:extLst>
                    <a:ext uri="{FF2B5EF4-FFF2-40B4-BE49-F238E27FC236}">
                      <a16:creationId xmlns:a16="http://schemas.microsoft.com/office/drawing/2014/main" id="{E0D8962D-D1A8-4057-B71D-3B29B79BBC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7" name="Group 397">
                    <a:extLst>
                      <a:ext uri="{FF2B5EF4-FFF2-40B4-BE49-F238E27FC236}">
                        <a16:creationId xmlns:a16="http://schemas.microsoft.com/office/drawing/2014/main" id="{559309A4-7DB8-41CB-A4EA-F59B76EDD31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0" name="Freeform 398">
                      <a:extLst>
                        <a:ext uri="{FF2B5EF4-FFF2-40B4-BE49-F238E27FC236}">
                          <a16:creationId xmlns:a16="http://schemas.microsoft.com/office/drawing/2014/main" id="{932878B6-6F28-45FA-8DD3-3D0FA92E58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1" name="Freeform 399">
                      <a:extLst>
                        <a:ext uri="{FF2B5EF4-FFF2-40B4-BE49-F238E27FC236}">
                          <a16:creationId xmlns:a16="http://schemas.microsoft.com/office/drawing/2014/main" id="{AB420C73-AEE4-4565-8058-C543E359B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38" name="Freeform 400">
                    <a:extLst>
                      <a:ext uri="{FF2B5EF4-FFF2-40B4-BE49-F238E27FC236}">
                        <a16:creationId xmlns:a16="http://schemas.microsoft.com/office/drawing/2014/main" id="{03AA333E-E407-4DC9-AD89-E50651F989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9" name="Freeform 401">
                    <a:extLst>
                      <a:ext uri="{FF2B5EF4-FFF2-40B4-BE49-F238E27FC236}">
                        <a16:creationId xmlns:a16="http://schemas.microsoft.com/office/drawing/2014/main" id="{C1A7C559-0C49-419C-AB32-C82953081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6" name="Line 402">
                  <a:extLst>
                    <a:ext uri="{FF2B5EF4-FFF2-40B4-BE49-F238E27FC236}">
                      <a16:creationId xmlns:a16="http://schemas.microsoft.com/office/drawing/2014/main" id="{1A0105B9-C6FF-4D87-B01F-550B1F8E64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3" name="AutoShape 403">
                <a:extLst>
                  <a:ext uri="{FF2B5EF4-FFF2-40B4-BE49-F238E27FC236}">
                    <a16:creationId xmlns:a16="http://schemas.microsoft.com/office/drawing/2014/main" id="{23898EAB-B4C5-40B2-9EF9-B10D2B9CE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34" name="Line 404">
                <a:extLst>
                  <a:ext uri="{FF2B5EF4-FFF2-40B4-BE49-F238E27FC236}">
                    <a16:creationId xmlns:a16="http://schemas.microsoft.com/office/drawing/2014/main" id="{0F79E11D-B26C-4862-B0D9-382F5EDD6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442">
            <a:extLst>
              <a:ext uri="{FF2B5EF4-FFF2-40B4-BE49-F238E27FC236}">
                <a16:creationId xmlns:a16="http://schemas.microsoft.com/office/drawing/2014/main" id="{90374612-CE21-4F3D-9598-A6317F8466C6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3228153" y="1227138"/>
            <a:ext cx="341313" cy="490538"/>
            <a:chOff x="2820" y="264"/>
            <a:chExt cx="420" cy="1452"/>
          </a:xfrm>
        </p:grpSpPr>
        <p:sp>
          <p:nvSpPr>
            <p:cNvPr id="146" name="Line 443">
              <a:extLst>
                <a:ext uri="{FF2B5EF4-FFF2-40B4-BE49-F238E27FC236}">
                  <a16:creationId xmlns:a16="http://schemas.microsoft.com/office/drawing/2014/main" id="{BEC263B2-9235-4CBD-960C-01ABC6993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444">
              <a:extLst>
                <a:ext uri="{FF2B5EF4-FFF2-40B4-BE49-F238E27FC236}">
                  <a16:creationId xmlns:a16="http://schemas.microsoft.com/office/drawing/2014/main" id="{E01DB250-14AC-4553-B995-24142711FC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445">
                <a:extLst>
                  <a:ext uri="{FF2B5EF4-FFF2-40B4-BE49-F238E27FC236}">
                    <a16:creationId xmlns:a16="http://schemas.microsoft.com/office/drawing/2014/main" id="{6444B42F-C6D7-4970-96FF-1C4CC54B2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446">
                  <a:extLst>
                    <a:ext uri="{FF2B5EF4-FFF2-40B4-BE49-F238E27FC236}">
                      <a16:creationId xmlns:a16="http://schemas.microsoft.com/office/drawing/2014/main" id="{FF7E91DA-DDF1-460D-B46F-EB6A3C2FA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447">
                    <a:extLst>
                      <a:ext uri="{FF2B5EF4-FFF2-40B4-BE49-F238E27FC236}">
                        <a16:creationId xmlns:a16="http://schemas.microsoft.com/office/drawing/2014/main" id="{D2DBF920-6ACC-4551-9FC9-2E4A7EC351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448">
                      <a:extLst>
                        <a:ext uri="{FF2B5EF4-FFF2-40B4-BE49-F238E27FC236}">
                          <a16:creationId xmlns:a16="http://schemas.microsoft.com/office/drawing/2014/main" id="{FAA1A428-A12F-4BDD-A182-542806C0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449">
                      <a:extLst>
                        <a:ext uri="{FF2B5EF4-FFF2-40B4-BE49-F238E27FC236}">
                          <a16:creationId xmlns:a16="http://schemas.microsoft.com/office/drawing/2014/main" id="{CC8D9528-DE93-4D1D-A6CF-249C7F25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450">
                    <a:extLst>
                      <a:ext uri="{FF2B5EF4-FFF2-40B4-BE49-F238E27FC236}">
                        <a16:creationId xmlns:a16="http://schemas.microsoft.com/office/drawing/2014/main" id="{7A0307A4-2BC0-492A-88FE-E7E556F6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51">
                    <a:extLst>
                      <a:ext uri="{FF2B5EF4-FFF2-40B4-BE49-F238E27FC236}">
                        <a16:creationId xmlns:a16="http://schemas.microsoft.com/office/drawing/2014/main" id="{607877C2-12F0-4D43-A456-552949C12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52">
                  <a:extLst>
                    <a:ext uri="{FF2B5EF4-FFF2-40B4-BE49-F238E27FC236}">
                      <a16:creationId xmlns:a16="http://schemas.microsoft.com/office/drawing/2014/main" id="{6544EB61-6F1D-4AD7-B117-A34256D14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53">
                <a:extLst>
                  <a:ext uri="{FF2B5EF4-FFF2-40B4-BE49-F238E27FC236}">
                    <a16:creationId xmlns:a16="http://schemas.microsoft.com/office/drawing/2014/main" id="{DD61D962-FD2C-418A-BCF1-210E5274B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454">
                <a:extLst>
                  <a:ext uri="{FF2B5EF4-FFF2-40B4-BE49-F238E27FC236}">
                    <a16:creationId xmlns:a16="http://schemas.microsoft.com/office/drawing/2014/main" id="{3E07300F-9ED1-4BEA-BB51-2FD92076F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8" name="Text Box 455">
            <a:extLst>
              <a:ext uri="{FF2B5EF4-FFF2-40B4-BE49-F238E27FC236}">
                <a16:creationId xmlns:a16="http://schemas.microsoft.com/office/drawing/2014/main" id="{F7C44F59-F3FC-4946-86B9-3B8BC5F1065F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664542" y="2321740"/>
            <a:ext cx="201572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de-DE" sz="1600" b="1" dirty="0" err="1"/>
              <a:t>Gerissene</a:t>
            </a:r>
            <a:r>
              <a:rPr lang="en-GB" altLang="de-DE" sz="1600" b="1" dirty="0"/>
              <a:t> Rolle</a:t>
            </a:r>
            <a:endParaRPr lang="de-DE" altLang="de-DE" sz="1600" b="1" dirty="0"/>
          </a:p>
        </p:txBody>
      </p:sp>
      <p:grpSp>
        <p:nvGrpSpPr>
          <p:cNvPr id="159" name="Group 457">
            <a:extLst>
              <a:ext uri="{FF2B5EF4-FFF2-40B4-BE49-F238E27FC236}">
                <a16:creationId xmlns:a16="http://schemas.microsoft.com/office/drawing/2014/main" id="{995BD1DB-E414-485C-AEC2-751753B1C00D}"/>
              </a:ext>
            </a:extLst>
          </p:cNvPr>
          <p:cNvGrpSpPr>
            <a:grpSpLocks/>
          </p:cNvGrpSpPr>
          <p:nvPr/>
        </p:nvGrpSpPr>
        <p:grpSpPr bwMode="auto">
          <a:xfrm rot="13590667" flipH="1">
            <a:off x="4845021" y="2007393"/>
            <a:ext cx="311150" cy="538163"/>
            <a:chOff x="2820" y="264"/>
            <a:chExt cx="420" cy="1452"/>
          </a:xfrm>
        </p:grpSpPr>
        <p:sp>
          <p:nvSpPr>
            <p:cNvPr id="160" name="Line 458">
              <a:extLst>
                <a:ext uri="{FF2B5EF4-FFF2-40B4-BE49-F238E27FC236}">
                  <a16:creationId xmlns:a16="http://schemas.microsoft.com/office/drawing/2014/main" id="{CBE745B1-22C5-46F3-84FE-DE2339BF6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459">
              <a:extLst>
                <a:ext uri="{FF2B5EF4-FFF2-40B4-BE49-F238E27FC236}">
                  <a16:creationId xmlns:a16="http://schemas.microsoft.com/office/drawing/2014/main" id="{B98FA251-22AD-493D-A008-EE89271DC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2" name="Group 460">
                <a:extLst>
                  <a:ext uri="{FF2B5EF4-FFF2-40B4-BE49-F238E27FC236}">
                    <a16:creationId xmlns:a16="http://schemas.microsoft.com/office/drawing/2014/main" id="{C204DD86-D831-48F6-9238-7CF7EC51F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5" name="Group 461">
                  <a:extLst>
                    <a:ext uri="{FF2B5EF4-FFF2-40B4-BE49-F238E27FC236}">
                      <a16:creationId xmlns:a16="http://schemas.microsoft.com/office/drawing/2014/main" id="{2CB2FC5F-9FBA-4398-BDD4-720A5379FC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7" name="Group 462">
                    <a:extLst>
                      <a:ext uri="{FF2B5EF4-FFF2-40B4-BE49-F238E27FC236}">
                        <a16:creationId xmlns:a16="http://schemas.microsoft.com/office/drawing/2014/main" id="{2E18FC8C-FA48-41AB-B6C3-04B948CD86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0" name="Freeform 463">
                      <a:extLst>
                        <a:ext uri="{FF2B5EF4-FFF2-40B4-BE49-F238E27FC236}">
                          <a16:creationId xmlns:a16="http://schemas.microsoft.com/office/drawing/2014/main" id="{981ACD6B-2A16-461D-8CA5-46BFC58C854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1" name="Freeform 464">
                      <a:extLst>
                        <a:ext uri="{FF2B5EF4-FFF2-40B4-BE49-F238E27FC236}">
                          <a16:creationId xmlns:a16="http://schemas.microsoft.com/office/drawing/2014/main" id="{B7B6FD01-BD9F-4D0E-BD4F-8D510AD2F0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8" name="Freeform 465">
                    <a:extLst>
                      <a:ext uri="{FF2B5EF4-FFF2-40B4-BE49-F238E27FC236}">
                        <a16:creationId xmlns:a16="http://schemas.microsoft.com/office/drawing/2014/main" id="{4DCB9925-F3EA-4A1D-861E-7AFB6C2101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9" name="Freeform 466">
                    <a:extLst>
                      <a:ext uri="{FF2B5EF4-FFF2-40B4-BE49-F238E27FC236}">
                        <a16:creationId xmlns:a16="http://schemas.microsoft.com/office/drawing/2014/main" id="{4E8EC8D2-E318-4E01-82BF-9FA68C14A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6" name="Line 467">
                  <a:extLst>
                    <a:ext uri="{FF2B5EF4-FFF2-40B4-BE49-F238E27FC236}">
                      <a16:creationId xmlns:a16="http://schemas.microsoft.com/office/drawing/2014/main" id="{52886D1E-66E5-4556-AA19-84675F0FB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3" name="AutoShape 468">
                <a:extLst>
                  <a:ext uri="{FF2B5EF4-FFF2-40B4-BE49-F238E27FC236}">
                    <a16:creationId xmlns:a16="http://schemas.microsoft.com/office/drawing/2014/main" id="{623DEED4-1F9F-427C-80C3-66FEBF05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64" name="Line 469">
                <a:extLst>
                  <a:ext uri="{FF2B5EF4-FFF2-40B4-BE49-F238E27FC236}">
                    <a16:creationId xmlns:a16="http://schemas.microsoft.com/office/drawing/2014/main" id="{9E5581FB-117F-44B2-BFE6-0CDA8DAC50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2" name="Group 470">
            <a:extLst>
              <a:ext uri="{FF2B5EF4-FFF2-40B4-BE49-F238E27FC236}">
                <a16:creationId xmlns:a16="http://schemas.microsoft.com/office/drawing/2014/main" id="{7EB25E34-54A4-4FB3-9586-427BBF8B91FA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4574353" y="1189038"/>
            <a:ext cx="341313" cy="490538"/>
            <a:chOff x="2820" y="264"/>
            <a:chExt cx="420" cy="1452"/>
          </a:xfrm>
        </p:grpSpPr>
        <p:sp>
          <p:nvSpPr>
            <p:cNvPr id="173" name="Line 471">
              <a:extLst>
                <a:ext uri="{FF2B5EF4-FFF2-40B4-BE49-F238E27FC236}">
                  <a16:creationId xmlns:a16="http://schemas.microsoft.com/office/drawing/2014/main" id="{87A747DE-F7FC-49AE-A268-57F6B3A0F4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4" name="Group 472">
              <a:extLst>
                <a:ext uri="{FF2B5EF4-FFF2-40B4-BE49-F238E27FC236}">
                  <a16:creationId xmlns:a16="http://schemas.microsoft.com/office/drawing/2014/main" id="{58589EA6-2CA1-4017-88A8-85126E5E7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5" name="Group 473">
                <a:extLst>
                  <a:ext uri="{FF2B5EF4-FFF2-40B4-BE49-F238E27FC236}">
                    <a16:creationId xmlns:a16="http://schemas.microsoft.com/office/drawing/2014/main" id="{CA65D8CB-B89E-4738-AAB7-8471A62C5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8" name="Group 474">
                  <a:extLst>
                    <a:ext uri="{FF2B5EF4-FFF2-40B4-BE49-F238E27FC236}">
                      <a16:creationId xmlns:a16="http://schemas.microsoft.com/office/drawing/2014/main" id="{84E8C6C9-D276-4376-9BA9-BD74F7C9C9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0" name="Group 475">
                    <a:extLst>
                      <a:ext uri="{FF2B5EF4-FFF2-40B4-BE49-F238E27FC236}">
                        <a16:creationId xmlns:a16="http://schemas.microsoft.com/office/drawing/2014/main" id="{DE4E6866-10C8-48BA-B75D-166FD84E96F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3" name="Freeform 476">
                      <a:extLst>
                        <a:ext uri="{FF2B5EF4-FFF2-40B4-BE49-F238E27FC236}">
                          <a16:creationId xmlns:a16="http://schemas.microsoft.com/office/drawing/2014/main" id="{D864F707-D3D1-4A70-A0C6-C5619BE07E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4" name="Freeform 477">
                      <a:extLst>
                        <a:ext uri="{FF2B5EF4-FFF2-40B4-BE49-F238E27FC236}">
                          <a16:creationId xmlns:a16="http://schemas.microsoft.com/office/drawing/2014/main" id="{EE8D3DB7-DEB4-4998-89E1-72509E66733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1" name="Freeform 478">
                    <a:extLst>
                      <a:ext uri="{FF2B5EF4-FFF2-40B4-BE49-F238E27FC236}">
                        <a16:creationId xmlns:a16="http://schemas.microsoft.com/office/drawing/2014/main" id="{1AD1D7D7-B0AA-4DE4-9D3B-C833B806D9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2" name="Freeform 479">
                    <a:extLst>
                      <a:ext uri="{FF2B5EF4-FFF2-40B4-BE49-F238E27FC236}">
                        <a16:creationId xmlns:a16="http://schemas.microsoft.com/office/drawing/2014/main" id="{04F70A64-3416-4047-9510-83BCAD878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9" name="Line 480">
                  <a:extLst>
                    <a:ext uri="{FF2B5EF4-FFF2-40B4-BE49-F238E27FC236}">
                      <a16:creationId xmlns:a16="http://schemas.microsoft.com/office/drawing/2014/main" id="{E2E05986-63BC-4942-9FFC-5D572E867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6" name="AutoShape 481">
                <a:extLst>
                  <a:ext uri="{FF2B5EF4-FFF2-40B4-BE49-F238E27FC236}">
                    <a16:creationId xmlns:a16="http://schemas.microsoft.com/office/drawing/2014/main" id="{B40987BE-9E74-4704-B327-C4869140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7" name="Line 482">
                <a:extLst>
                  <a:ext uri="{FF2B5EF4-FFF2-40B4-BE49-F238E27FC236}">
                    <a16:creationId xmlns:a16="http://schemas.microsoft.com/office/drawing/2014/main" id="{36ED5CAA-278E-4F60-9583-F715E5779E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5" name="Group 483">
            <a:extLst>
              <a:ext uri="{FF2B5EF4-FFF2-40B4-BE49-F238E27FC236}">
                <a16:creationId xmlns:a16="http://schemas.microsoft.com/office/drawing/2014/main" id="{D22150E5-E6ED-45D3-8718-42B7CD1B9157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4015553" y="3894138"/>
            <a:ext cx="341313" cy="490538"/>
            <a:chOff x="2820" y="264"/>
            <a:chExt cx="420" cy="1452"/>
          </a:xfrm>
        </p:grpSpPr>
        <p:sp>
          <p:nvSpPr>
            <p:cNvPr id="186" name="Line 484">
              <a:extLst>
                <a:ext uri="{FF2B5EF4-FFF2-40B4-BE49-F238E27FC236}">
                  <a16:creationId xmlns:a16="http://schemas.microsoft.com/office/drawing/2014/main" id="{5814B8DC-DF1F-4F4B-B684-A192611359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7" name="Group 485">
              <a:extLst>
                <a:ext uri="{FF2B5EF4-FFF2-40B4-BE49-F238E27FC236}">
                  <a16:creationId xmlns:a16="http://schemas.microsoft.com/office/drawing/2014/main" id="{C0206920-FBBB-4697-9D79-29EE8F3C2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8" name="Group 486">
                <a:extLst>
                  <a:ext uri="{FF2B5EF4-FFF2-40B4-BE49-F238E27FC236}">
                    <a16:creationId xmlns:a16="http://schemas.microsoft.com/office/drawing/2014/main" id="{DD38C08E-C619-4C2D-A7AC-5CEB973E06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91" name="Group 487">
                  <a:extLst>
                    <a:ext uri="{FF2B5EF4-FFF2-40B4-BE49-F238E27FC236}">
                      <a16:creationId xmlns:a16="http://schemas.microsoft.com/office/drawing/2014/main" id="{42DD1627-6809-4484-9D47-28BD5B7AF9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3" name="Group 488">
                    <a:extLst>
                      <a:ext uri="{FF2B5EF4-FFF2-40B4-BE49-F238E27FC236}">
                        <a16:creationId xmlns:a16="http://schemas.microsoft.com/office/drawing/2014/main" id="{1437A07A-EA3D-47DA-8151-8A9B9B803C9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6" name="Freeform 489">
                      <a:extLst>
                        <a:ext uri="{FF2B5EF4-FFF2-40B4-BE49-F238E27FC236}">
                          <a16:creationId xmlns:a16="http://schemas.microsoft.com/office/drawing/2014/main" id="{463ACB4F-7F21-45A5-8FD1-A9DFC0BA9AD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7" name="Freeform 490">
                      <a:extLst>
                        <a:ext uri="{FF2B5EF4-FFF2-40B4-BE49-F238E27FC236}">
                          <a16:creationId xmlns:a16="http://schemas.microsoft.com/office/drawing/2014/main" id="{4FD29B8D-0173-41CD-8EA1-3FA24339E39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4" name="Freeform 491">
                    <a:extLst>
                      <a:ext uri="{FF2B5EF4-FFF2-40B4-BE49-F238E27FC236}">
                        <a16:creationId xmlns:a16="http://schemas.microsoft.com/office/drawing/2014/main" id="{46E538AA-9696-4FAD-8C9F-BFAB2E8733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5" name="Freeform 492">
                    <a:extLst>
                      <a:ext uri="{FF2B5EF4-FFF2-40B4-BE49-F238E27FC236}">
                        <a16:creationId xmlns:a16="http://schemas.microsoft.com/office/drawing/2014/main" id="{37163F26-FF4B-4386-8B2D-7D635AFBE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2" name="Line 493">
                  <a:extLst>
                    <a:ext uri="{FF2B5EF4-FFF2-40B4-BE49-F238E27FC236}">
                      <a16:creationId xmlns:a16="http://schemas.microsoft.com/office/drawing/2014/main" id="{D31E39EB-4A7E-4518-B111-F82A4A29DA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9" name="AutoShape 494">
                <a:extLst>
                  <a:ext uri="{FF2B5EF4-FFF2-40B4-BE49-F238E27FC236}">
                    <a16:creationId xmlns:a16="http://schemas.microsoft.com/office/drawing/2014/main" id="{BF4B6EDB-DBEC-48C5-9123-32DC320F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90" name="Line 495">
                <a:extLst>
                  <a:ext uri="{FF2B5EF4-FFF2-40B4-BE49-F238E27FC236}">
                    <a16:creationId xmlns:a16="http://schemas.microsoft.com/office/drawing/2014/main" id="{465F98C0-CE7F-41BB-867D-B5BF2D624F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3">
            <a:extLst>
              <a:ext uri="{FF2B5EF4-FFF2-40B4-BE49-F238E27FC236}">
                <a16:creationId xmlns:a16="http://schemas.microsoft.com/office/drawing/2014/main" id="{0AFD9A15-56CB-436C-B58D-8B153F215D75}"/>
              </a:ext>
            </a:extLst>
          </p:cNvPr>
          <p:cNvGrpSpPr>
            <a:grpSpLocks/>
          </p:cNvGrpSpPr>
          <p:nvPr/>
        </p:nvGrpSpPr>
        <p:grpSpPr bwMode="auto">
          <a:xfrm rot="19072197" flipH="1" flipV="1">
            <a:off x="4383058" y="2634770"/>
            <a:ext cx="365125" cy="246063"/>
            <a:chOff x="4369" y="894"/>
            <a:chExt cx="230" cy="155"/>
          </a:xfrm>
        </p:grpSpPr>
        <p:sp>
          <p:nvSpPr>
            <p:cNvPr id="200" name="AutoShape 44">
              <a:extLst>
                <a:ext uri="{FF2B5EF4-FFF2-40B4-BE49-F238E27FC236}">
                  <a16:creationId xmlns:a16="http://schemas.microsoft.com/office/drawing/2014/main" id="{FA0BCFC1-5FB1-41B0-A498-501EB47D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1" name="Line 45">
              <a:extLst>
                <a:ext uri="{FF2B5EF4-FFF2-40B4-BE49-F238E27FC236}">
                  <a16:creationId xmlns:a16="http://schemas.microsoft.com/office/drawing/2014/main" id="{33522D57-D7B2-46F0-ADC2-DEB5AA176E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202" name="Group 46">
            <a:extLst>
              <a:ext uri="{FF2B5EF4-FFF2-40B4-BE49-F238E27FC236}">
                <a16:creationId xmlns:a16="http://schemas.microsoft.com/office/drawing/2014/main" id="{591F6EAF-B635-423D-8746-1301E973A760}"/>
              </a:ext>
            </a:extLst>
          </p:cNvPr>
          <p:cNvGrpSpPr>
            <a:grpSpLocks/>
          </p:cNvGrpSpPr>
          <p:nvPr/>
        </p:nvGrpSpPr>
        <p:grpSpPr bwMode="auto">
          <a:xfrm rot="18824542" flipH="1" flipV="1">
            <a:off x="4807576" y="2819369"/>
            <a:ext cx="365125" cy="246063"/>
            <a:chOff x="4369" y="894"/>
            <a:chExt cx="230" cy="155"/>
          </a:xfrm>
        </p:grpSpPr>
        <p:sp>
          <p:nvSpPr>
            <p:cNvPr id="203" name="AutoShape 47">
              <a:extLst>
                <a:ext uri="{FF2B5EF4-FFF2-40B4-BE49-F238E27FC236}">
                  <a16:creationId xmlns:a16="http://schemas.microsoft.com/office/drawing/2014/main" id="{F49EE7F4-8F78-4C01-820A-B3C93DC5E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4" name="Line 48">
              <a:extLst>
                <a:ext uri="{FF2B5EF4-FFF2-40B4-BE49-F238E27FC236}">
                  <a16:creationId xmlns:a16="http://schemas.microsoft.com/office/drawing/2014/main" id="{F0C083A9-17A0-406C-A036-0CC69BAAE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" name="Textfeld 2">
            <a:extLst>
              <a:ext uri="{FF2B5EF4-FFF2-40B4-BE49-F238E27FC236}">
                <a16:creationId xmlns:a16="http://schemas.microsoft.com/office/drawing/2014/main" id="{3855A66A-5A3C-489B-8A4B-8B5B6AE7C95C}"/>
              </a:ext>
            </a:extLst>
          </p:cNvPr>
          <p:cNvSpPr txBox="1"/>
          <p:nvPr/>
        </p:nvSpPr>
        <p:spPr>
          <a:xfrm rot="2486584">
            <a:off x="4551612" y="2824446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)</a:t>
            </a:r>
          </a:p>
        </p:txBody>
      </p:sp>
      <p:cxnSp>
        <p:nvCxnSpPr>
          <p:cNvPr id="4" name="Gerader Verbinder 3">
            <a:extLst>
              <a:ext uri="{FF2B5EF4-FFF2-40B4-BE49-F238E27FC236}">
                <a16:creationId xmlns:a16="http://schemas.microsoft.com/office/drawing/2014/main" id="{F316F880-E96F-45FA-80B8-F1FA57885DB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503290" y="914400"/>
            <a:ext cx="47521" cy="364776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8" name="Text Box 130">
            <a:extLst>
              <a:ext uri="{FF2B5EF4-FFF2-40B4-BE49-F238E27FC236}">
                <a16:creationId xmlns:a16="http://schemas.microsoft.com/office/drawing/2014/main" id="{CA5E06D2-7447-4E79-8CD9-346781569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6700" y="6500813"/>
            <a:ext cx="1066800" cy="238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P-25.15.02</a:t>
            </a:r>
            <a:endParaRPr lang="de-DE" altLang="de-DE" dirty="0"/>
          </a:p>
        </p:txBody>
      </p:sp>
      <p:grpSp>
        <p:nvGrpSpPr>
          <p:cNvPr id="108" name="Group 456">
            <a:extLst>
              <a:ext uri="{FF2B5EF4-FFF2-40B4-BE49-F238E27FC236}">
                <a16:creationId xmlns:a16="http://schemas.microsoft.com/office/drawing/2014/main" id="{0F55C779-47F8-4959-9A1C-0994D873E68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650742" y="1422400"/>
            <a:ext cx="1731962" cy="2733675"/>
            <a:chOff x="1645" y="1000"/>
            <a:chExt cx="1091" cy="1722"/>
          </a:xfrm>
        </p:grpSpPr>
        <p:sp>
          <p:nvSpPr>
            <p:cNvPr id="109" name="Line 364">
              <a:extLst>
                <a:ext uri="{FF2B5EF4-FFF2-40B4-BE49-F238E27FC236}">
                  <a16:creationId xmlns:a16="http://schemas.microsoft.com/office/drawing/2014/main" id="{89344118-FF93-44FE-94B7-25063FBDE4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5" y="1346"/>
              <a:ext cx="1013" cy="10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Line 366">
              <a:extLst>
                <a:ext uri="{FF2B5EF4-FFF2-40B4-BE49-F238E27FC236}">
                  <a16:creationId xmlns:a16="http://schemas.microsoft.com/office/drawing/2014/main" id="{9B814ABF-3FC2-40C3-8759-14DA6C48EE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8" y="1008"/>
              <a:ext cx="73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Arc 367">
              <a:extLst>
                <a:ext uri="{FF2B5EF4-FFF2-40B4-BE49-F238E27FC236}">
                  <a16:creationId xmlns:a16="http://schemas.microsoft.com/office/drawing/2014/main" id="{2D66C461-6843-41A3-8E69-EC70938E4A27}"/>
                </a:ext>
              </a:extLst>
            </p:cNvPr>
            <p:cNvSpPr>
              <a:spLocks/>
            </p:cNvSpPr>
            <p:nvPr/>
          </p:nvSpPr>
          <p:spPr bwMode="auto">
            <a:xfrm rot="5732302" flipH="1">
              <a:off x="1565" y="1080"/>
              <a:ext cx="347" cy="188"/>
            </a:xfrm>
            <a:custGeom>
              <a:avLst/>
              <a:gdLst>
                <a:gd name="T0" fmla="*/ 3 w 37585"/>
                <a:gd name="T1" fmla="*/ 0 h 21600"/>
                <a:gd name="T2" fmla="*/ 0 w 37585"/>
                <a:gd name="T3" fmla="*/ 1 h 21600"/>
                <a:gd name="T4" fmla="*/ 1 w 3758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85" h="21600" fill="none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</a:path>
                <a:path w="37585" h="21600" stroke="0" extrusionOk="0">
                  <a:moveTo>
                    <a:pt x="37584" y="2086"/>
                  </a:moveTo>
                  <a:cubicBezTo>
                    <a:pt x="36510" y="13155"/>
                    <a:pt x="27206" y="21599"/>
                    <a:pt x="16086" y="21599"/>
                  </a:cubicBezTo>
                  <a:cubicBezTo>
                    <a:pt x="9946" y="21599"/>
                    <a:pt x="4097" y="18987"/>
                    <a:pt x="0" y="14415"/>
                  </a:cubicBezTo>
                  <a:lnTo>
                    <a:pt x="16086" y="0"/>
                  </a:lnTo>
                  <a:lnTo>
                    <a:pt x="3758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Line 369">
              <a:extLst>
                <a:ext uri="{FF2B5EF4-FFF2-40B4-BE49-F238E27FC236}">
                  <a16:creationId xmlns:a16="http://schemas.microsoft.com/office/drawing/2014/main" id="{4AE93DF4-8E07-482C-9F73-A57E09BE2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7" y="2716"/>
              <a:ext cx="813" cy="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Arc 370">
              <a:extLst>
                <a:ext uri="{FF2B5EF4-FFF2-40B4-BE49-F238E27FC236}">
                  <a16:creationId xmlns:a16="http://schemas.microsoft.com/office/drawing/2014/main" id="{22832959-E6ED-49E5-BE25-BC029CDF2138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2464" y="2450"/>
              <a:ext cx="356" cy="188"/>
            </a:xfrm>
            <a:custGeom>
              <a:avLst/>
              <a:gdLst>
                <a:gd name="T0" fmla="*/ 3 w 38045"/>
                <a:gd name="T1" fmla="*/ 0 h 21600"/>
                <a:gd name="T2" fmla="*/ 0 w 38045"/>
                <a:gd name="T3" fmla="*/ 1 h 21600"/>
                <a:gd name="T4" fmla="*/ 1 w 38045"/>
                <a:gd name="T5" fmla="*/ 0 h 216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045" h="21600" fill="none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</a:path>
                <a:path w="38045" h="21600" stroke="0" extrusionOk="0">
                  <a:moveTo>
                    <a:pt x="38044" y="2086"/>
                  </a:moveTo>
                  <a:cubicBezTo>
                    <a:pt x="36970" y="13155"/>
                    <a:pt x="27666" y="21599"/>
                    <a:pt x="16546" y="21599"/>
                  </a:cubicBezTo>
                  <a:cubicBezTo>
                    <a:pt x="10161" y="21599"/>
                    <a:pt x="4104" y="18775"/>
                    <a:pt x="0" y="13884"/>
                  </a:cubicBezTo>
                  <a:lnTo>
                    <a:pt x="16546" y="0"/>
                  </a:lnTo>
                  <a:lnTo>
                    <a:pt x="38044" y="2086"/>
                  </a:lnTo>
                  <a:close/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4" name="AutoShape 371">
            <a:extLst>
              <a:ext uri="{FF2B5EF4-FFF2-40B4-BE49-F238E27FC236}">
                <a16:creationId xmlns:a16="http://schemas.microsoft.com/office/drawing/2014/main" id="{9FD3E4C5-989B-4BDA-8A64-5759FC07E37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04854" y="4052888"/>
            <a:ext cx="466725" cy="198437"/>
          </a:xfrm>
          <a:prstGeom prst="rightArrow">
            <a:avLst>
              <a:gd name="adj1" fmla="val 50000"/>
              <a:gd name="adj2" fmla="val 58800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15" name="AutoShape 372">
            <a:extLst>
              <a:ext uri="{FF2B5EF4-FFF2-40B4-BE49-F238E27FC236}">
                <a16:creationId xmlns:a16="http://schemas.microsoft.com/office/drawing/2014/main" id="{19E67225-D452-40A7-A293-E93E8C27D2C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839654" y="1343025"/>
            <a:ext cx="466725" cy="200025"/>
          </a:xfrm>
          <a:prstGeom prst="rightArrow">
            <a:avLst>
              <a:gd name="adj1" fmla="val 50000"/>
              <a:gd name="adj2" fmla="val 58333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16" name="Group 378">
            <a:extLst>
              <a:ext uri="{FF2B5EF4-FFF2-40B4-BE49-F238E27FC236}">
                <a16:creationId xmlns:a16="http://schemas.microsoft.com/office/drawing/2014/main" id="{A8EC454A-1D93-4AF4-92EB-CD7FB7F19E93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5511292" y="3906838"/>
            <a:ext cx="341313" cy="490538"/>
            <a:chOff x="2820" y="264"/>
            <a:chExt cx="420" cy="1452"/>
          </a:xfrm>
        </p:grpSpPr>
        <p:sp>
          <p:nvSpPr>
            <p:cNvPr id="117" name="Line 379">
              <a:extLst>
                <a:ext uri="{FF2B5EF4-FFF2-40B4-BE49-F238E27FC236}">
                  <a16:creationId xmlns:a16="http://schemas.microsoft.com/office/drawing/2014/main" id="{311E865B-0DE3-46E1-8AF5-A7BEFF28E0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8" name="Group 380">
              <a:extLst>
                <a:ext uri="{FF2B5EF4-FFF2-40B4-BE49-F238E27FC236}">
                  <a16:creationId xmlns:a16="http://schemas.microsoft.com/office/drawing/2014/main" id="{A174BA48-A505-4CA8-BA4B-F7773CEE78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9" name="Group 381">
                <a:extLst>
                  <a:ext uri="{FF2B5EF4-FFF2-40B4-BE49-F238E27FC236}">
                    <a16:creationId xmlns:a16="http://schemas.microsoft.com/office/drawing/2014/main" id="{FED04EAC-28CB-4C65-AEEC-4C2049D2D1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22" name="Group 382">
                  <a:extLst>
                    <a:ext uri="{FF2B5EF4-FFF2-40B4-BE49-F238E27FC236}">
                      <a16:creationId xmlns:a16="http://schemas.microsoft.com/office/drawing/2014/main" id="{56E0B758-1A8F-46AB-846F-D859027F2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4" name="Group 383">
                    <a:extLst>
                      <a:ext uri="{FF2B5EF4-FFF2-40B4-BE49-F238E27FC236}">
                        <a16:creationId xmlns:a16="http://schemas.microsoft.com/office/drawing/2014/main" id="{4A6F5C73-8524-4E19-B3A5-C7EE9B9CC5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7" name="Freeform 384">
                      <a:extLst>
                        <a:ext uri="{FF2B5EF4-FFF2-40B4-BE49-F238E27FC236}">
                          <a16:creationId xmlns:a16="http://schemas.microsoft.com/office/drawing/2014/main" id="{4CE98F9B-83F1-4BAD-82B8-04014DFCB54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8" name="Freeform 385">
                      <a:extLst>
                        <a:ext uri="{FF2B5EF4-FFF2-40B4-BE49-F238E27FC236}">
                          <a16:creationId xmlns:a16="http://schemas.microsoft.com/office/drawing/2014/main" id="{9FB01ECD-50B5-4AF0-A74D-0EFF23FBC2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5" name="Freeform 386">
                    <a:extLst>
                      <a:ext uri="{FF2B5EF4-FFF2-40B4-BE49-F238E27FC236}">
                        <a16:creationId xmlns:a16="http://schemas.microsoft.com/office/drawing/2014/main" id="{82BAB086-6519-4532-896E-33563E830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387">
                    <a:extLst>
                      <a:ext uri="{FF2B5EF4-FFF2-40B4-BE49-F238E27FC236}">
                        <a16:creationId xmlns:a16="http://schemas.microsoft.com/office/drawing/2014/main" id="{5C768C10-EDC3-444A-8FF5-929D98933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388">
                  <a:extLst>
                    <a:ext uri="{FF2B5EF4-FFF2-40B4-BE49-F238E27FC236}">
                      <a16:creationId xmlns:a16="http://schemas.microsoft.com/office/drawing/2014/main" id="{9798D161-FCC9-4963-847F-3E01F6C14A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20" name="AutoShape 389">
                <a:extLst>
                  <a:ext uri="{FF2B5EF4-FFF2-40B4-BE49-F238E27FC236}">
                    <a16:creationId xmlns:a16="http://schemas.microsoft.com/office/drawing/2014/main" id="{A57FB968-F315-492C-8A87-0F3A4B28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21" name="Line 390">
                <a:extLst>
                  <a:ext uri="{FF2B5EF4-FFF2-40B4-BE49-F238E27FC236}">
                    <a16:creationId xmlns:a16="http://schemas.microsoft.com/office/drawing/2014/main" id="{60DF294F-E6CF-4C46-BE37-11DBCA1D24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45" name="Group 442">
            <a:extLst>
              <a:ext uri="{FF2B5EF4-FFF2-40B4-BE49-F238E27FC236}">
                <a16:creationId xmlns:a16="http://schemas.microsoft.com/office/drawing/2014/main" id="{90374612-CE21-4F3D-9598-A6317F8466C6}"/>
              </a:ext>
            </a:extLst>
          </p:cNvPr>
          <p:cNvGrpSpPr>
            <a:grpSpLocks/>
          </p:cNvGrpSpPr>
          <p:nvPr/>
        </p:nvGrpSpPr>
        <p:grpSpPr bwMode="auto">
          <a:xfrm rot="5422057" flipH="1">
            <a:off x="3237992" y="1227138"/>
            <a:ext cx="341313" cy="490538"/>
            <a:chOff x="2820" y="264"/>
            <a:chExt cx="420" cy="1452"/>
          </a:xfrm>
        </p:grpSpPr>
        <p:sp>
          <p:nvSpPr>
            <p:cNvPr id="146" name="Line 443">
              <a:extLst>
                <a:ext uri="{FF2B5EF4-FFF2-40B4-BE49-F238E27FC236}">
                  <a16:creationId xmlns:a16="http://schemas.microsoft.com/office/drawing/2014/main" id="{BEC263B2-9235-4CBD-960C-01ABC6993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7" name="Group 444">
              <a:extLst>
                <a:ext uri="{FF2B5EF4-FFF2-40B4-BE49-F238E27FC236}">
                  <a16:creationId xmlns:a16="http://schemas.microsoft.com/office/drawing/2014/main" id="{E01DB250-14AC-4553-B995-24142711FC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8" name="Group 445">
                <a:extLst>
                  <a:ext uri="{FF2B5EF4-FFF2-40B4-BE49-F238E27FC236}">
                    <a16:creationId xmlns:a16="http://schemas.microsoft.com/office/drawing/2014/main" id="{6444B42F-C6D7-4970-96FF-1C4CC54B24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446">
                  <a:extLst>
                    <a:ext uri="{FF2B5EF4-FFF2-40B4-BE49-F238E27FC236}">
                      <a16:creationId xmlns:a16="http://schemas.microsoft.com/office/drawing/2014/main" id="{FF7E91DA-DDF1-460D-B46F-EB6A3C2FAD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447">
                    <a:extLst>
                      <a:ext uri="{FF2B5EF4-FFF2-40B4-BE49-F238E27FC236}">
                        <a16:creationId xmlns:a16="http://schemas.microsoft.com/office/drawing/2014/main" id="{D2DBF920-6ACC-4551-9FC9-2E4A7EC351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448">
                      <a:extLst>
                        <a:ext uri="{FF2B5EF4-FFF2-40B4-BE49-F238E27FC236}">
                          <a16:creationId xmlns:a16="http://schemas.microsoft.com/office/drawing/2014/main" id="{FAA1A428-A12F-4BDD-A182-542806C0F7D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449">
                      <a:extLst>
                        <a:ext uri="{FF2B5EF4-FFF2-40B4-BE49-F238E27FC236}">
                          <a16:creationId xmlns:a16="http://schemas.microsoft.com/office/drawing/2014/main" id="{CC8D9528-DE93-4D1D-A6CF-249C7F256C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450">
                    <a:extLst>
                      <a:ext uri="{FF2B5EF4-FFF2-40B4-BE49-F238E27FC236}">
                        <a16:creationId xmlns:a16="http://schemas.microsoft.com/office/drawing/2014/main" id="{7A0307A4-2BC0-492A-88FE-E7E556F6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51">
                    <a:extLst>
                      <a:ext uri="{FF2B5EF4-FFF2-40B4-BE49-F238E27FC236}">
                        <a16:creationId xmlns:a16="http://schemas.microsoft.com/office/drawing/2014/main" id="{607877C2-12F0-4D43-A456-552949C12A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52">
                  <a:extLst>
                    <a:ext uri="{FF2B5EF4-FFF2-40B4-BE49-F238E27FC236}">
                      <a16:creationId xmlns:a16="http://schemas.microsoft.com/office/drawing/2014/main" id="{6544EB61-6F1D-4AD7-B117-A34256D140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53">
                <a:extLst>
                  <a:ext uri="{FF2B5EF4-FFF2-40B4-BE49-F238E27FC236}">
                    <a16:creationId xmlns:a16="http://schemas.microsoft.com/office/drawing/2014/main" id="{DD61D962-FD2C-418A-BCF1-210E5274B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0" name="Line 454">
                <a:extLst>
                  <a:ext uri="{FF2B5EF4-FFF2-40B4-BE49-F238E27FC236}">
                    <a16:creationId xmlns:a16="http://schemas.microsoft.com/office/drawing/2014/main" id="{3E07300F-9ED1-4BEA-BB51-2FD92076F9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99" name="Group 43">
            <a:extLst>
              <a:ext uri="{FF2B5EF4-FFF2-40B4-BE49-F238E27FC236}">
                <a16:creationId xmlns:a16="http://schemas.microsoft.com/office/drawing/2014/main" id="{0AFD9A15-56CB-436C-B58D-8B153F215D75}"/>
              </a:ext>
            </a:extLst>
          </p:cNvPr>
          <p:cNvGrpSpPr>
            <a:grpSpLocks/>
          </p:cNvGrpSpPr>
          <p:nvPr/>
        </p:nvGrpSpPr>
        <p:grpSpPr bwMode="auto">
          <a:xfrm rot="19072197" flipH="1" flipV="1">
            <a:off x="4392897" y="2634770"/>
            <a:ext cx="365125" cy="246063"/>
            <a:chOff x="4369" y="894"/>
            <a:chExt cx="230" cy="155"/>
          </a:xfrm>
        </p:grpSpPr>
        <p:sp>
          <p:nvSpPr>
            <p:cNvPr id="200" name="AutoShape 44">
              <a:extLst>
                <a:ext uri="{FF2B5EF4-FFF2-40B4-BE49-F238E27FC236}">
                  <a16:creationId xmlns:a16="http://schemas.microsoft.com/office/drawing/2014/main" id="{FA0BCFC1-5FB1-41B0-A498-501EB47D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1" name="Line 45">
              <a:extLst>
                <a:ext uri="{FF2B5EF4-FFF2-40B4-BE49-F238E27FC236}">
                  <a16:creationId xmlns:a16="http://schemas.microsoft.com/office/drawing/2014/main" id="{33522D57-D7B2-46F0-ADC2-DEB5AA176E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grpSp>
        <p:nvGrpSpPr>
          <p:cNvPr id="202" name="Group 46">
            <a:extLst>
              <a:ext uri="{FF2B5EF4-FFF2-40B4-BE49-F238E27FC236}">
                <a16:creationId xmlns:a16="http://schemas.microsoft.com/office/drawing/2014/main" id="{591F6EAF-B635-423D-8746-1301E973A760}"/>
              </a:ext>
            </a:extLst>
          </p:cNvPr>
          <p:cNvGrpSpPr>
            <a:grpSpLocks/>
          </p:cNvGrpSpPr>
          <p:nvPr/>
        </p:nvGrpSpPr>
        <p:grpSpPr bwMode="auto">
          <a:xfrm rot="18824542" flipH="1" flipV="1">
            <a:off x="4817415" y="2819369"/>
            <a:ext cx="365125" cy="246063"/>
            <a:chOff x="4369" y="894"/>
            <a:chExt cx="230" cy="155"/>
          </a:xfrm>
        </p:grpSpPr>
        <p:sp>
          <p:nvSpPr>
            <p:cNvPr id="203" name="AutoShape 47">
              <a:extLst>
                <a:ext uri="{FF2B5EF4-FFF2-40B4-BE49-F238E27FC236}">
                  <a16:creationId xmlns:a16="http://schemas.microsoft.com/office/drawing/2014/main" id="{F49EE7F4-8F78-4C01-820A-B3C93DC5E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894"/>
              <a:ext cx="215" cy="155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79352" tIns="39676" rIns="79352" bIns="39676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  <p:sp>
          <p:nvSpPr>
            <p:cNvPr id="204" name="Line 48">
              <a:extLst>
                <a:ext uri="{FF2B5EF4-FFF2-40B4-BE49-F238E27FC236}">
                  <a16:creationId xmlns:a16="http://schemas.microsoft.com/office/drawing/2014/main" id="{F0C083A9-17A0-406C-A036-0CC69BAAE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902"/>
              <a:ext cx="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79352" tIns="39676" rIns="79352" bIns="39676">
              <a:spAutoFit/>
            </a:bodyPr>
            <a:lstStyle/>
            <a:p>
              <a:endParaRPr lang="de-DE"/>
            </a:p>
          </p:txBody>
        </p:sp>
      </p:grpSp>
      <p:sp>
        <p:nvSpPr>
          <p:cNvPr id="3" name="Textfeld 2">
            <a:extLst>
              <a:ext uri="{FF2B5EF4-FFF2-40B4-BE49-F238E27FC236}">
                <a16:creationId xmlns:a16="http://schemas.microsoft.com/office/drawing/2014/main" id="{3855A66A-5A3C-489B-8A4B-8B5B6AE7C95C}"/>
              </a:ext>
            </a:extLst>
          </p:cNvPr>
          <p:cNvSpPr txBox="1"/>
          <p:nvPr/>
        </p:nvSpPr>
        <p:spPr>
          <a:xfrm rot="2486584">
            <a:off x="4574151" y="2824446"/>
            <a:ext cx="12815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/>
              <a:t>(   )</a:t>
            </a:r>
          </a:p>
        </p:txBody>
      </p:sp>
      <p:sp>
        <p:nvSpPr>
          <p:cNvPr id="99" name="Text Box 40">
            <a:extLst>
              <a:ext uri="{FF2B5EF4-FFF2-40B4-BE49-F238E27FC236}">
                <a16:creationId xmlns:a16="http://schemas.microsoft.com/office/drawing/2014/main" id="{43874191-F14A-4F34-AC09-ED5E32159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257" y="1115926"/>
            <a:ext cx="2954338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Gerissene Rolle kann positiv oder negativ sein.</a:t>
            </a:r>
          </a:p>
        </p:txBody>
      </p:sp>
      <p:sp>
        <p:nvSpPr>
          <p:cNvPr id="100" name="Text Box 41">
            <a:extLst>
              <a:ext uri="{FF2B5EF4-FFF2-40B4-BE49-F238E27FC236}">
                <a16:creationId xmlns:a16="http://schemas.microsoft.com/office/drawing/2014/main" id="{FA917469-B311-4510-AE15-92E724377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3257" y="2061292"/>
            <a:ext cx="2852737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600" b="1" dirty="0">
                <a:solidFill>
                  <a:srgbClr val="0000FF"/>
                </a:solidFill>
              </a:rPr>
              <a:t>Fassrolle oder axial geflogene Rolle anstatt Gerissener Rolle:</a:t>
            </a:r>
            <a:br>
              <a:rPr lang="de-DE" altLang="de-DE" sz="1600" b="1" dirty="0">
                <a:solidFill>
                  <a:srgbClr val="0000FF"/>
                </a:solidFill>
              </a:rPr>
            </a:br>
            <a:r>
              <a:rPr lang="de-DE" altLang="de-DE" sz="1600" b="1" dirty="0">
                <a:solidFill>
                  <a:srgbClr val="FF3300"/>
                </a:solidFill>
              </a:rPr>
              <a:t>Punktabzug: &gt; 5 Punkte</a:t>
            </a:r>
          </a:p>
        </p:txBody>
      </p:sp>
      <p:grpSp>
        <p:nvGrpSpPr>
          <p:cNvPr id="101" name="Group 14">
            <a:extLst>
              <a:ext uri="{FF2B5EF4-FFF2-40B4-BE49-F238E27FC236}">
                <a16:creationId xmlns:a16="http://schemas.microsoft.com/office/drawing/2014/main" id="{CD19FFC7-B6BB-46C8-8E7D-E3C3DB862F30}"/>
              </a:ext>
            </a:extLst>
          </p:cNvPr>
          <p:cNvGrpSpPr>
            <a:grpSpLocks/>
          </p:cNvGrpSpPr>
          <p:nvPr/>
        </p:nvGrpSpPr>
        <p:grpSpPr bwMode="auto">
          <a:xfrm>
            <a:off x="3760009" y="3000298"/>
            <a:ext cx="1057275" cy="982663"/>
            <a:chOff x="4164" y="1900"/>
            <a:chExt cx="666" cy="619"/>
          </a:xfrm>
        </p:grpSpPr>
        <p:grpSp>
          <p:nvGrpSpPr>
            <p:cNvPr id="102" name="Group 15">
              <a:extLst>
                <a:ext uri="{FF2B5EF4-FFF2-40B4-BE49-F238E27FC236}">
                  <a16:creationId xmlns:a16="http://schemas.microsoft.com/office/drawing/2014/main" id="{3876FAFF-0FDF-40FE-AA9C-E3996F20F9D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164" y="1900"/>
              <a:ext cx="636" cy="619"/>
              <a:chOff x="2287" y="1596"/>
              <a:chExt cx="636" cy="564"/>
            </a:xfrm>
          </p:grpSpPr>
          <p:sp>
            <p:nvSpPr>
              <p:cNvPr id="104" name="Line 16">
                <a:extLst>
                  <a:ext uri="{FF2B5EF4-FFF2-40B4-BE49-F238E27FC236}">
                    <a16:creationId xmlns:a16="http://schemas.microsoft.com/office/drawing/2014/main" id="{CFCA45E8-4300-4BFE-9EF1-00C72AFB57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87" y="2160"/>
                <a:ext cx="617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105" name="Line 17">
                <a:extLst>
                  <a:ext uri="{FF2B5EF4-FFF2-40B4-BE49-F238E27FC236}">
                    <a16:creationId xmlns:a16="http://schemas.microsoft.com/office/drawing/2014/main" id="{71F2EC89-438D-4F2E-90A5-2D9BB8710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21" y="1596"/>
                <a:ext cx="602" cy="56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103" name="Text Box 18">
              <a:extLst>
                <a:ext uri="{FF2B5EF4-FFF2-40B4-BE49-F238E27FC236}">
                  <a16:creationId xmlns:a16="http://schemas.microsoft.com/office/drawing/2014/main" id="{5005AFB4-389E-4BB3-A059-ABD20E0D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4380" y="2217"/>
              <a:ext cx="45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/>
                <a:t>45°</a:t>
              </a:r>
            </a:p>
          </p:txBody>
        </p:sp>
      </p:grpSp>
      <p:sp>
        <p:nvSpPr>
          <p:cNvPr id="106" name="Text Box 101">
            <a:extLst>
              <a:ext uri="{FF2B5EF4-FFF2-40B4-BE49-F238E27FC236}">
                <a16:creationId xmlns:a16="http://schemas.microsoft.com/office/drawing/2014/main" id="{64D7B9EB-0AC1-47D7-98BC-5C9F09539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042" y="3530754"/>
            <a:ext cx="2633663" cy="338554"/>
          </a:xfrm>
          <a:prstGeom prst="rect">
            <a:avLst/>
          </a:prstGeom>
          <a:noFill/>
          <a:ln w="38100">
            <a:solidFill>
              <a:srgbClr val="F9FE24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07" name="Oval 102">
            <a:extLst>
              <a:ext uri="{FF2B5EF4-FFF2-40B4-BE49-F238E27FC236}">
                <a16:creationId xmlns:a16="http://schemas.microsoft.com/office/drawing/2014/main" id="{322D6FD0-1A88-42FB-B87D-D955536BB07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46757" y="1475620"/>
            <a:ext cx="6096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2" name="Oval 103">
            <a:extLst>
              <a:ext uri="{FF2B5EF4-FFF2-40B4-BE49-F238E27FC236}">
                <a16:creationId xmlns:a16="http://schemas.microsoft.com/office/drawing/2014/main" id="{0FA12454-C2C7-42B7-A3D1-7A923E4BA6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3667289" y="3530754"/>
            <a:ext cx="660400" cy="635000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43" name="Text Box 104">
            <a:extLst>
              <a:ext uri="{FF2B5EF4-FFF2-40B4-BE49-F238E27FC236}">
                <a16:creationId xmlns:a16="http://schemas.microsoft.com/office/drawing/2014/main" id="{27056E1E-DA35-4539-80E0-BD3AFACFB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199" y="1917700"/>
            <a:ext cx="300355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Gerissene Rolle in der Mitte der Strecke.</a:t>
            </a:r>
          </a:p>
        </p:txBody>
      </p:sp>
      <p:sp>
        <p:nvSpPr>
          <p:cNvPr id="144" name="Oval 106">
            <a:extLst>
              <a:ext uri="{FF2B5EF4-FFF2-40B4-BE49-F238E27FC236}">
                <a16:creationId xmlns:a16="http://schemas.microsoft.com/office/drawing/2014/main" id="{F101E2C0-4A86-4AA0-90F2-2B7B92740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298" y="40664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5" name="Oval 106">
            <a:extLst>
              <a:ext uri="{FF2B5EF4-FFF2-40B4-BE49-F238E27FC236}">
                <a16:creationId xmlns:a16="http://schemas.microsoft.com/office/drawing/2014/main" id="{22282572-3BDC-409A-AC02-4AE17FD31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379" y="13603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Oval 106">
            <a:extLst>
              <a:ext uri="{FF2B5EF4-FFF2-40B4-BE49-F238E27FC236}">
                <a16:creationId xmlns:a16="http://schemas.microsoft.com/office/drawing/2014/main" id="{0113F095-A5F6-4D74-982F-0DDF73121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914" y="189399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06">
            <a:extLst>
              <a:ext uri="{FF2B5EF4-FFF2-40B4-BE49-F238E27FC236}">
                <a16:creationId xmlns:a16="http://schemas.microsoft.com/office/drawing/2014/main" id="{30F92FEB-D318-44F9-A9B9-0DE47D6DD4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7152" y="268336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8" name="Oval 106">
            <a:extLst>
              <a:ext uri="{FF2B5EF4-FFF2-40B4-BE49-F238E27FC236}">
                <a16:creationId xmlns:a16="http://schemas.microsoft.com/office/drawing/2014/main" id="{9077FF02-49B0-425E-B2D3-435DBED00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64" y="356352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cxnSp>
        <p:nvCxnSpPr>
          <p:cNvPr id="62" name="Gerader Verbinder 61">
            <a:extLst>
              <a:ext uri="{FF2B5EF4-FFF2-40B4-BE49-F238E27FC236}">
                <a16:creationId xmlns:a16="http://schemas.microsoft.com/office/drawing/2014/main" id="{556241B0-8F3F-4F3B-A21F-B7BD37AD56B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513122" y="914400"/>
            <a:ext cx="47521" cy="364776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3" name="Text Box 114">
            <a:extLst>
              <a:ext uri="{FF2B5EF4-FFF2-40B4-BE49-F238E27FC236}">
                <a16:creationId xmlns:a16="http://schemas.microsoft.com/office/drawing/2014/main" id="{432DF5E2-2F5B-4CAA-9194-19EE02EA2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4676" y="126664"/>
            <a:ext cx="4589466" cy="3263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sz="2000" b="1" dirty="0"/>
              <a:t>P-25.15 </a:t>
            </a:r>
            <a:r>
              <a:rPr lang="en-US" sz="2000" b="1" dirty="0" err="1"/>
              <a:t>Figur</a:t>
            </a:r>
            <a:r>
              <a:rPr lang="en-US" sz="2000" b="1" dirty="0"/>
              <a:t> Z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Gerissener</a:t>
            </a:r>
            <a:r>
              <a:rPr lang="en-US" sz="2000" b="1" dirty="0"/>
              <a:t> Rolle</a:t>
            </a:r>
            <a:endParaRPr lang="en-GB" altLang="de-DE" b="1" dirty="0"/>
          </a:p>
        </p:txBody>
      </p:sp>
    </p:spTree>
    <p:extLst>
      <p:ext uri="{BB962C8B-B14F-4D97-AF65-F5344CB8AC3E}">
        <p14:creationId xmlns:p14="http://schemas.microsoft.com/office/powerpoint/2010/main" val="385394462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utoUpdateAnimBg="0"/>
      <p:bldP spid="100" grpId="0"/>
      <p:bldP spid="106" grpId="0" animBg="1"/>
      <p:bldP spid="14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P-25.16.01</a:t>
            </a:r>
            <a:endParaRPr lang="de-DE" altLang="de-DE" dirty="0"/>
          </a:p>
        </p:txBody>
      </p:sp>
      <p:sp>
        <p:nvSpPr>
          <p:cNvPr id="35849" name="Rectangle 116">
            <a:extLst>
              <a:ext uri="{FF2B5EF4-FFF2-40B4-BE49-F238E27FC236}">
                <a16:creationId xmlns:a16="http://schemas.microsoft.com/office/drawing/2014/main" id="{E79FB1F9-5360-4304-87CD-2B1B00681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53251"/>
            <a:ext cx="533351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P-25.16 </a:t>
            </a:r>
            <a:r>
              <a:rPr lang="en-US" sz="2000" b="1" dirty="0" err="1"/>
              <a:t>Komet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, Rolle</a:t>
            </a:r>
            <a:endParaRPr lang="de-DE" dirty="0"/>
          </a:p>
          <a:p>
            <a:endParaRPr lang="de-DE" sz="2000" dirty="0"/>
          </a:p>
        </p:txBody>
      </p:sp>
      <p:sp>
        <p:nvSpPr>
          <p:cNvPr id="50" name="Text Box 100">
            <a:extLst>
              <a:ext uri="{FF2B5EF4-FFF2-40B4-BE49-F238E27FC236}">
                <a16:creationId xmlns:a16="http://schemas.microsoft.com/office/drawing/2014/main" id="{27FD1D12-D19A-4C94-9084-750ED85047C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275093" y="1972337"/>
            <a:ext cx="122678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51" name="Text Box 101">
            <a:extLst>
              <a:ext uri="{FF2B5EF4-FFF2-40B4-BE49-F238E27FC236}">
                <a16:creationId xmlns:a16="http://schemas.microsoft.com/office/drawing/2014/main" id="{070CCC08-294A-45FE-AE92-03BF36213938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900607" y="1639942"/>
            <a:ext cx="109315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178" name="Text Box 286">
            <a:extLst>
              <a:ext uri="{FF2B5EF4-FFF2-40B4-BE49-F238E27FC236}">
                <a16:creationId xmlns:a16="http://schemas.microsoft.com/office/drawing/2014/main" id="{B9F2CC7A-4E74-42CC-9009-27DDE63A68E5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644661" y="3500559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Rolle</a:t>
            </a:r>
          </a:p>
        </p:txBody>
      </p:sp>
      <p:sp>
        <p:nvSpPr>
          <p:cNvPr id="179" name="Text Box 99">
            <a:extLst>
              <a:ext uri="{FF2B5EF4-FFF2-40B4-BE49-F238E27FC236}">
                <a16:creationId xmlns:a16="http://schemas.microsoft.com/office/drawing/2014/main" id="{B2D212E3-4647-4D38-9920-90A1FD2A6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263" y="4704527"/>
            <a:ext cx="4292021" cy="127419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¾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Ab-</a:t>
            </a:r>
            <a:r>
              <a:rPr lang="en-US" sz="1600" b="1" dirty="0" err="1"/>
              <a:t>wärtflug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130924" flipH="1" flipV="1">
            <a:off x="5514711" y="4150519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5" name="Group 227">
            <a:extLst>
              <a:ext uri="{FF2B5EF4-FFF2-40B4-BE49-F238E27FC236}">
                <a16:creationId xmlns:a16="http://schemas.microsoft.com/office/drawing/2014/main" id="{A888A2AD-41B3-45A3-938F-08AF1A9608CD}"/>
              </a:ext>
            </a:extLst>
          </p:cNvPr>
          <p:cNvGrpSpPr>
            <a:grpSpLocks/>
          </p:cNvGrpSpPr>
          <p:nvPr/>
        </p:nvGrpSpPr>
        <p:grpSpPr bwMode="auto">
          <a:xfrm rot="11211215">
            <a:off x="3464352" y="2080127"/>
            <a:ext cx="889000" cy="355600"/>
            <a:chOff x="4875" y="7237"/>
            <a:chExt cx="4230" cy="1883"/>
          </a:xfrm>
        </p:grpSpPr>
        <p:sp>
          <p:nvSpPr>
            <p:cNvPr id="66" name="Arc 228">
              <a:extLst>
                <a:ext uri="{FF2B5EF4-FFF2-40B4-BE49-F238E27FC236}">
                  <a16:creationId xmlns:a16="http://schemas.microsoft.com/office/drawing/2014/main" id="{DF8C8610-6A8A-4FF8-96AA-D6F950D6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AutoShape 229">
              <a:extLst>
                <a:ext uri="{FF2B5EF4-FFF2-40B4-BE49-F238E27FC236}">
                  <a16:creationId xmlns:a16="http://schemas.microsoft.com/office/drawing/2014/main" id="{6F57968C-8929-4E8D-BFB7-7A46D1082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" name="Group 110">
            <a:extLst>
              <a:ext uri="{FF2B5EF4-FFF2-40B4-BE49-F238E27FC236}">
                <a16:creationId xmlns:a16="http://schemas.microsoft.com/office/drawing/2014/main" id="{0C2F5ABF-B564-40E3-B023-A6F8A5593F30}"/>
              </a:ext>
            </a:extLst>
          </p:cNvPr>
          <p:cNvGrpSpPr>
            <a:grpSpLocks/>
          </p:cNvGrpSpPr>
          <p:nvPr/>
        </p:nvGrpSpPr>
        <p:grpSpPr bwMode="auto">
          <a:xfrm rot="10970755">
            <a:off x="3277469" y="2249128"/>
            <a:ext cx="889000" cy="355600"/>
            <a:chOff x="4875" y="7237"/>
            <a:chExt cx="4230" cy="1883"/>
          </a:xfrm>
        </p:grpSpPr>
        <p:sp>
          <p:nvSpPr>
            <p:cNvPr id="124" name="Arc 111">
              <a:extLst>
                <a:ext uri="{FF2B5EF4-FFF2-40B4-BE49-F238E27FC236}">
                  <a16:creationId xmlns:a16="http://schemas.microsoft.com/office/drawing/2014/main" id="{D0EABC64-0B97-42AD-B270-E6FB16808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AutoShape 112">
              <a:extLst>
                <a:ext uri="{FF2B5EF4-FFF2-40B4-BE49-F238E27FC236}">
                  <a16:creationId xmlns:a16="http://schemas.microsoft.com/office/drawing/2014/main" id="{D7BDFC2E-51DC-4AD7-BF02-0BD6B68D83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8" name="Group 113">
            <a:extLst>
              <a:ext uri="{FF2B5EF4-FFF2-40B4-BE49-F238E27FC236}">
                <a16:creationId xmlns:a16="http://schemas.microsoft.com/office/drawing/2014/main" id="{6BC124C4-79FF-424A-9A8F-6384480F3341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016812" y="2961263"/>
            <a:ext cx="1199068" cy="376371"/>
            <a:chOff x="4875" y="7237"/>
            <a:chExt cx="4230" cy="1883"/>
          </a:xfrm>
        </p:grpSpPr>
        <p:sp>
          <p:nvSpPr>
            <p:cNvPr id="122" name="Arc 114">
              <a:extLst>
                <a:ext uri="{FF2B5EF4-FFF2-40B4-BE49-F238E27FC236}">
                  <a16:creationId xmlns:a16="http://schemas.microsoft.com/office/drawing/2014/main" id="{8F95645B-7BF0-4363-8860-A0EFF04DD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AutoShape 115">
              <a:extLst>
                <a:ext uri="{FF2B5EF4-FFF2-40B4-BE49-F238E27FC236}">
                  <a16:creationId xmlns:a16="http://schemas.microsoft.com/office/drawing/2014/main" id="{EB376F5F-71FE-4AE1-8D89-CFEFEEC6420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0" name="Group 172">
            <a:extLst>
              <a:ext uri="{FF2B5EF4-FFF2-40B4-BE49-F238E27FC236}">
                <a16:creationId xmlns:a16="http://schemas.microsoft.com/office/drawing/2014/main" id="{B3C92EA3-E9F1-4D98-92C7-3A1C5DB74BED}"/>
              </a:ext>
            </a:extLst>
          </p:cNvPr>
          <p:cNvGrpSpPr>
            <a:grpSpLocks/>
          </p:cNvGrpSpPr>
          <p:nvPr/>
        </p:nvGrpSpPr>
        <p:grpSpPr bwMode="auto">
          <a:xfrm rot="13715845" flipV="1">
            <a:off x="3989918" y="1684338"/>
            <a:ext cx="311150" cy="490538"/>
            <a:chOff x="2820" y="264"/>
            <a:chExt cx="420" cy="1452"/>
          </a:xfrm>
        </p:grpSpPr>
        <p:sp>
          <p:nvSpPr>
            <p:cNvPr id="98" name="Line 173">
              <a:extLst>
                <a:ext uri="{FF2B5EF4-FFF2-40B4-BE49-F238E27FC236}">
                  <a16:creationId xmlns:a16="http://schemas.microsoft.com/office/drawing/2014/main" id="{F42CEFD9-3FE0-4D73-B352-59CFF1E50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9" name="Group 174">
              <a:extLst>
                <a:ext uri="{FF2B5EF4-FFF2-40B4-BE49-F238E27FC236}">
                  <a16:creationId xmlns:a16="http://schemas.microsoft.com/office/drawing/2014/main" id="{D05B4F28-72C0-49E2-A8DF-EAA7CDDD7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00" name="Group 175">
                <a:extLst>
                  <a:ext uri="{FF2B5EF4-FFF2-40B4-BE49-F238E27FC236}">
                    <a16:creationId xmlns:a16="http://schemas.microsoft.com/office/drawing/2014/main" id="{926C8512-F5F4-4388-80CF-4ED4DE2446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3" name="Group 176">
                  <a:extLst>
                    <a:ext uri="{FF2B5EF4-FFF2-40B4-BE49-F238E27FC236}">
                      <a16:creationId xmlns:a16="http://schemas.microsoft.com/office/drawing/2014/main" id="{7BCF52B3-EBE1-41B8-BB28-1C6E37123A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5" name="Group 177">
                    <a:extLst>
                      <a:ext uri="{FF2B5EF4-FFF2-40B4-BE49-F238E27FC236}">
                        <a16:creationId xmlns:a16="http://schemas.microsoft.com/office/drawing/2014/main" id="{85A1FAB0-7608-4796-85C1-AF70CD18D3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8" name="Freeform 178">
                      <a:extLst>
                        <a:ext uri="{FF2B5EF4-FFF2-40B4-BE49-F238E27FC236}">
                          <a16:creationId xmlns:a16="http://schemas.microsoft.com/office/drawing/2014/main" id="{20C46BA9-49F5-41D2-ABE1-862466B294C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9" name="Freeform 179">
                      <a:extLst>
                        <a:ext uri="{FF2B5EF4-FFF2-40B4-BE49-F238E27FC236}">
                          <a16:creationId xmlns:a16="http://schemas.microsoft.com/office/drawing/2014/main" id="{9CD027E0-30E9-4356-A00E-BFA8732D2B7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6" name="Freeform 180">
                    <a:extLst>
                      <a:ext uri="{FF2B5EF4-FFF2-40B4-BE49-F238E27FC236}">
                        <a16:creationId xmlns:a16="http://schemas.microsoft.com/office/drawing/2014/main" id="{8E35E26B-0BEF-46D8-9DC9-4139C7B777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7" name="Freeform 181">
                    <a:extLst>
                      <a:ext uri="{FF2B5EF4-FFF2-40B4-BE49-F238E27FC236}">
                        <a16:creationId xmlns:a16="http://schemas.microsoft.com/office/drawing/2014/main" id="{B3824347-9173-4497-A683-1A7E47038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4" name="Line 182">
                  <a:extLst>
                    <a:ext uri="{FF2B5EF4-FFF2-40B4-BE49-F238E27FC236}">
                      <a16:creationId xmlns:a16="http://schemas.microsoft.com/office/drawing/2014/main" id="{DB300129-73A7-4C1A-8553-1D90895959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01" name="AutoShape 183">
                <a:extLst>
                  <a:ext uri="{FF2B5EF4-FFF2-40B4-BE49-F238E27FC236}">
                    <a16:creationId xmlns:a16="http://schemas.microsoft.com/office/drawing/2014/main" id="{37C83A3F-AA2C-4AE2-AA8B-58D08B3A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02" name="Line 184">
                <a:extLst>
                  <a:ext uri="{FF2B5EF4-FFF2-40B4-BE49-F238E27FC236}">
                    <a16:creationId xmlns:a16="http://schemas.microsoft.com/office/drawing/2014/main" id="{C7F8DEC6-B2C9-4B36-97B0-343AB6418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185">
            <a:extLst>
              <a:ext uri="{FF2B5EF4-FFF2-40B4-BE49-F238E27FC236}">
                <a16:creationId xmlns:a16="http://schemas.microsoft.com/office/drawing/2014/main" id="{880133F2-C8B1-417A-82A1-25C3C6E96DFE}"/>
              </a:ext>
            </a:extLst>
          </p:cNvPr>
          <p:cNvGrpSpPr>
            <a:grpSpLocks/>
          </p:cNvGrpSpPr>
          <p:nvPr/>
        </p:nvGrpSpPr>
        <p:grpSpPr bwMode="auto">
          <a:xfrm rot="7947946" flipH="1" flipV="1">
            <a:off x="3875618" y="3678238"/>
            <a:ext cx="311150" cy="490538"/>
            <a:chOff x="2820" y="264"/>
            <a:chExt cx="420" cy="1452"/>
          </a:xfrm>
        </p:grpSpPr>
        <p:sp>
          <p:nvSpPr>
            <p:cNvPr id="86" name="Line 186">
              <a:extLst>
                <a:ext uri="{FF2B5EF4-FFF2-40B4-BE49-F238E27FC236}">
                  <a16:creationId xmlns:a16="http://schemas.microsoft.com/office/drawing/2014/main" id="{B575DFCC-B1A8-4A46-BA6E-BEFDF62D01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7" name="Group 187">
              <a:extLst>
                <a:ext uri="{FF2B5EF4-FFF2-40B4-BE49-F238E27FC236}">
                  <a16:creationId xmlns:a16="http://schemas.microsoft.com/office/drawing/2014/main" id="{9F6FE46F-C2BE-4600-8C0D-AC4564B25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8" name="Group 188">
                <a:extLst>
                  <a:ext uri="{FF2B5EF4-FFF2-40B4-BE49-F238E27FC236}">
                    <a16:creationId xmlns:a16="http://schemas.microsoft.com/office/drawing/2014/main" id="{B7A341FA-58F1-495F-91ED-1E114053C5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91" name="Group 189">
                  <a:extLst>
                    <a:ext uri="{FF2B5EF4-FFF2-40B4-BE49-F238E27FC236}">
                      <a16:creationId xmlns:a16="http://schemas.microsoft.com/office/drawing/2014/main" id="{29B12409-1443-47B6-8D62-3088C90EAB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93" name="Group 190">
                    <a:extLst>
                      <a:ext uri="{FF2B5EF4-FFF2-40B4-BE49-F238E27FC236}">
                        <a16:creationId xmlns:a16="http://schemas.microsoft.com/office/drawing/2014/main" id="{18A23F6C-BF3A-4B6A-A38B-8A5BC2FFB8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6" name="Freeform 191">
                      <a:extLst>
                        <a:ext uri="{FF2B5EF4-FFF2-40B4-BE49-F238E27FC236}">
                          <a16:creationId xmlns:a16="http://schemas.microsoft.com/office/drawing/2014/main" id="{55177975-A7F1-456E-866C-850A48F95F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7" name="Freeform 192">
                      <a:extLst>
                        <a:ext uri="{FF2B5EF4-FFF2-40B4-BE49-F238E27FC236}">
                          <a16:creationId xmlns:a16="http://schemas.microsoft.com/office/drawing/2014/main" id="{1ABE2828-C38C-41B3-A673-4B491823E38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4" name="Freeform 193">
                    <a:extLst>
                      <a:ext uri="{FF2B5EF4-FFF2-40B4-BE49-F238E27FC236}">
                        <a16:creationId xmlns:a16="http://schemas.microsoft.com/office/drawing/2014/main" id="{434A6D6D-EFC7-468E-8F31-39D3195EE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5" name="Freeform 194">
                    <a:extLst>
                      <a:ext uri="{FF2B5EF4-FFF2-40B4-BE49-F238E27FC236}">
                        <a16:creationId xmlns:a16="http://schemas.microsoft.com/office/drawing/2014/main" id="{94C5375D-6A46-4E4B-AFBA-2DD8211B57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92" name="Line 195">
                  <a:extLst>
                    <a:ext uri="{FF2B5EF4-FFF2-40B4-BE49-F238E27FC236}">
                      <a16:creationId xmlns:a16="http://schemas.microsoft.com/office/drawing/2014/main" id="{0D04A2DE-4481-43A3-87AC-E970E8E1D9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9" name="AutoShape 196">
                <a:extLst>
                  <a:ext uri="{FF2B5EF4-FFF2-40B4-BE49-F238E27FC236}">
                    <a16:creationId xmlns:a16="http://schemas.microsoft.com/office/drawing/2014/main" id="{99BF536E-072A-4F77-913A-33A5753C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90" name="Line 197">
                <a:extLst>
                  <a:ext uri="{FF2B5EF4-FFF2-40B4-BE49-F238E27FC236}">
                    <a16:creationId xmlns:a16="http://schemas.microsoft.com/office/drawing/2014/main" id="{1AE6C212-266D-4B62-99D2-B8992A33D1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39" name="Group 246">
            <a:extLst>
              <a:ext uri="{FF2B5EF4-FFF2-40B4-BE49-F238E27FC236}">
                <a16:creationId xmlns:a16="http://schemas.microsoft.com/office/drawing/2014/main" id="{47BD6AB9-F2A4-4BAA-B54B-F9482BE8EC23}"/>
              </a:ext>
            </a:extLst>
          </p:cNvPr>
          <p:cNvGrpSpPr>
            <a:grpSpLocks/>
          </p:cNvGrpSpPr>
          <p:nvPr/>
        </p:nvGrpSpPr>
        <p:grpSpPr bwMode="auto">
          <a:xfrm rot="21384155" flipH="1" flipV="1">
            <a:off x="1424517" y="2776538"/>
            <a:ext cx="311150" cy="490537"/>
            <a:chOff x="2820" y="264"/>
            <a:chExt cx="420" cy="1452"/>
          </a:xfrm>
        </p:grpSpPr>
        <p:sp>
          <p:nvSpPr>
            <p:cNvPr id="140" name="Line 247">
              <a:extLst>
                <a:ext uri="{FF2B5EF4-FFF2-40B4-BE49-F238E27FC236}">
                  <a16:creationId xmlns:a16="http://schemas.microsoft.com/office/drawing/2014/main" id="{4E950CFC-5078-4A2A-A300-6E32328C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1" name="Group 248">
              <a:extLst>
                <a:ext uri="{FF2B5EF4-FFF2-40B4-BE49-F238E27FC236}">
                  <a16:creationId xmlns:a16="http://schemas.microsoft.com/office/drawing/2014/main" id="{19886E23-F264-4425-90D5-12BFFF3D0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2" name="Group 249">
                <a:extLst>
                  <a:ext uri="{FF2B5EF4-FFF2-40B4-BE49-F238E27FC236}">
                    <a16:creationId xmlns:a16="http://schemas.microsoft.com/office/drawing/2014/main" id="{980D2393-663D-4564-B842-3B590B801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5" name="Group 250">
                  <a:extLst>
                    <a:ext uri="{FF2B5EF4-FFF2-40B4-BE49-F238E27FC236}">
                      <a16:creationId xmlns:a16="http://schemas.microsoft.com/office/drawing/2014/main" id="{CBDD9705-31B7-4705-AED4-43F504708C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7" name="Group 251">
                    <a:extLst>
                      <a:ext uri="{FF2B5EF4-FFF2-40B4-BE49-F238E27FC236}">
                        <a16:creationId xmlns:a16="http://schemas.microsoft.com/office/drawing/2014/main" id="{AF41BD18-2AD0-49F0-BC15-7DE9178ACA1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0" name="Freeform 252">
                      <a:extLst>
                        <a:ext uri="{FF2B5EF4-FFF2-40B4-BE49-F238E27FC236}">
                          <a16:creationId xmlns:a16="http://schemas.microsoft.com/office/drawing/2014/main" id="{35964C8B-DB6E-45F1-967D-35BCE92414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1" name="Freeform 253">
                      <a:extLst>
                        <a:ext uri="{FF2B5EF4-FFF2-40B4-BE49-F238E27FC236}">
                          <a16:creationId xmlns:a16="http://schemas.microsoft.com/office/drawing/2014/main" id="{D7CB0EBC-C312-488F-9A25-4E4164FB1A2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8" name="Freeform 254">
                    <a:extLst>
                      <a:ext uri="{FF2B5EF4-FFF2-40B4-BE49-F238E27FC236}">
                        <a16:creationId xmlns:a16="http://schemas.microsoft.com/office/drawing/2014/main" id="{2671BD7E-7FF8-47BC-8307-69F8ECC68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255">
                    <a:extLst>
                      <a:ext uri="{FF2B5EF4-FFF2-40B4-BE49-F238E27FC236}">
                        <a16:creationId xmlns:a16="http://schemas.microsoft.com/office/drawing/2014/main" id="{5CFF5D57-8F64-4C01-A920-E88E9A48BE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6" name="Line 256">
                  <a:extLst>
                    <a:ext uri="{FF2B5EF4-FFF2-40B4-BE49-F238E27FC236}">
                      <a16:creationId xmlns:a16="http://schemas.microsoft.com/office/drawing/2014/main" id="{FEBEB911-FB76-4AAE-A7AE-AA2B76E8B5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3" name="AutoShape 257">
                <a:extLst>
                  <a:ext uri="{FF2B5EF4-FFF2-40B4-BE49-F238E27FC236}">
                    <a16:creationId xmlns:a16="http://schemas.microsoft.com/office/drawing/2014/main" id="{D9E285C4-23D8-4F82-BB58-CC12B68C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4" name="Line 258">
                <a:extLst>
                  <a:ext uri="{FF2B5EF4-FFF2-40B4-BE49-F238E27FC236}">
                    <a16:creationId xmlns:a16="http://schemas.microsoft.com/office/drawing/2014/main" id="{65D6DE71-59E3-46C2-A9C9-4BE1207B9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2" name="Group 259">
            <a:extLst>
              <a:ext uri="{FF2B5EF4-FFF2-40B4-BE49-F238E27FC236}">
                <a16:creationId xmlns:a16="http://schemas.microsoft.com/office/drawing/2014/main" id="{1AC3BC60-BC73-4941-9601-DFF62BB637C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2047611" y="2091531"/>
            <a:ext cx="311150" cy="490538"/>
            <a:chOff x="2820" y="264"/>
            <a:chExt cx="420" cy="1452"/>
          </a:xfrm>
        </p:grpSpPr>
        <p:sp>
          <p:nvSpPr>
            <p:cNvPr id="153" name="Line 260">
              <a:extLst>
                <a:ext uri="{FF2B5EF4-FFF2-40B4-BE49-F238E27FC236}">
                  <a16:creationId xmlns:a16="http://schemas.microsoft.com/office/drawing/2014/main" id="{7A9D29E1-7DF5-4F00-A1DC-DAE901494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61">
              <a:extLst>
                <a:ext uri="{FF2B5EF4-FFF2-40B4-BE49-F238E27FC236}">
                  <a16:creationId xmlns:a16="http://schemas.microsoft.com/office/drawing/2014/main" id="{0D3561BA-03E8-4AA4-8B61-28A1B2C7D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62">
                <a:extLst>
                  <a:ext uri="{FF2B5EF4-FFF2-40B4-BE49-F238E27FC236}">
                    <a16:creationId xmlns:a16="http://schemas.microsoft.com/office/drawing/2014/main" id="{DBF4D958-5F92-462E-A6DA-4499C3962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63">
                  <a:extLst>
                    <a:ext uri="{FF2B5EF4-FFF2-40B4-BE49-F238E27FC236}">
                      <a16:creationId xmlns:a16="http://schemas.microsoft.com/office/drawing/2014/main" id="{4AEC3A57-2763-4B95-AD62-0480EDBF9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64">
                    <a:extLst>
                      <a:ext uri="{FF2B5EF4-FFF2-40B4-BE49-F238E27FC236}">
                        <a16:creationId xmlns:a16="http://schemas.microsoft.com/office/drawing/2014/main" id="{E1E95B2A-2401-4805-856B-9CA51D2072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65">
                      <a:extLst>
                        <a:ext uri="{FF2B5EF4-FFF2-40B4-BE49-F238E27FC236}">
                          <a16:creationId xmlns:a16="http://schemas.microsoft.com/office/drawing/2014/main" id="{E9D4E394-073E-45BF-9AE7-97007EF997A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66">
                      <a:extLst>
                        <a:ext uri="{FF2B5EF4-FFF2-40B4-BE49-F238E27FC236}">
                          <a16:creationId xmlns:a16="http://schemas.microsoft.com/office/drawing/2014/main" id="{AC18FDF4-D647-48CA-A8F4-CD6D37C6795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67">
                    <a:extLst>
                      <a:ext uri="{FF2B5EF4-FFF2-40B4-BE49-F238E27FC236}">
                        <a16:creationId xmlns:a16="http://schemas.microsoft.com/office/drawing/2014/main" id="{AF9EAFC3-C69F-4A76-A6F4-164F80EC5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68">
                    <a:extLst>
                      <a:ext uri="{FF2B5EF4-FFF2-40B4-BE49-F238E27FC236}">
                        <a16:creationId xmlns:a16="http://schemas.microsoft.com/office/drawing/2014/main" id="{14E0EB76-6414-43B9-9CB3-0BF140EA4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69">
                  <a:extLst>
                    <a:ext uri="{FF2B5EF4-FFF2-40B4-BE49-F238E27FC236}">
                      <a16:creationId xmlns:a16="http://schemas.microsoft.com/office/drawing/2014/main" id="{2F94D814-6DB1-4AF7-99B3-096B16231E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70">
                <a:extLst>
                  <a:ext uri="{FF2B5EF4-FFF2-40B4-BE49-F238E27FC236}">
                    <a16:creationId xmlns:a16="http://schemas.microsoft.com/office/drawing/2014/main" id="{356CF4B4-D899-48A6-976C-D3F58FAA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71">
                <a:extLst>
                  <a:ext uri="{FF2B5EF4-FFF2-40B4-BE49-F238E27FC236}">
                    <a16:creationId xmlns:a16="http://schemas.microsoft.com/office/drawing/2014/main" id="{4AE500F6-0CDA-4B75-BB18-6EA2C0D7AE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72">
            <a:extLst>
              <a:ext uri="{FF2B5EF4-FFF2-40B4-BE49-F238E27FC236}">
                <a16:creationId xmlns:a16="http://schemas.microsoft.com/office/drawing/2014/main" id="{21E738E7-1C16-43A6-862E-E0404876B916}"/>
              </a:ext>
            </a:extLst>
          </p:cNvPr>
          <p:cNvGrpSpPr>
            <a:grpSpLocks/>
          </p:cNvGrpSpPr>
          <p:nvPr/>
        </p:nvGrpSpPr>
        <p:grpSpPr bwMode="auto">
          <a:xfrm rot="18784479">
            <a:off x="3274389" y="3063858"/>
            <a:ext cx="311150" cy="490537"/>
            <a:chOff x="2820" y="264"/>
            <a:chExt cx="420" cy="1452"/>
          </a:xfrm>
        </p:grpSpPr>
        <p:sp>
          <p:nvSpPr>
            <p:cNvPr id="166" name="Line 273">
              <a:extLst>
                <a:ext uri="{FF2B5EF4-FFF2-40B4-BE49-F238E27FC236}">
                  <a16:creationId xmlns:a16="http://schemas.microsoft.com/office/drawing/2014/main" id="{AC80ECB0-9CE4-453F-B8DC-1EF344A06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74">
              <a:extLst>
                <a:ext uri="{FF2B5EF4-FFF2-40B4-BE49-F238E27FC236}">
                  <a16:creationId xmlns:a16="http://schemas.microsoft.com/office/drawing/2014/main" id="{4B6FEE95-F8CE-41D7-8027-0942F053A1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75">
                <a:extLst>
                  <a:ext uri="{FF2B5EF4-FFF2-40B4-BE49-F238E27FC236}">
                    <a16:creationId xmlns:a16="http://schemas.microsoft.com/office/drawing/2014/main" id="{8AFD2D68-4A5C-474E-812A-F79F473DC4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76">
                  <a:extLst>
                    <a:ext uri="{FF2B5EF4-FFF2-40B4-BE49-F238E27FC236}">
                      <a16:creationId xmlns:a16="http://schemas.microsoft.com/office/drawing/2014/main" id="{E593FCAA-85C7-4D91-8889-47E9917830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77">
                    <a:extLst>
                      <a:ext uri="{FF2B5EF4-FFF2-40B4-BE49-F238E27FC236}">
                        <a16:creationId xmlns:a16="http://schemas.microsoft.com/office/drawing/2014/main" id="{A9304CAA-6B08-4B2B-B1D3-1184D335131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78">
                      <a:extLst>
                        <a:ext uri="{FF2B5EF4-FFF2-40B4-BE49-F238E27FC236}">
                          <a16:creationId xmlns:a16="http://schemas.microsoft.com/office/drawing/2014/main" id="{1DBD0AC6-DB7F-4A91-82AE-B32CE77EF5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79">
                      <a:extLst>
                        <a:ext uri="{FF2B5EF4-FFF2-40B4-BE49-F238E27FC236}">
                          <a16:creationId xmlns:a16="http://schemas.microsoft.com/office/drawing/2014/main" id="{0805A572-59AD-4F6C-BAC1-8BB053685E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80">
                    <a:extLst>
                      <a:ext uri="{FF2B5EF4-FFF2-40B4-BE49-F238E27FC236}">
                        <a16:creationId xmlns:a16="http://schemas.microsoft.com/office/drawing/2014/main" id="{37E72180-14F2-4247-AD53-8EC5F61516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81">
                    <a:extLst>
                      <a:ext uri="{FF2B5EF4-FFF2-40B4-BE49-F238E27FC236}">
                        <a16:creationId xmlns:a16="http://schemas.microsoft.com/office/drawing/2014/main" id="{BD64E668-5A1F-4226-BC1C-E15D7E38D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82">
                  <a:extLst>
                    <a:ext uri="{FF2B5EF4-FFF2-40B4-BE49-F238E27FC236}">
                      <a16:creationId xmlns:a16="http://schemas.microsoft.com/office/drawing/2014/main" id="{745D2071-4911-44C6-A8A2-A2A4455DF4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83">
                <a:extLst>
                  <a:ext uri="{FF2B5EF4-FFF2-40B4-BE49-F238E27FC236}">
                    <a16:creationId xmlns:a16="http://schemas.microsoft.com/office/drawing/2014/main" id="{5FC5F145-DCA3-467C-A54E-4565DBBAB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84">
                <a:extLst>
                  <a:ext uri="{FF2B5EF4-FFF2-40B4-BE49-F238E27FC236}">
                    <a16:creationId xmlns:a16="http://schemas.microsoft.com/office/drawing/2014/main" id="{2E5ABCC5-EC67-4C00-8681-2262D52EF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80" name="Group 185">
            <a:extLst>
              <a:ext uri="{FF2B5EF4-FFF2-40B4-BE49-F238E27FC236}">
                <a16:creationId xmlns:a16="http://schemas.microsoft.com/office/drawing/2014/main" id="{E175A282-AFD9-43EC-9EAD-E3841C42C011}"/>
              </a:ext>
            </a:extLst>
          </p:cNvPr>
          <p:cNvGrpSpPr>
            <a:grpSpLocks/>
          </p:cNvGrpSpPr>
          <p:nvPr/>
        </p:nvGrpSpPr>
        <p:grpSpPr bwMode="auto">
          <a:xfrm rot="13313602" flipH="1" flipV="1">
            <a:off x="3052139" y="2685443"/>
            <a:ext cx="311150" cy="490538"/>
            <a:chOff x="2820" y="264"/>
            <a:chExt cx="420" cy="1452"/>
          </a:xfrm>
        </p:grpSpPr>
        <p:sp>
          <p:nvSpPr>
            <p:cNvPr id="181" name="Line 186">
              <a:extLst>
                <a:ext uri="{FF2B5EF4-FFF2-40B4-BE49-F238E27FC236}">
                  <a16:creationId xmlns:a16="http://schemas.microsoft.com/office/drawing/2014/main" id="{E6A36A0D-AB19-41F8-B7B4-16028A66C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82" name="Group 187">
              <a:extLst>
                <a:ext uri="{FF2B5EF4-FFF2-40B4-BE49-F238E27FC236}">
                  <a16:creationId xmlns:a16="http://schemas.microsoft.com/office/drawing/2014/main" id="{4100F5D6-AC11-49B5-A1BA-F5331A673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3" name="Group 188">
                <a:extLst>
                  <a:ext uri="{FF2B5EF4-FFF2-40B4-BE49-F238E27FC236}">
                    <a16:creationId xmlns:a16="http://schemas.microsoft.com/office/drawing/2014/main" id="{2EAC4119-FC53-4145-BD46-6AA046AA17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6" name="Group 189">
                  <a:extLst>
                    <a:ext uri="{FF2B5EF4-FFF2-40B4-BE49-F238E27FC236}">
                      <a16:creationId xmlns:a16="http://schemas.microsoft.com/office/drawing/2014/main" id="{CE396273-EF88-4E64-B4D7-4D59ABD02A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8" name="Group 190">
                    <a:extLst>
                      <a:ext uri="{FF2B5EF4-FFF2-40B4-BE49-F238E27FC236}">
                        <a16:creationId xmlns:a16="http://schemas.microsoft.com/office/drawing/2014/main" id="{34CA6C58-7DE5-47DA-9F12-2DFA231121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1" name="Freeform 191">
                      <a:extLst>
                        <a:ext uri="{FF2B5EF4-FFF2-40B4-BE49-F238E27FC236}">
                          <a16:creationId xmlns:a16="http://schemas.microsoft.com/office/drawing/2014/main" id="{F7BBCE8F-E7F7-4CDA-BFCD-162BB8C75ED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2" name="Freeform 192">
                      <a:extLst>
                        <a:ext uri="{FF2B5EF4-FFF2-40B4-BE49-F238E27FC236}">
                          <a16:creationId xmlns:a16="http://schemas.microsoft.com/office/drawing/2014/main" id="{9E8AC8B3-6E59-40F9-BE58-02ED69607DD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9" name="Freeform 193">
                    <a:extLst>
                      <a:ext uri="{FF2B5EF4-FFF2-40B4-BE49-F238E27FC236}">
                        <a16:creationId xmlns:a16="http://schemas.microsoft.com/office/drawing/2014/main" id="{48F1D131-4BAE-4C7A-B5F6-ED8471532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0" name="Freeform 194">
                    <a:extLst>
                      <a:ext uri="{FF2B5EF4-FFF2-40B4-BE49-F238E27FC236}">
                        <a16:creationId xmlns:a16="http://schemas.microsoft.com/office/drawing/2014/main" id="{674E1E63-BDB0-4552-ACCB-F4C59C712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7" name="Line 195">
                  <a:extLst>
                    <a:ext uri="{FF2B5EF4-FFF2-40B4-BE49-F238E27FC236}">
                      <a16:creationId xmlns:a16="http://schemas.microsoft.com/office/drawing/2014/main" id="{4EC325B9-F050-46B5-963D-0AD81C7CD2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4" name="AutoShape 196">
                <a:extLst>
                  <a:ext uri="{FF2B5EF4-FFF2-40B4-BE49-F238E27FC236}">
                    <a16:creationId xmlns:a16="http://schemas.microsoft.com/office/drawing/2014/main" id="{17D02F9E-9C88-4AE9-9B47-C0E0C3D12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85" name="Line 197">
                <a:extLst>
                  <a:ext uri="{FF2B5EF4-FFF2-40B4-BE49-F238E27FC236}">
                    <a16:creationId xmlns:a16="http://schemas.microsoft.com/office/drawing/2014/main" id="{11AB18E6-AF1F-4FFE-AB9F-C0F562078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380782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17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3">
            <a:extLst>
              <a:ext uri="{FF2B5EF4-FFF2-40B4-BE49-F238E27FC236}">
                <a16:creationId xmlns:a16="http://schemas.microsoft.com/office/drawing/2014/main" id="{1119046A-972B-489A-A37F-0F7A70A7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988" y="6516688"/>
            <a:ext cx="939800" cy="239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de-DE" altLang="de-DE" sz="1200" b="1" dirty="0"/>
              <a:t>P-25.16.02</a:t>
            </a:r>
            <a:endParaRPr lang="de-DE" altLang="de-DE" dirty="0"/>
          </a:p>
        </p:txBody>
      </p:sp>
      <p:sp>
        <p:nvSpPr>
          <p:cNvPr id="50" name="Text Box 100">
            <a:extLst>
              <a:ext uri="{FF2B5EF4-FFF2-40B4-BE49-F238E27FC236}">
                <a16:creationId xmlns:a16="http://schemas.microsoft.com/office/drawing/2014/main" id="{27FD1D12-D19A-4C94-9084-750ED85047CD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586322" y="1960457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 </a:t>
            </a:r>
          </a:p>
        </p:txBody>
      </p:sp>
      <p:sp>
        <p:nvSpPr>
          <p:cNvPr id="51" name="Text Box 101">
            <a:extLst>
              <a:ext uri="{FF2B5EF4-FFF2-40B4-BE49-F238E27FC236}">
                <a16:creationId xmlns:a16="http://schemas.microsoft.com/office/drawing/2014/main" id="{070CCC08-294A-45FE-AE92-03BF36213938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2858241" y="1668202"/>
            <a:ext cx="9048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52" name="Group 213">
            <a:extLst>
              <a:ext uri="{FF2B5EF4-FFF2-40B4-BE49-F238E27FC236}">
                <a16:creationId xmlns:a16="http://schemas.microsoft.com/office/drawing/2014/main" id="{430048AA-811C-4DAC-805E-27F641E2F96C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5506768" y="4193083"/>
            <a:ext cx="311150" cy="490538"/>
            <a:chOff x="2820" y="264"/>
            <a:chExt cx="420" cy="1452"/>
          </a:xfrm>
        </p:grpSpPr>
        <p:sp>
          <p:nvSpPr>
            <p:cNvPr id="53" name="Line 214">
              <a:extLst>
                <a:ext uri="{FF2B5EF4-FFF2-40B4-BE49-F238E27FC236}">
                  <a16:creationId xmlns:a16="http://schemas.microsoft.com/office/drawing/2014/main" id="{F7F5826F-1090-4082-9A0E-72F59810E5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54" name="Group 215">
              <a:extLst>
                <a:ext uri="{FF2B5EF4-FFF2-40B4-BE49-F238E27FC236}">
                  <a16:creationId xmlns:a16="http://schemas.microsoft.com/office/drawing/2014/main" id="{71AEEEC6-0A46-4BE6-9455-995E47A64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55" name="Group 216">
                <a:extLst>
                  <a:ext uri="{FF2B5EF4-FFF2-40B4-BE49-F238E27FC236}">
                    <a16:creationId xmlns:a16="http://schemas.microsoft.com/office/drawing/2014/main" id="{9CD3CF0D-7070-46D1-82EB-FA771892D1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58" name="Group 217">
                  <a:extLst>
                    <a:ext uri="{FF2B5EF4-FFF2-40B4-BE49-F238E27FC236}">
                      <a16:creationId xmlns:a16="http://schemas.microsoft.com/office/drawing/2014/main" id="{C3FDA271-73A0-43EB-974C-3F542465BB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60" name="Group 218">
                    <a:extLst>
                      <a:ext uri="{FF2B5EF4-FFF2-40B4-BE49-F238E27FC236}">
                        <a16:creationId xmlns:a16="http://schemas.microsoft.com/office/drawing/2014/main" id="{E991B8ED-B2EB-4F0F-8634-8A3D52EE6E2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63" name="Freeform 219">
                      <a:extLst>
                        <a:ext uri="{FF2B5EF4-FFF2-40B4-BE49-F238E27FC236}">
                          <a16:creationId xmlns:a16="http://schemas.microsoft.com/office/drawing/2014/main" id="{B1EC6AA2-FBE8-4DC6-A7F9-6AE502CCCBE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64" name="Freeform 220">
                      <a:extLst>
                        <a:ext uri="{FF2B5EF4-FFF2-40B4-BE49-F238E27FC236}">
                          <a16:creationId xmlns:a16="http://schemas.microsoft.com/office/drawing/2014/main" id="{B195C845-749C-4B45-ADA4-5469788E487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61" name="Freeform 221">
                    <a:extLst>
                      <a:ext uri="{FF2B5EF4-FFF2-40B4-BE49-F238E27FC236}">
                        <a16:creationId xmlns:a16="http://schemas.microsoft.com/office/drawing/2014/main" id="{98F4CBB1-342F-4A28-9806-1B8412D83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62" name="Freeform 222">
                    <a:extLst>
                      <a:ext uri="{FF2B5EF4-FFF2-40B4-BE49-F238E27FC236}">
                        <a16:creationId xmlns:a16="http://schemas.microsoft.com/office/drawing/2014/main" id="{2D641668-5062-436D-9F63-91D4B32A9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59" name="Line 223">
                  <a:extLst>
                    <a:ext uri="{FF2B5EF4-FFF2-40B4-BE49-F238E27FC236}">
                      <a16:creationId xmlns:a16="http://schemas.microsoft.com/office/drawing/2014/main" id="{69D547D4-EB37-4491-A385-7CEAE3A99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56" name="AutoShape 224">
                <a:extLst>
                  <a:ext uri="{FF2B5EF4-FFF2-40B4-BE49-F238E27FC236}">
                    <a16:creationId xmlns:a16="http://schemas.microsoft.com/office/drawing/2014/main" id="{DC348DB4-5F1F-4463-8F6E-8B9204122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57" name="Line 225">
                <a:extLst>
                  <a:ext uri="{FF2B5EF4-FFF2-40B4-BE49-F238E27FC236}">
                    <a16:creationId xmlns:a16="http://schemas.microsoft.com/office/drawing/2014/main" id="{A6281465-6FCA-4FB7-BBDB-0CF3250F29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65" name="Group 227">
            <a:extLst>
              <a:ext uri="{FF2B5EF4-FFF2-40B4-BE49-F238E27FC236}">
                <a16:creationId xmlns:a16="http://schemas.microsoft.com/office/drawing/2014/main" id="{A888A2AD-41B3-45A3-938F-08AF1A9608CD}"/>
              </a:ext>
            </a:extLst>
          </p:cNvPr>
          <p:cNvGrpSpPr>
            <a:grpSpLocks/>
          </p:cNvGrpSpPr>
          <p:nvPr/>
        </p:nvGrpSpPr>
        <p:grpSpPr bwMode="auto">
          <a:xfrm rot="11211215">
            <a:off x="3464352" y="2080127"/>
            <a:ext cx="889000" cy="355600"/>
            <a:chOff x="4875" y="7237"/>
            <a:chExt cx="4230" cy="1883"/>
          </a:xfrm>
        </p:grpSpPr>
        <p:sp>
          <p:nvSpPr>
            <p:cNvPr id="66" name="Arc 228">
              <a:extLst>
                <a:ext uri="{FF2B5EF4-FFF2-40B4-BE49-F238E27FC236}">
                  <a16:creationId xmlns:a16="http://schemas.microsoft.com/office/drawing/2014/main" id="{DF8C8610-6A8A-4FF8-96AA-D6F950D6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AutoShape 229">
              <a:extLst>
                <a:ext uri="{FF2B5EF4-FFF2-40B4-BE49-F238E27FC236}">
                  <a16:creationId xmlns:a16="http://schemas.microsoft.com/office/drawing/2014/main" id="{6F57968C-8929-4E8D-BFB7-7A46D1082A4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2" name="Arc 105">
            <a:extLst>
              <a:ext uri="{FF2B5EF4-FFF2-40B4-BE49-F238E27FC236}">
                <a16:creationId xmlns:a16="http://schemas.microsoft.com/office/drawing/2014/main" id="{ABE53327-1639-4A9B-A44D-F09BD0BBF64D}"/>
              </a:ext>
            </a:extLst>
          </p:cNvPr>
          <p:cNvSpPr>
            <a:spLocks/>
          </p:cNvSpPr>
          <p:nvPr/>
        </p:nvSpPr>
        <p:spPr bwMode="auto">
          <a:xfrm flipH="1">
            <a:off x="1543580" y="2316163"/>
            <a:ext cx="1219200" cy="1390650"/>
          </a:xfrm>
          <a:custGeom>
            <a:avLst/>
            <a:gdLst>
              <a:gd name="T0" fmla="*/ 0 w 37821"/>
              <a:gd name="T1" fmla="*/ 3 h 43200"/>
              <a:gd name="T2" fmla="*/ 0 w 37821"/>
              <a:gd name="T3" fmla="*/ 15 h 43200"/>
              <a:gd name="T4" fmla="*/ 7 w 37821"/>
              <a:gd name="T5" fmla="*/ 9 h 432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821" h="43200" fill="none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</a:path>
              <a:path w="37821" h="43200" stroke="0" extrusionOk="0">
                <a:moveTo>
                  <a:pt x="-1" y="7336"/>
                </a:moveTo>
                <a:cubicBezTo>
                  <a:pt x="4100" y="2673"/>
                  <a:pt x="10010" y="0"/>
                  <a:pt x="16221" y="0"/>
                </a:cubicBezTo>
                <a:cubicBezTo>
                  <a:pt x="28150" y="0"/>
                  <a:pt x="37821" y="9670"/>
                  <a:pt x="37821" y="21600"/>
                </a:cubicBezTo>
                <a:cubicBezTo>
                  <a:pt x="37821" y="33529"/>
                  <a:pt x="28150" y="43200"/>
                  <a:pt x="16221" y="43200"/>
                </a:cubicBezTo>
                <a:cubicBezTo>
                  <a:pt x="10157" y="43199"/>
                  <a:pt x="4374" y="40651"/>
                  <a:pt x="282" y="36177"/>
                </a:cubicBezTo>
                <a:lnTo>
                  <a:pt x="16221" y="21600"/>
                </a:lnTo>
                <a:lnTo>
                  <a:pt x="-1" y="7336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" name="Line 106">
            <a:extLst>
              <a:ext uri="{FF2B5EF4-FFF2-40B4-BE49-F238E27FC236}">
                <a16:creationId xmlns:a16="http://schemas.microsoft.com/office/drawing/2014/main" id="{5D6E2AAA-1384-4586-9F84-5EC407AB58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47161" y="1695450"/>
            <a:ext cx="1599942" cy="1788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" name="Arc 107">
            <a:extLst>
              <a:ext uri="{FF2B5EF4-FFF2-40B4-BE49-F238E27FC236}">
                <a16:creationId xmlns:a16="http://schemas.microsoft.com/office/drawing/2014/main" id="{E4BC7C7E-5BE5-452A-BDE0-15D3EF2E5E29}"/>
              </a:ext>
            </a:extLst>
          </p:cNvPr>
          <p:cNvSpPr>
            <a:spLocks/>
          </p:cNvSpPr>
          <p:nvPr/>
        </p:nvSpPr>
        <p:spPr bwMode="auto">
          <a:xfrm rot="21302984" flipV="1">
            <a:off x="4288368" y="3578225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" name="Line 108">
            <a:extLst>
              <a:ext uri="{FF2B5EF4-FFF2-40B4-BE49-F238E27FC236}">
                <a16:creationId xmlns:a16="http://schemas.microsoft.com/office/drawing/2014/main" id="{8034C185-8B05-45EC-B6CC-E45B42F9C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596343" y="4422775"/>
            <a:ext cx="6937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" name="Line 109">
            <a:extLst>
              <a:ext uri="{FF2B5EF4-FFF2-40B4-BE49-F238E27FC236}">
                <a16:creationId xmlns:a16="http://schemas.microsoft.com/office/drawing/2014/main" id="{23FAC96C-49E6-4651-950F-B463E01196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318" y="2533650"/>
            <a:ext cx="1562100" cy="17113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77" name="Group 110">
            <a:extLst>
              <a:ext uri="{FF2B5EF4-FFF2-40B4-BE49-F238E27FC236}">
                <a16:creationId xmlns:a16="http://schemas.microsoft.com/office/drawing/2014/main" id="{0C2F5ABF-B564-40E3-B023-A6F8A5593F30}"/>
              </a:ext>
            </a:extLst>
          </p:cNvPr>
          <p:cNvGrpSpPr>
            <a:grpSpLocks/>
          </p:cNvGrpSpPr>
          <p:nvPr/>
        </p:nvGrpSpPr>
        <p:grpSpPr bwMode="auto">
          <a:xfrm rot="10970755">
            <a:off x="3277469" y="2249128"/>
            <a:ext cx="889000" cy="355600"/>
            <a:chOff x="4875" y="7237"/>
            <a:chExt cx="4230" cy="1883"/>
          </a:xfrm>
        </p:grpSpPr>
        <p:sp>
          <p:nvSpPr>
            <p:cNvPr id="124" name="Arc 111">
              <a:extLst>
                <a:ext uri="{FF2B5EF4-FFF2-40B4-BE49-F238E27FC236}">
                  <a16:creationId xmlns:a16="http://schemas.microsoft.com/office/drawing/2014/main" id="{D0EABC64-0B97-42AD-B270-E6FB16808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AutoShape 112">
              <a:extLst>
                <a:ext uri="{FF2B5EF4-FFF2-40B4-BE49-F238E27FC236}">
                  <a16:creationId xmlns:a16="http://schemas.microsoft.com/office/drawing/2014/main" id="{D7BDFC2E-51DC-4AD7-BF02-0BD6B68D83E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grpSp>
        <p:nvGrpSpPr>
          <p:cNvPr id="79" name="Group 120">
            <a:extLst>
              <a:ext uri="{FF2B5EF4-FFF2-40B4-BE49-F238E27FC236}">
                <a16:creationId xmlns:a16="http://schemas.microsoft.com/office/drawing/2014/main" id="{58B1D79C-7061-4E24-B886-AF5EFE8BE715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5463118" y="1290638"/>
            <a:ext cx="311150" cy="490538"/>
            <a:chOff x="2820" y="264"/>
            <a:chExt cx="420" cy="1452"/>
          </a:xfrm>
        </p:grpSpPr>
        <p:sp>
          <p:nvSpPr>
            <p:cNvPr id="110" name="Line 121">
              <a:extLst>
                <a:ext uri="{FF2B5EF4-FFF2-40B4-BE49-F238E27FC236}">
                  <a16:creationId xmlns:a16="http://schemas.microsoft.com/office/drawing/2014/main" id="{1837635B-1AF5-486F-A044-FF3FF96C4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122">
              <a:extLst>
                <a:ext uri="{FF2B5EF4-FFF2-40B4-BE49-F238E27FC236}">
                  <a16:creationId xmlns:a16="http://schemas.microsoft.com/office/drawing/2014/main" id="{88D4E448-7797-4F9A-BED7-BD68B7A5F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123">
                <a:extLst>
                  <a:ext uri="{FF2B5EF4-FFF2-40B4-BE49-F238E27FC236}">
                    <a16:creationId xmlns:a16="http://schemas.microsoft.com/office/drawing/2014/main" id="{2072891C-9E18-4768-AE2B-FF18E58D75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5" name="Group 124">
                  <a:extLst>
                    <a:ext uri="{FF2B5EF4-FFF2-40B4-BE49-F238E27FC236}">
                      <a16:creationId xmlns:a16="http://schemas.microsoft.com/office/drawing/2014/main" id="{95B024A4-DFEE-4E6E-81BA-B87E6168B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7" name="Group 125">
                    <a:extLst>
                      <a:ext uri="{FF2B5EF4-FFF2-40B4-BE49-F238E27FC236}">
                        <a16:creationId xmlns:a16="http://schemas.microsoft.com/office/drawing/2014/main" id="{A882674F-7CAE-4858-9A0B-DA05580D43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20" name="Freeform 126">
                      <a:extLst>
                        <a:ext uri="{FF2B5EF4-FFF2-40B4-BE49-F238E27FC236}">
                          <a16:creationId xmlns:a16="http://schemas.microsoft.com/office/drawing/2014/main" id="{6B389C18-3FF4-4178-996A-DA2732B072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21" name="Freeform 127">
                      <a:extLst>
                        <a:ext uri="{FF2B5EF4-FFF2-40B4-BE49-F238E27FC236}">
                          <a16:creationId xmlns:a16="http://schemas.microsoft.com/office/drawing/2014/main" id="{A84F673C-A669-40F1-B7FF-8276078B601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8" name="Freeform 128">
                    <a:extLst>
                      <a:ext uri="{FF2B5EF4-FFF2-40B4-BE49-F238E27FC236}">
                        <a16:creationId xmlns:a16="http://schemas.microsoft.com/office/drawing/2014/main" id="{2E137205-2812-4DD1-A1CC-46DEB409A0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129">
                    <a:extLst>
                      <a:ext uri="{FF2B5EF4-FFF2-40B4-BE49-F238E27FC236}">
                        <a16:creationId xmlns:a16="http://schemas.microsoft.com/office/drawing/2014/main" id="{806E06BB-4C81-4D4B-A18C-DC6030867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6" name="Line 130">
                  <a:extLst>
                    <a:ext uri="{FF2B5EF4-FFF2-40B4-BE49-F238E27FC236}">
                      <a16:creationId xmlns:a16="http://schemas.microsoft.com/office/drawing/2014/main" id="{5B39279E-8923-439F-8E8D-E1A1BF9E26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131">
                <a:extLst>
                  <a:ext uri="{FF2B5EF4-FFF2-40B4-BE49-F238E27FC236}">
                    <a16:creationId xmlns:a16="http://schemas.microsoft.com/office/drawing/2014/main" id="{1F99EFE9-07F0-481E-97A4-0BFF02A85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14" name="Line 132">
                <a:extLst>
                  <a:ext uri="{FF2B5EF4-FFF2-40B4-BE49-F238E27FC236}">
                    <a16:creationId xmlns:a16="http://schemas.microsoft.com/office/drawing/2014/main" id="{B91F8B89-7C25-487F-AA1F-D14A17E0F6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Line 211">
            <a:extLst>
              <a:ext uri="{FF2B5EF4-FFF2-40B4-BE49-F238E27FC236}">
                <a16:creationId xmlns:a16="http://schemas.microsoft.com/office/drawing/2014/main" id="{CA77DB1A-AFAC-4B03-9C74-55C121B5A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42698" y="1577023"/>
            <a:ext cx="693738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3" name="Arc 212">
            <a:extLst>
              <a:ext uri="{FF2B5EF4-FFF2-40B4-BE49-F238E27FC236}">
                <a16:creationId xmlns:a16="http://schemas.microsoft.com/office/drawing/2014/main" id="{DAAC18B5-9709-47F6-89B2-2EDACE43B814}"/>
              </a:ext>
            </a:extLst>
          </p:cNvPr>
          <p:cNvSpPr>
            <a:spLocks/>
          </p:cNvSpPr>
          <p:nvPr/>
        </p:nvSpPr>
        <p:spPr bwMode="auto">
          <a:xfrm rot="7248119" flipV="1">
            <a:off x="4629169" y="1390590"/>
            <a:ext cx="287338" cy="849313"/>
          </a:xfrm>
          <a:custGeom>
            <a:avLst/>
            <a:gdLst>
              <a:gd name="T0" fmla="*/ 0 w 13992"/>
              <a:gd name="T1" fmla="*/ 3 h 21565"/>
              <a:gd name="T2" fmla="*/ 2 w 13992"/>
              <a:gd name="T3" fmla="*/ 0 h 21565"/>
              <a:gd name="T4" fmla="*/ 2 w 13992"/>
              <a:gd name="T5" fmla="*/ 13 h 2156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992" h="21565" fill="none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</a:path>
              <a:path w="13992" h="21565" stroke="0" extrusionOk="0">
                <a:moveTo>
                  <a:pt x="-1" y="5109"/>
                </a:moveTo>
                <a:cubicBezTo>
                  <a:pt x="3585" y="2060"/>
                  <a:pt x="8068" y="266"/>
                  <a:pt x="12767" y="-1"/>
                </a:cubicBezTo>
                <a:lnTo>
                  <a:pt x="13992" y="21565"/>
                </a:lnTo>
                <a:lnTo>
                  <a:pt x="-1" y="5109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4" name="AutoShape 119">
            <a:extLst>
              <a:ext uri="{FF2B5EF4-FFF2-40B4-BE49-F238E27FC236}">
                <a16:creationId xmlns:a16="http://schemas.microsoft.com/office/drawing/2014/main" id="{EC9486DC-4E30-4FE1-9A1C-D2272270344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848755" y="146685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5" name="AutoShape 104">
            <a:extLst>
              <a:ext uri="{FF2B5EF4-FFF2-40B4-BE49-F238E27FC236}">
                <a16:creationId xmlns:a16="http://schemas.microsoft.com/office/drawing/2014/main" id="{3991E598-0E0B-49B1-B75D-3B3A4A71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9393" y="4330700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4" name="Text Box 21">
            <a:extLst>
              <a:ext uri="{FF2B5EF4-FFF2-40B4-BE49-F238E27FC236}">
                <a16:creationId xmlns:a16="http://schemas.microsoft.com/office/drawing/2014/main" id="{6CFC9DD7-CABD-4764-B1BD-A6A2A322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729" y="3908829"/>
            <a:ext cx="2837981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FF0000"/>
                </a:solidFill>
              </a:rPr>
              <a:t>Rollen in der Mitte der Strecke aber nicht zwangs-läufig im Zentrum der Flugfigur.</a:t>
            </a:r>
          </a:p>
        </p:txBody>
      </p:sp>
      <p:sp>
        <p:nvSpPr>
          <p:cNvPr id="195" name="Text Box 132">
            <a:extLst>
              <a:ext uri="{FF2B5EF4-FFF2-40B4-BE49-F238E27FC236}">
                <a16:creationId xmlns:a16="http://schemas.microsoft.com/office/drawing/2014/main" id="{45F87448-AE94-4233-80FA-113BADC19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950" y="3464691"/>
            <a:ext cx="2728133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196" name="Text Box 133">
            <a:extLst>
              <a:ext uri="{FF2B5EF4-FFF2-40B4-BE49-F238E27FC236}">
                <a16:creationId xmlns:a16="http://schemas.microsoft.com/office/drawing/2014/main" id="{848DEA91-677A-4F88-B176-3CA0A999D7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2882" y="1747922"/>
            <a:ext cx="316821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Rollen in der Mitte der Strecke zentriert.</a:t>
            </a:r>
          </a:p>
        </p:txBody>
      </p:sp>
      <p:sp>
        <p:nvSpPr>
          <p:cNvPr id="197" name="Oval 135">
            <a:extLst>
              <a:ext uri="{FF2B5EF4-FFF2-40B4-BE49-F238E27FC236}">
                <a16:creationId xmlns:a16="http://schemas.microsoft.com/office/drawing/2014/main" id="{B3B2D9C3-DF25-464C-886D-03E958E7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9338" y="15081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99" name="Oval 145">
            <a:extLst>
              <a:ext uri="{FF2B5EF4-FFF2-40B4-BE49-F238E27FC236}">
                <a16:creationId xmlns:a16="http://schemas.microsoft.com/office/drawing/2014/main" id="{06B164E8-61CD-4372-81EA-2A6C3ACBC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074" y="1581507"/>
            <a:ext cx="1351621" cy="1265864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0" name="Oval 145">
            <a:extLst>
              <a:ext uri="{FF2B5EF4-FFF2-40B4-BE49-F238E27FC236}">
                <a16:creationId xmlns:a16="http://schemas.microsoft.com/office/drawing/2014/main" id="{E5B08ED3-4420-41F6-80AD-034B05E05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8779" y="2353470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1" name="Oval 145">
            <a:extLst>
              <a:ext uri="{FF2B5EF4-FFF2-40B4-BE49-F238E27FC236}">
                <a16:creationId xmlns:a16="http://schemas.microsoft.com/office/drawing/2014/main" id="{1FE1A970-49EB-4BAB-8BBF-B93FBE41A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628" y="3062538"/>
            <a:ext cx="1346200" cy="1346200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2" name="Oval 135">
            <a:extLst>
              <a:ext uri="{FF2B5EF4-FFF2-40B4-BE49-F238E27FC236}">
                <a16:creationId xmlns:a16="http://schemas.microsoft.com/office/drawing/2014/main" id="{2FB1C042-F0B7-433B-A388-A080ACF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2421" y="420255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3" name="Oval 135">
            <a:extLst>
              <a:ext uri="{FF2B5EF4-FFF2-40B4-BE49-F238E27FC236}">
                <a16:creationId xmlns:a16="http://schemas.microsoft.com/office/drawing/2014/main" id="{3D1ED570-F31D-48F1-9B27-684DB8648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1191" y="233015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4" name="Oval 135">
            <a:extLst>
              <a:ext uri="{FF2B5EF4-FFF2-40B4-BE49-F238E27FC236}">
                <a16:creationId xmlns:a16="http://schemas.microsoft.com/office/drawing/2014/main" id="{86D4966C-126B-45A4-A08A-941ACD1C9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0647" y="3352325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 dirty="0"/>
          </a:p>
        </p:txBody>
      </p:sp>
      <p:sp>
        <p:nvSpPr>
          <p:cNvPr id="205" name="Oval 135">
            <a:extLst>
              <a:ext uri="{FF2B5EF4-FFF2-40B4-BE49-F238E27FC236}">
                <a16:creationId xmlns:a16="http://schemas.microsoft.com/office/drawing/2014/main" id="{45A4876A-945F-49F6-A5A4-FB2DD414A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8486" y="240337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6" name="Oval 135">
            <a:extLst>
              <a:ext uri="{FF2B5EF4-FFF2-40B4-BE49-F238E27FC236}">
                <a16:creationId xmlns:a16="http://schemas.microsoft.com/office/drawing/2014/main" id="{E6607951-7DC3-4443-85B4-5C8D224B5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448" y="159292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7" name="Oval 135">
            <a:extLst>
              <a:ext uri="{FF2B5EF4-FFF2-40B4-BE49-F238E27FC236}">
                <a16:creationId xmlns:a16="http://schemas.microsoft.com/office/drawing/2014/main" id="{A231AF14-E692-49D3-8927-0EC081C06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0306" y="43389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208" name="Text Box 92">
            <a:extLst>
              <a:ext uri="{FF2B5EF4-FFF2-40B4-BE49-F238E27FC236}">
                <a16:creationId xmlns:a16="http://schemas.microsoft.com/office/drawing/2014/main" id="{4F78DB2C-17B7-4042-862A-03AFA43C29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951" y="2380676"/>
            <a:ext cx="307226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</a:t>
            </a:r>
            <a:r>
              <a:rPr lang="en-GB" altLang="de-DE" sz="1600" b="1" dirty="0">
                <a:solidFill>
                  <a:srgbClr val="0000FF"/>
                </a:solidFill>
              </a:rPr>
              <a:t>-barer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grpSp>
        <p:nvGrpSpPr>
          <p:cNvPr id="68" name="Group 113">
            <a:extLst>
              <a:ext uri="{FF2B5EF4-FFF2-40B4-BE49-F238E27FC236}">
                <a16:creationId xmlns:a16="http://schemas.microsoft.com/office/drawing/2014/main" id="{E00A7EF7-EFA2-4B8F-AF4B-CA4B2ADED94F}"/>
              </a:ext>
            </a:extLst>
          </p:cNvPr>
          <p:cNvGrpSpPr>
            <a:grpSpLocks/>
          </p:cNvGrpSpPr>
          <p:nvPr/>
        </p:nvGrpSpPr>
        <p:grpSpPr bwMode="auto">
          <a:xfrm rot="16200000" flipH="1" flipV="1">
            <a:off x="3016812" y="2961263"/>
            <a:ext cx="1199068" cy="376371"/>
            <a:chOff x="4875" y="7237"/>
            <a:chExt cx="4230" cy="1883"/>
          </a:xfrm>
        </p:grpSpPr>
        <p:sp>
          <p:nvSpPr>
            <p:cNvPr id="69" name="Arc 114">
              <a:extLst>
                <a:ext uri="{FF2B5EF4-FFF2-40B4-BE49-F238E27FC236}">
                  <a16:creationId xmlns:a16="http://schemas.microsoft.com/office/drawing/2014/main" id="{90947DAD-2673-418E-9EBE-842F9DF43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560 w 21600"/>
                <a:gd name="T1" fmla="*/ 0 h 14058"/>
                <a:gd name="T2" fmla="*/ 737 w 21600"/>
                <a:gd name="T3" fmla="*/ 128 h 14058"/>
                <a:gd name="T4" fmla="*/ 0 w 21600"/>
                <a:gd name="T5" fmla="*/ 128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70" name="AutoShape 115">
              <a:extLst>
                <a:ext uri="{FF2B5EF4-FFF2-40B4-BE49-F238E27FC236}">
                  <a16:creationId xmlns:a16="http://schemas.microsoft.com/office/drawing/2014/main" id="{DC642E9E-B64E-4961-B0A7-2F2F0461BF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71" name="Rectangle 116">
            <a:extLst>
              <a:ext uri="{FF2B5EF4-FFF2-40B4-BE49-F238E27FC236}">
                <a16:creationId xmlns:a16="http://schemas.microsoft.com/office/drawing/2014/main" id="{F0DB71A4-0DD3-489C-B984-5783714FC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53251"/>
            <a:ext cx="533351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2000" b="1" dirty="0"/>
              <a:t>P-25.16 </a:t>
            </a:r>
            <a:r>
              <a:rPr lang="en-US" sz="2000" b="1" dirty="0" err="1"/>
              <a:t>Komet</a:t>
            </a:r>
            <a:r>
              <a:rPr lang="en-US" sz="2000" b="1" dirty="0"/>
              <a:t>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zwei</a:t>
            </a:r>
            <a:r>
              <a:rPr lang="en-US" sz="2000" b="1" dirty="0"/>
              <a:t> </a:t>
            </a:r>
            <a:r>
              <a:rPr lang="en-US" sz="2000" b="1" dirty="0" err="1"/>
              <a:t>Viertelrollen</a:t>
            </a:r>
            <a:r>
              <a:rPr lang="en-US" sz="2000" b="1" dirty="0"/>
              <a:t>, Rolle</a:t>
            </a:r>
            <a:endParaRPr lang="de-DE" dirty="0"/>
          </a:p>
          <a:p>
            <a:endParaRPr lang="de-DE" sz="2000" dirty="0"/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10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0"/>
                            </p:stCondLst>
                            <p:childTnLst>
                              <p:par>
                                <p:cTn id="26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10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6000"/>
                            </p:stCondLst>
                            <p:childTnLst>
                              <p:par>
                                <p:cTn id="30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5" grpId="0" animBg="1" autoUpdateAnimBg="0"/>
      <p:bldP spid="196" grpId="0"/>
      <p:bldP spid="20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P-25.17 </a:t>
            </a:r>
            <a:r>
              <a:rPr lang="en-US" sz="2000" b="1" dirty="0" err="1"/>
              <a:t>Figur</a:t>
            </a:r>
            <a:r>
              <a:rPr lang="en-US" sz="2000" b="1" dirty="0"/>
              <a:t> S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P-25.17.01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04" name="Textfeld 103">
            <a:extLst>
              <a:ext uri="{FF2B5EF4-FFF2-40B4-BE49-F238E27FC236}">
                <a16:creationId xmlns:a16="http://schemas.microsoft.com/office/drawing/2014/main" id="{116B01C3-A902-443B-B9A9-A67F914B7833}"/>
              </a:ext>
            </a:extLst>
          </p:cNvPr>
          <p:cNvSpPr txBox="1"/>
          <p:nvPr/>
        </p:nvSpPr>
        <p:spPr bwMode="auto">
          <a:xfrm>
            <a:off x="1609403" y="1483088"/>
            <a:ext cx="1540336" cy="60425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de-DE" sz="500" dirty="0">
                <a:solidFill>
                  <a:schemeClr val="accent1">
                    <a:lumMod val="90000"/>
                  </a:schemeClr>
                </a:solidFill>
              </a:rPr>
              <a:t>45°</a:t>
            </a:r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60877" y="884299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1164FCA-FD16-4C89-86AD-EAF9E7304167}"/>
              </a:ext>
            </a:extLst>
          </p:cNvPr>
          <p:cNvGrpSpPr/>
          <p:nvPr/>
        </p:nvGrpSpPr>
        <p:grpSpPr>
          <a:xfrm>
            <a:off x="3375182" y="1138860"/>
            <a:ext cx="2407758" cy="3278225"/>
            <a:chOff x="2880360" y="669788"/>
            <a:chExt cx="2490946" cy="3751461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19164" y="2614135"/>
              <a:ext cx="1926765" cy="1807114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166190" y="805321"/>
              <a:ext cx="1926765" cy="1807114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80360" y="4416678"/>
              <a:ext cx="1332666" cy="204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26890" y="807158"/>
              <a:ext cx="1244416" cy="5527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Gerader Verbinder 98">
              <a:extLst>
                <a:ext uri="{FF2B5EF4-FFF2-40B4-BE49-F238E27FC236}">
                  <a16:creationId xmlns:a16="http://schemas.microsoft.com/office/drawing/2014/main" id="{031C4978-E47D-4886-B1D2-367063C560A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113823" y="2752147"/>
              <a:ext cx="781633" cy="819978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34244" y="2448664"/>
              <a:ext cx="0" cy="299305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39AEE9B9-E50B-4D9D-93C4-17ED448E96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04305" y="1012144"/>
              <a:ext cx="711853" cy="888740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23939" y="669788"/>
              <a:ext cx="0" cy="299301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r Verbinder 112">
              <a:extLst>
                <a:ext uri="{FF2B5EF4-FFF2-40B4-BE49-F238E27FC236}">
                  <a16:creationId xmlns:a16="http://schemas.microsoft.com/office/drawing/2014/main" id="{BDEF12C9-FA50-4128-A8B9-EB69645CCC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04305" y="989991"/>
              <a:ext cx="90935" cy="13797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r Verbinder 114">
              <a:extLst>
                <a:ext uri="{FF2B5EF4-FFF2-40B4-BE49-F238E27FC236}">
                  <a16:creationId xmlns:a16="http://schemas.microsoft.com/office/drawing/2014/main" id="{A4A389CF-0398-4876-8DAA-88D557E0AF2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741771" y="2716181"/>
              <a:ext cx="166935" cy="188321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Group 475">
            <a:extLst>
              <a:ext uri="{FF2B5EF4-FFF2-40B4-BE49-F238E27FC236}">
                <a16:creationId xmlns:a16="http://schemas.microsoft.com/office/drawing/2014/main" id="{32CC1263-4BDA-4DDC-8137-3D9BB9FE5D41}"/>
              </a:ext>
            </a:extLst>
          </p:cNvPr>
          <p:cNvGrpSpPr>
            <a:grpSpLocks/>
          </p:cNvGrpSpPr>
          <p:nvPr/>
        </p:nvGrpSpPr>
        <p:grpSpPr bwMode="auto">
          <a:xfrm rot="12168455" flipH="1" flipV="1">
            <a:off x="3819520" y="1263746"/>
            <a:ext cx="567571" cy="242440"/>
            <a:chOff x="4875" y="7237"/>
            <a:chExt cx="4230" cy="1883"/>
          </a:xfrm>
        </p:grpSpPr>
        <p:sp>
          <p:nvSpPr>
            <p:cNvPr id="120" name="Arc 476">
              <a:extLst>
                <a:ext uri="{FF2B5EF4-FFF2-40B4-BE49-F238E27FC236}">
                  <a16:creationId xmlns:a16="http://schemas.microsoft.com/office/drawing/2014/main" id="{4EC817B6-9928-4125-A10C-F674D8203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utoShape 477">
              <a:extLst>
                <a:ext uri="{FF2B5EF4-FFF2-40B4-BE49-F238E27FC236}">
                  <a16:creationId xmlns:a16="http://schemas.microsoft.com/office/drawing/2014/main" id="{8CBE4C5B-55CF-443B-8500-8DB68F5002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22" name="Group 475">
            <a:extLst>
              <a:ext uri="{FF2B5EF4-FFF2-40B4-BE49-F238E27FC236}">
                <a16:creationId xmlns:a16="http://schemas.microsoft.com/office/drawing/2014/main" id="{4BB6A829-6F17-4F48-8264-239190BEDC5A}"/>
              </a:ext>
            </a:extLst>
          </p:cNvPr>
          <p:cNvGrpSpPr>
            <a:grpSpLocks/>
          </p:cNvGrpSpPr>
          <p:nvPr/>
        </p:nvGrpSpPr>
        <p:grpSpPr bwMode="auto">
          <a:xfrm rot="15329828">
            <a:off x="4810418" y="2843827"/>
            <a:ext cx="567571" cy="242440"/>
            <a:chOff x="4875" y="7237"/>
            <a:chExt cx="4230" cy="1883"/>
          </a:xfrm>
        </p:grpSpPr>
        <p:sp>
          <p:nvSpPr>
            <p:cNvPr id="123" name="Arc 476">
              <a:extLst>
                <a:ext uri="{FF2B5EF4-FFF2-40B4-BE49-F238E27FC236}">
                  <a16:creationId xmlns:a16="http://schemas.microsoft.com/office/drawing/2014/main" id="{4849550A-3736-401A-9858-CC3343208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477">
              <a:extLst>
                <a:ext uri="{FF2B5EF4-FFF2-40B4-BE49-F238E27FC236}">
                  <a16:creationId xmlns:a16="http://schemas.microsoft.com/office/drawing/2014/main" id="{0E9230E9-8598-4510-8DEC-A3982474AB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5" name="Text Box 366">
            <a:extLst>
              <a:ext uri="{FF2B5EF4-FFF2-40B4-BE49-F238E27FC236}">
                <a16:creationId xmlns:a16="http://schemas.microsoft.com/office/drawing/2014/main" id="{C4EE5CD5-949C-4B59-BFD5-7A859EB60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244" y="2701081"/>
            <a:ext cx="21821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integrierte ¼ Rolle</a:t>
            </a:r>
          </a:p>
        </p:txBody>
      </p:sp>
      <p:sp>
        <p:nvSpPr>
          <p:cNvPr id="126" name="Text Box 305">
            <a:extLst>
              <a:ext uri="{FF2B5EF4-FFF2-40B4-BE49-F238E27FC236}">
                <a16:creationId xmlns:a16="http://schemas.microsoft.com/office/drawing/2014/main" id="{5E8ED9DB-AC2E-48B0-B374-9205A8B1E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925" y="5160963"/>
            <a:ext cx="821055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Looping, </a:t>
            </a:r>
            <a:r>
              <a:rPr lang="en-US" sz="1600" b="1" dirty="0" err="1"/>
              <a:t>integriere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 in den </a:t>
            </a:r>
            <a:r>
              <a:rPr lang="en-US" sz="1600" b="1" dirty="0" err="1"/>
              <a:t>oberen</a:t>
            </a:r>
            <a:r>
              <a:rPr lang="en-US" sz="1600" b="1" dirty="0"/>
              <a:t> 45° </a:t>
            </a:r>
            <a:r>
              <a:rPr lang="en-US" sz="1600" b="1" dirty="0" err="1"/>
              <a:t>Sektor</a:t>
            </a:r>
            <a:r>
              <a:rPr lang="en-US" sz="1600" b="1" dirty="0"/>
              <a:t> des ½ </a:t>
            </a:r>
            <a:r>
              <a:rPr lang="en-US" sz="1600" b="1" dirty="0" err="1"/>
              <a:t>Loopings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½ </a:t>
            </a:r>
            <a:r>
              <a:rPr lang="en-US" sz="1600" b="1" dirty="0" err="1"/>
              <a:t>Messerfluglooping</a:t>
            </a:r>
            <a:r>
              <a:rPr lang="en-US" sz="1600" b="1" dirty="0"/>
              <a:t>, </a:t>
            </a:r>
            <a:r>
              <a:rPr lang="en-US" sz="1600" b="1" dirty="0" err="1"/>
              <a:t>integriere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 in den </a:t>
            </a:r>
            <a:r>
              <a:rPr lang="en-US" sz="1600" b="1" dirty="0" err="1"/>
              <a:t>oberen</a:t>
            </a:r>
            <a:r>
              <a:rPr lang="en-US" sz="1600" b="1" dirty="0"/>
              <a:t> 45° </a:t>
            </a:r>
            <a:r>
              <a:rPr lang="en-US" sz="1600" b="1" dirty="0" err="1"/>
              <a:t>Sektor</a:t>
            </a:r>
            <a:r>
              <a:rPr lang="en-US" sz="1600" b="1" dirty="0"/>
              <a:t> des ½ </a:t>
            </a:r>
            <a:r>
              <a:rPr lang="en-US" sz="1600" b="1" dirty="0" err="1"/>
              <a:t>Messerflug-Loopings</a:t>
            </a:r>
            <a:r>
              <a:rPr lang="en-US" sz="1600" b="1" dirty="0"/>
              <a:t>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29" name="Text Box 366">
            <a:extLst>
              <a:ext uri="{FF2B5EF4-FFF2-40B4-BE49-F238E27FC236}">
                <a16:creationId xmlns:a16="http://schemas.microsoft.com/office/drawing/2014/main" id="{6DEE0AAF-5286-46B3-83CF-371E6BDC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9678" y="715802"/>
            <a:ext cx="2064202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integrierte ¼ Rolle</a:t>
            </a: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1D78B2B-9E60-405F-85C2-919F19540217}"/>
              </a:ext>
            </a:extLst>
          </p:cNvPr>
          <p:cNvSpPr txBox="1"/>
          <p:nvPr/>
        </p:nvSpPr>
        <p:spPr>
          <a:xfrm>
            <a:off x="4140869" y="1588241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sp>
        <p:nvSpPr>
          <p:cNvPr id="135" name="Textfeld 134">
            <a:extLst>
              <a:ext uri="{FF2B5EF4-FFF2-40B4-BE49-F238E27FC236}">
                <a16:creationId xmlns:a16="http://schemas.microsoft.com/office/drawing/2014/main" id="{C76D18FA-CC07-40B3-83F6-51C4A4F5C521}"/>
              </a:ext>
            </a:extLst>
          </p:cNvPr>
          <p:cNvSpPr txBox="1"/>
          <p:nvPr/>
        </p:nvSpPr>
        <p:spPr>
          <a:xfrm>
            <a:off x="4581454" y="2980950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68019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933286" y="431536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6182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52" name="Group 213">
            <a:extLst>
              <a:ext uri="{FF2B5EF4-FFF2-40B4-BE49-F238E27FC236}">
                <a16:creationId xmlns:a16="http://schemas.microsoft.com/office/drawing/2014/main" id="{341631A8-535F-447A-9436-B03A47EEBA3D}"/>
              </a:ext>
            </a:extLst>
          </p:cNvPr>
          <p:cNvGrpSpPr>
            <a:grpSpLocks/>
          </p:cNvGrpSpPr>
          <p:nvPr/>
        </p:nvGrpSpPr>
        <p:grpSpPr bwMode="auto">
          <a:xfrm flipH="1" flipV="1">
            <a:off x="5391581" y="3537131"/>
            <a:ext cx="290938" cy="338811"/>
            <a:chOff x="2820" y="264"/>
            <a:chExt cx="420" cy="1452"/>
          </a:xfrm>
        </p:grpSpPr>
        <p:sp>
          <p:nvSpPr>
            <p:cNvPr id="153" name="Line 214">
              <a:extLst>
                <a:ext uri="{FF2B5EF4-FFF2-40B4-BE49-F238E27FC236}">
                  <a16:creationId xmlns:a16="http://schemas.microsoft.com/office/drawing/2014/main" id="{9D989B05-3FAA-48A2-8DD0-688D5E745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54" name="Group 215">
              <a:extLst>
                <a:ext uri="{FF2B5EF4-FFF2-40B4-BE49-F238E27FC236}">
                  <a16:creationId xmlns:a16="http://schemas.microsoft.com/office/drawing/2014/main" id="{28A54834-17E2-48FC-ACB8-AA221097DC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55" name="Group 216">
                <a:extLst>
                  <a:ext uri="{FF2B5EF4-FFF2-40B4-BE49-F238E27FC236}">
                    <a16:creationId xmlns:a16="http://schemas.microsoft.com/office/drawing/2014/main" id="{AE0B95DE-25C8-4C13-8D10-434A3B00BF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8" name="Group 217">
                  <a:extLst>
                    <a:ext uri="{FF2B5EF4-FFF2-40B4-BE49-F238E27FC236}">
                      <a16:creationId xmlns:a16="http://schemas.microsoft.com/office/drawing/2014/main" id="{4E527599-0793-4402-9608-1DD3C4104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0" name="Group 218">
                    <a:extLst>
                      <a:ext uri="{FF2B5EF4-FFF2-40B4-BE49-F238E27FC236}">
                        <a16:creationId xmlns:a16="http://schemas.microsoft.com/office/drawing/2014/main" id="{D63B1BCD-C98A-4430-ACE3-239912E108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63" name="Freeform 219">
                      <a:extLst>
                        <a:ext uri="{FF2B5EF4-FFF2-40B4-BE49-F238E27FC236}">
                          <a16:creationId xmlns:a16="http://schemas.microsoft.com/office/drawing/2014/main" id="{508296C8-ED2C-4E55-882A-EA74C240CAB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64" name="Freeform 220">
                      <a:extLst>
                        <a:ext uri="{FF2B5EF4-FFF2-40B4-BE49-F238E27FC236}">
                          <a16:creationId xmlns:a16="http://schemas.microsoft.com/office/drawing/2014/main" id="{95FDDE25-8815-47EC-B4E7-53CF7EC864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61" name="Freeform 221">
                    <a:extLst>
                      <a:ext uri="{FF2B5EF4-FFF2-40B4-BE49-F238E27FC236}">
                        <a16:creationId xmlns:a16="http://schemas.microsoft.com/office/drawing/2014/main" id="{D7368F8A-3B38-40E1-92D3-8494B01D6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222">
                    <a:extLst>
                      <a:ext uri="{FF2B5EF4-FFF2-40B4-BE49-F238E27FC236}">
                        <a16:creationId xmlns:a16="http://schemas.microsoft.com/office/drawing/2014/main" id="{681E7449-A194-483D-93BD-6CE0E5EF1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9" name="Line 223">
                  <a:extLst>
                    <a:ext uri="{FF2B5EF4-FFF2-40B4-BE49-F238E27FC236}">
                      <a16:creationId xmlns:a16="http://schemas.microsoft.com/office/drawing/2014/main" id="{5AAF899D-E682-42B5-999F-8963E89619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56" name="AutoShape 224">
                <a:extLst>
                  <a:ext uri="{FF2B5EF4-FFF2-40B4-BE49-F238E27FC236}">
                    <a16:creationId xmlns:a16="http://schemas.microsoft.com/office/drawing/2014/main" id="{26FD53F4-B4A7-4BFA-B1F3-A293C86CD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57" name="Line 225">
                <a:extLst>
                  <a:ext uri="{FF2B5EF4-FFF2-40B4-BE49-F238E27FC236}">
                    <a16:creationId xmlns:a16="http://schemas.microsoft.com/office/drawing/2014/main" id="{B32BF0E3-2EE3-4045-ACF2-A50382B091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4800237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pic>
        <p:nvPicPr>
          <p:cNvPr id="178" name="Picture 504" descr="messerflugflieger2">
            <a:extLst>
              <a:ext uri="{FF2B5EF4-FFF2-40B4-BE49-F238E27FC236}">
                <a16:creationId xmlns:a16="http://schemas.microsoft.com/office/drawing/2014/main" id="{BFCF6F81-F873-4855-9865-4D06ACC7A1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961498">
            <a:off x="3737825" y="2120326"/>
            <a:ext cx="971302" cy="11494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9" name="Picture 504" descr="messerflugflieger2">
            <a:extLst>
              <a:ext uri="{FF2B5EF4-FFF2-40B4-BE49-F238E27FC236}">
                <a16:creationId xmlns:a16="http://schemas.microsoft.com/office/drawing/2014/main" id="{F279079F-6085-4A5D-92DC-C88C6044CA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785130">
            <a:off x="3276695" y="1198864"/>
            <a:ext cx="996546" cy="11792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/>
      <p:bldP spid="12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618">
            <a:extLst>
              <a:ext uri="{FF2B5EF4-FFF2-40B4-BE49-F238E27FC236}">
                <a16:creationId xmlns:a16="http://schemas.microsoft.com/office/drawing/2014/main" id="{A9F0E9D6-41FA-4444-BFDF-DC5A54A65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19" name="Text Box 619">
            <a:extLst>
              <a:ext uri="{FF2B5EF4-FFF2-40B4-BE49-F238E27FC236}">
                <a16:creationId xmlns:a16="http://schemas.microsoft.com/office/drawing/2014/main" id="{13585404-3BAF-4676-9C31-52F192365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9220" name="Text Box 620">
            <a:extLst>
              <a:ext uri="{FF2B5EF4-FFF2-40B4-BE49-F238E27FC236}">
                <a16:creationId xmlns:a16="http://schemas.microsoft.com/office/drawing/2014/main" id="{C6062DC5-75C2-4F1C-8BF7-032D7047A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9221" name="Line 621">
            <a:extLst>
              <a:ext uri="{FF2B5EF4-FFF2-40B4-BE49-F238E27FC236}">
                <a16:creationId xmlns:a16="http://schemas.microsoft.com/office/drawing/2014/main" id="{88355C64-D99D-46A4-9E71-BFACED34C4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562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graphicFrame>
        <p:nvGraphicFramePr>
          <p:cNvPr id="9222" name="Object 622">
            <a:extLst>
              <a:ext uri="{FF2B5EF4-FFF2-40B4-BE49-F238E27FC236}">
                <a16:creationId xmlns:a16="http://schemas.microsoft.com/office/drawing/2014/main" id="{F7C73505-CBD3-4ACD-9B34-442B7B0FA45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39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9222" name="Object 622">
                        <a:extLst>
                          <a:ext uri="{FF2B5EF4-FFF2-40B4-BE49-F238E27FC236}">
                            <a16:creationId xmlns:a16="http://schemas.microsoft.com/office/drawing/2014/main" id="{F7C73505-CBD3-4ACD-9B34-442B7B0FA45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3" name="Text Box 623">
            <a:extLst>
              <a:ext uri="{FF2B5EF4-FFF2-40B4-BE49-F238E27FC236}">
                <a16:creationId xmlns:a16="http://schemas.microsoft.com/office/drawing/2014/main" id="{C412B6BD-0F38-49D4-819C-5C76FE255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9224" name="Group 624">
            <a:extLst>
              <a:ext uri="{FF2B5EF4-FFF2-40B4-BE49-F238E27FC236}">
                <a16:creationId xmlns:a16="http://schemas.microsoft.com/office/drawing/2014/main" id="{76E8A342-AC10-4D0F-9F73-E0074FDFC8D5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879975"/>
            <a:ext cx="2560638" cy="214313"/>
            <a:chOff x="2072" y="3594"/>
            <a:chExt cx="1613" cy="135"/>
          </a:xfrm>
        </p:grpSpPr>
        <p:sp>
          <p:nvSpPr>
            <p:cNvPr id="9610" name="Rectangle 625">
              <a:extLst>
                <a:ext uri="{FF2B5EF4-FFF2-40B4-BE49-F238E27FC236}">
                  <a16:creationId xmlns:a16="http://schemas.microsoft.com/office/drawing/2014/main" id="{94E27ED0-6F12-454E-96B2-E51BE77DE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11" name="Line 626">
              <a:extLst>
                <a:ext uri="{FF2B5EF4-FFF2-40B4-BE49-F238E27FC236}">
                  <a16:creationId xmlns:a16="http://schemas.microsoft.com/office/drawing/2014/main" id="{AD510B9A-DE40-4C8C-BE72-ABE2E5CA0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25" name="Rectangle 627">
            <a:extLst>
              <a:ext uri="{FF2B5EF4-FFF2-40B4-BE49-F238E27FC236}">
                <a16:creationId xmlns:a16="http://schemas.microsoft.com/office/drawing/2014/main" id="{23BCBB97-F2B8-44A6-81FA-3B37EBE4C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6" name="Rectangle 628">
            <a:extLst>
              <a:ext uri="{FF2B5EF4-FFF2-40B4-BE49-F238E27FC236}">
                <a16:creationId xmlns:a16="http://schemas.microsoft.com/office/drawing/2014/main" id="{06071F3A-BD62-48FE-B011-09CD5C742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7" name="Rectangle 629">
            <a:extLst>
              <a:ext uri="{FF2B5EF4-FFF2-40B4-BE49-F238E27FC236}">
                <a16:creationId xmlns:a16="http://schemas.microsoft.com/office/drawing/2014/main" id="{2397DADB-FAC7-49E3-AD20-C51B4C826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8" name="Rectangle 630">
            <a:extLst>
              <a:ext uri="{FF2B5EF4-FFF2-40B4-BE49-F238E27FC236}">
                <a16:creationId xmlns:a16="http://schemas.microsoft.com/office/drawing/2014/main" id="{C865E2E6-2D7E-4C20-9ADB-73D979AD1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9" name="Rectangle 631">
            <a:extLst>
              <a:ext uri="{FF2B5EF4-FFF2-40B4-BE49-F238E27FC236}">
                <a16:creationId xmlns:a16="http://schemas.microsoft.com/office/drawing/2014/main" id="{08E83263-F531-493D-B015-E2F18805E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0" name="Rectangle 632">
            <a:extLst>
              <a:ext uri="{FF2B5EF4-FFF2-40B4-BE49-F238E27FC236}">
                <a16:creationId xmlns:a16="http://schemas.microsoft.com/office/drawing/2014/main" id="{FEE8AF95-CE7C-4BD2-A475-AB580BFAE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1" name="Freeform 633">
            <a:extLst>
              <a:ext uri="{FF2B5EF4-FFF2-40B4-BE49-F238E27FC236}">
                <a16:creationId xmlns:a16="http://schemas.microsoft.com/office/drawing/2014/main" id="{A3241568-ADB2-4F8F-ADE1-D1483BE28139}"/>
              </a:ext>
            </a:extLst>
          </p:cNvPr>
          <p:cNvSpPr>
            <a:spLocks/>
          </p:cNvSpPr>
          <p:nvPr/>
        </p:nvSpPr>
        <p:spPr bwMode="auto">
          <a:xfrm>
            <a:off x="4179888" y="48768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9232" name="Group 634">
            <a:extLst>
              <a:ext uri="{FF2B5EF4-FFF2-40B4-BE49-F238E27FC236}">
                <a16:creationId xmlns:a16="http://schemas.microsoft.com/office/drawing/2014/main" id="{F322EF1E-DAB1-425C-955F-25BC0D2BFD72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9598" name="Group 635">
              <a:extLst>
                <a:ext uri="{FF2B5EF4-FFF2-40B4-BE49-F238E27FC236}">
                  <a16:creationId xmlns:a16="http://schemas.microsoft.com/office/drawing/2014/main" id="{91BE9F10-1E0D-4CB8-8EEB-7C3B20AFD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9608" name="Freeform 636">
                <a:extLst>
                  <a:ext uri="{FF2B5EF4-FFF2-40B4-BE49-F238E27FC236}">
                    <a16:creationId xmlns:a16="http://schemas.microsoft.com/office/drawing/2014/main" id="{4153653F-36E2-46A4-9478-746E8371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9" name="Line 637">
                <a:extLst>
                  <a:ext uri="{FF2B5EF4-FFF2-40B4-BE49-F238E27FC236}">
                    <a16:creationId xmlns:a16="http://schemas.microsoft.com/office/drawing/2014/main" id="{3B1ADF76-4118-4515-8CC4-6747B99C54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599" name="Group 638">
              <a:extLst>
                <a:ext uri="{FF2B5EF4-FFF2-40B4-BE49-F238E27FC236}">
                  <a16:creationId xmlns:a16="http://schemas.microsoft.com/office/drawing/2014/main" id="{229F0174-8754-491E-9EDC-FBCFE3F8D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9606" name="Freeform 639">
                <a:extLst>
                  <a:ext uri="{FF2B5EF4-FFF2-40B4-BE49-F238E27FC236}">
                    <a16:creationId xmlns:a16="http://schemas.microsoft.com/office/drawing/2014/main" id="{462D3B5A-7F6E-4EDB-A0CC-80B38442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7" name="Line 640">
                <a:extLst>
                  <a:ext uri="{FF2B5EF4-FFF2-40B4-BE49-F238E27FC236}">
                    <a16:creationId xmlns:a16="http://schemas.microsoft.com/office/drawing/2014/main" id="{EBF1F9EE-E74E-421F-97CE-1B4BE8FB93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600" name="Line 641">
              <a:extLst>
                <a:ext uri="{FF2B5EF4-FFF2-40B4-BE49-F238E27FC236}">
                  <a16:creationId xmlns:a16="http://schemas.microsoft.com/office/drawing/2014/main" id="{E07CCE69-5A46-46F0-9B95-8436849394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1" name="Line 642">
              <a:extLst>
                <a:ext uri="{FF2B5EF4-FFF2-40B4-BE49-F238E27FC236}">
                  <a16:creationId xmlns:a16="http://schemas.microsoft.com/office/drawing/2014/main" id="{5B679582-9686-4E9D-9C4D-006FDA69D8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9602" name="Line 643">
              <a:extLst>
                <a:ext uri="{FF2B5EF4-FFF2-40B4-BE49-F238E27FC236}">
                  <a16:creationId xmlns:a16="http://schemas.microsoft.com/office/drawing/2014/main" id="{4BBD9DEA-8DCB-4F46-9204-8F9FD239F0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603" name="Group 644">
              <a:extLst>
                <a:ext uri="{FF2B5EF4-FFF2-40B4-BE49-F238E27FC236}">
                  <a16:creationId xmlns:a16="http://schemas.microsoft.com/office/drawing/2014/main" id="{EE2B2A1E-535A-49EC-B33C-FDAB5C2C1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9604" name="Freeform 645">
                <a:extLst>
                  <a:ext uri="{FF2B5EF4-FFF2-40B4-BE49-F238E27FC236}">
                    <a16:creationId xmlns:a16="http://schemas.microsoft.com/office/drawing/2014/main" id="{6B4A30BD-47DA-4A6B-B044-30F880BF3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605" name="Line 646">
                <a:extLst>
                  <a:ext uri="{FF2B5EF4-FFF2-40B4-BE49-F238E27FC236}">
                    <a16:creationId xmlns:a16="http://schemas.microsoft.com/office/drawing/2014/main" id="{15581AD7-B23C-426A-9D0B-9F1C5DEC96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233" name="Group 647">
            <a:extLst>
              <a:ext uri="{FF2B5EF4-FFF2-40B4-BE49-F238E27FC236}">
                <a16:creationId xmlns:a16="http://schemas.microsoft.com/office/drawing/2014/main" id="{B201D5BF-34E0-4407-9191-D7569B3B12E9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9237" name="AutoShape 648">
              <a:extLst>
                <a:ext uri="{FF2B5EF4-FFF2-40B4-BE49-F238E27FC236}">
                  <a16:creationId xmlns:a16="http://schemas.microsoft.com/office/drawing/2014/main" id="{335AFE4C-2406-4388-9391-C244A3A326D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238" name="Group 649">
              <a:extLst>
                <a:ext uri="{FF2B5EF4-FFF2-40B4-BE49-F238E27FC236}">
                  <a16:creationId xmlns:a16="http://schemas.microsoft.com/office/drawing/2014/main" id="{3E2D5109-BA51-4E13-BE17-2BDD3AB7BF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9398" name="Freeform 650">
                <a:extLst>
                  <a:ext uri="{FF2B5EF4-FFF2-40B4-BE49-F238E27FC236}">
                    <a16:creationId xmlns:a16="http://schemas.microsoft.com/office/drawing/2014/main" id="{7692AF9D-73C3-49D6-8DF9-B3BD4EEB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99" name="Freeform 651">
                <a:extLst>
                  <a:ext uri="{FF2B5EF4-FFF2-40B4-BE49-F238E27FC236}">
                    <a16:creationId xmlns:a16="http://schemas.microsoft.com/office/drawing/2014/main" id="{2C4ED826-F260-4D1D-943C-6C50F8966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0" name="Freeform 652">
                <a:extLst>
                  <a:ext uri="{FF2B5EF4-FFF2-40B4-BE49-F238E27FC236}">
                    <a16:creationId xmlns:a16="http://schemas.microsoft.com/office/drawing/2014/main" id="{AC7C4E61-5EA6-43B6-9AE9-C5E085D2A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1" name="Freeform 653">
                <a:extLst>
                  <a:ext uri="{FF2B5EF4-FFF2-40B4-BE49-F238E27FC236}">
                    <a16:creationId xmlns:a16="http://schemas.microsoft.com/office/drawing/2014/main" id="{E669289F-5950-4214-9E4F-3471517C5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2" name="Freeform 654">
                <a:extLst>
                  <a:ext uri="{FF2B5EF4-FFF2-40B4-BE49-F238E27FC236}">
                    <a16:creationId xmlns:a16="http://schemas.microsoft.com/office/drawing/2014/main" id="{7BC32BDB-9E03-4B35-9E1E-F8AC46351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3" name="Freeform 655">
                <a:extLst>
                  <a:ext uri="{FF2B5EF4-FFF2-40B4-BE49-F238E27FC236}">
                    <a16:creationId xmlns:a16="http://schemas.microsoft.com/office/drawing/2014/main" id="{3510DBBD-C771-43CE-8245-213AB125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4" name="Freeform 656">
                <a:extLst>
                  <a:ext uri="{FF2B5EF4-FFF2-40B4-BE49-F238E27FC236}">
                    <a16:creationId xmlns:a16="http://schemas.microsoft.com/office/drawing/2014/main" id="{0D4C2BC0-E17C-42C6-93FD-ED2FA56D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5" name="Freeform 657">
                <a:extLst>
                  <a:ext uri="{FF2B5EF4-FFF2-40B4-BE49-F238E27FC236}">
                    <a16:creationId xmlns:a16="http://schemas.microsoft.com/office/drawing/2014/main" id="{B6AE7902-87E8-4A34-906A-585698B3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6" name="Freeform 658">
                <a:extLst>
                  <a:ext uri="{FF2B5EF4-FFF2-40B4-BE49-F238E27FC236}">
                    <a16:creationId xmlns:a16="http://schemas.microsoft.com/office/drawing/2014/main" id="{F719C641-DFCA-4433-8466-7D4DAE50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7" name="Freeform 659">
                <a:extLst>
                  <a:ext uri="{FF2B5EF4-FFF2-40B4-BE49-F238E27FC236}">
                    <a16:creationId xmlns:a16="http://schemas.microsoft.com/office/drawing/2014/main" id="{15DCEF62-49B4-4A24-875C-E1DE9FB4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8" name="Freeform 660">
                <a:extLst>
                  <a:ext uri="{FF2B5EF4-FFF2-40B4-BE49-F238E27FC236}">
                    <a16:creationId xmlns:a16="http://schemas.microsoft.com/office/drawing/2014/main" id="{9E361056-698D-47A0-BEE6-F2A0DA371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09" name="Freeform 661">
                <a:extLst>
                  <a:ext uri="{FF2B5EF4-FFF2-40B4-BE49-F238E27FC236}">
                    <a16:creationId xmlns:a16="http://schemas.microsoft.com/office/drawing/2014/main" id="{B0F6D90F-6BEC-47B2-80F4-0313A277C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0" name="Freeform 662">
                <a:extLst>
                  <a:ext uri="{FF2B5EF4-FFF2-40B4-BE49-F238E27FC236}">
                    <a16:creationId xmlns:a16="http://schemas.microsoft.com/office/drawing/2014/main" id="{5CE78EE3-088F-4384-98E4-F1D46469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1" name="Freeform 663">
                <a:extLst>
                  <a:ext uri="{FF2B5EF4-FFF2-40B4-BE49-F238E27FC236}">
                    <a16:creationId xmlns:a16="http://schemas.microsoft.com/office/drawing/2014/main" id="{204515D2-5C7A-4DE0-9F60-3C77AC013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2" name="Freeform 664">
                <a:extLst>
                  <a:ext uri="{FF2B5EF4-FFF2-40B4-BE49-F238E27FC236}">
                    <a16:creationId xmlns:a16="http://schemas.microsoft.com/office/drawing/2014/main" id="{27693C4A-8703-4BE5-BDB0-5EDCFF205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3" name="Freeform 665">
                <a:extLst>
                  <a:ext uri="{FF2B5EF4-FFF2-40B4-BE49-F238E27FC236}">
                    <a16:creationId xmlns:a16="http://schemas.microsoft.com/office/drawing/2014/main" id="{2712E1C9-0BA2-468A-A769-76CBABF79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4" name="Freeform 666">
                <a:extLst>
                  <a:ext uri="{FF2B5EF4-FFF2-40B4-BE49-F238E27FC236}">
                    <a16:creationId xmlns:a16="http://schemas.microsoft.com/office/drawing/2014/main" id="{1BC5D5BF-328D-4ABB-80DD-E1687A59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5" name="Freeform 667">
                <a:extLst>
                  <a:ext uri="{FF2B5EF4-FFF2-40B4-BE49-F238E27FC236}">
                    <a16:creationId xmlns:a16="http://schemas.microsoft.com/office/drawing/2014/main" id="{27F87F09-16DB-417C-90B7-5B196739B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6" name="Freeform 668">
                <a:extLst>
                  <a:ext uri="{FF2B5EF4-FFF2-40B4-BE49-F238E27FC236}">
                    <a16:creationId xmlns:a16="http://schemas.microsoft.com/office/drawing/2014/main" id="{656FEF05-30A4-4DFB-8138-562370F16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7" name="Freeform 669">
                <a:extLst>
                  <a:ext uri="{FF2B5EF4-FFF2-40B4-BE49-F238E27FC236}">
                    <a16:creationId xmlns:a16="http://schemas.microsoft.com/office/drawing/2014/main" id="{0128DF0F-27D8-4FB7-BDE2-0B15BCEF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8" name="Freeform 670">
                <a:extLst>
                  <a:ext uri="{FF2B5EF4-FFF2-40B4-BE49-F238E27FC236}">
                    <a16:creationId xmlns:a16="http://schemas.microsoft.com/office/drawing/2014/main" id="{6007BB06-0A95-48D3-93AB-A776D59C9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19" name="Freeform 671">
                <a:extLst>
                  <a:ext uri="{FF2B5EF4-FFF2-40B4-BE49-F238E27FC236}">
                    <a16:creationId xmlns:a16="http://schemas.microsoft.com/office/drawing/2014/main" id="{203D379B-B32E-4381-9658-252704D63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0" name="Freeform 672">
                <a:extLst>
                  <a:ext uri="{FF2B5EF4-FFF2-40B4-BE49-F238E27FC236}">
                    <a16:creationId xmlns:a16="http://schemas.microsoft.com/office/drawing/2014/main" id="{9F9856E6-E345-4A51-9007-320A0C48A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1" name="Freeform 673">
                <a:extLst>
                  <a:ext uri="{FF2B5EF4-FFF2-40B4-BE49-F238E27FC236}">
                    <a16:creationId xmlns:a16="http://schemas.microsoft.com/office/drawing/2014/main" id="{5838205B-A6FB-44A0-B4FE-C303B76BC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2" name="Freeform 674">
                <a:extLst>
                  <a:ext uri="{FF2B5EF4-FFF2-40B4-BE49-F238E27FC236}">
                    <a16:creationId xmlns:a16="http://schemas.microsoft.com/office/drawing/2014/main" id="{EE6C1C1D-27C0-46B6-B5ED-C0637FB7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3" name="Freeform 675">
                <a:extLst>
                  <a:ext uri="{FF2B5EF4-FFF2-40B4-BE49-F238E27FC236}">
                    <a16:creationId xmlns:a16="http://schemas.microsoft.com/office/drawing/2014/main" id="{AF56337E-CF88-4D4D-9768-2A942D86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4" name="Freeform 676">
                <a:extLst>
                  <a:ext uri="{FF2B5EF4-FFF2-40B4-BE49-F238E27FC236}">
                    <a16:creationId xmlns:a16="http://schemas.microsoft.com/office/drawing/2014/main" id="{08677163-8E52-49CB-BC69-3D30EF231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5" name="Freeform 677">
                <a:extLst>
                  <a:ext uri="{FF2B5EF4-FFF2-40B4-BE49-F238E27FC236}">
                    <a16:creationId xmlns:a16="http://schemas.microsoft.com/office/drawing/2014/main" id="{5BF18E80-4048-4499-8891-CB05D29E9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6" name="Freeform 678">
                <a:extLst>
                  <a:ext uri="{FF2B5EF4-FFF2-40B4-BE49-F238E27FC236}">
                    <a16:creationId xmlns:a16="http://schemas.microsoft.com/office/drawing/2014/main" id="{87DDCBE3-4666-41EA-9EAE-D9EF27F2C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7" name="Freeform 679">
                <a:extLst>
                  <a:ext uri="{FF2B5EF4-FFF2-40B4-BE49-F238E27FC236}">
                    <a16:creationId xmlns:a16="http://schemas.microsoft.com/office/drawing/2014/main" id="{B56D9890-19F2-4AC1-90C4-3F21317D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8" name="Freeform 680">
                <a:extLst>
                  <a:ext uri="{FF2B5EF4-FFF2-40B4-BE49-F238E27FC236}">
                    <a16:creationId xmlns:a16="http://schemas.microsoft.com/office/drawing/2014/main" id="{9FDABF86-32B4-4744-ABE8-70257708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29" name="Freeform 681">
                <a:extLst>
                  <a:ext uri="{FF2B5EF4-FFF2-40B4-BE49-F238E27FC236}">
                    <a16:creationId xmlns:a16="http://schemas.microsoft.com/office/drawing/2014/main" id="{1194AEB5-2E6F-472D-9F71-D1F03DB0B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0" name="Freeform 682">
                <a:extLst>
                  <a:ext uri="{FF2B5EF4-FFF2-40B4-BE49-F238E27FC236}">
                    <a16:creationId xmlns:a16="http://schemas.microsoft.com/office/drawing/2014/main" id="{AC984BFC-FE9E-4E42-AA26-6E09267AF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1" name="Freeform 683">
                <a:extLst>
                  <a:ext uri="{FF2B5EF4-FFF2-40B4-BE49-F238E27FC236}">
                    <a16:creationId xmlns:a16="http://schemas.microsoft.com/office/drawing/2014/main" id="{A058A2FB-6328-47ED-A364-3CB68FD6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2" name="Freeform 684">
                <a:extLst>
                  <a:ext uri="{FF2B5EF4-FFF2-40B4-BE49-F238E27FC236}">
                    <a16:creationId xmlns:a16="http://schemas.microsoft.com/office/drawing/2014/main" id="{E370E0B9-0DF8-4BAB-9E22-610792F79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3" name="Freeform 685">
                <a:extLst>
                  <a:ext uri="{FF2B5EF4-FFF2-40B4-BE49-F238E27FC236}">
                    <a16:creationId xmlns:a16="http://schemas.microsoft.com/office/drawing/2014/main" id="{CEBBC7EC-321E-4C64-8FBB-2583EBCCA8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4" name="Freeform 686">
                <a:extLst>
                  <a:ext uri="{FF2B5EF4-FFF2-40B4-BE49-F238E27FC236}">
                    <a16:creationId xmlns:a16="http://schemas.microsoft.com/office/drawing/2014/main" id="{CCDD163B-B96C-4B41-BC47-0D23A07A52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5" name="Freeform 687">
                <a:extLst>
                  <a:ext uri="{FF2B5EF4-FFF2-40B4-BE49-F238E27FC236}">
                    <a16:creationId xmlns:a16="http://schemas.microsoft.com/office/drawing/2014/main" id="{58D823E5-A0E6-438D-9D1B-F052D3B54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6" name="Freeform 688">
                <a:extLst>
                  <a:ext uri="{FF2B5EF4-FFF2-40B4-BE49-F238E27FC236}">
                    <a16:creationId xmlns:a16="http://schemas.microsoft.com/office/drawing/2014/main" id="{B847EB69-C6F7-408D-9EF3-EDEDB9288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7" name="Freeform 689">
                <a:extLst>
                  <a:ext uri="{FF2B5EF4-FFF2-40B4-BE49-F238E27FC236}">
                    <a16:creationId xmlns:a16="http://schemas.microsoft.com/office/drawing/2014/main" id="{D5AAD561-F527-4FE4-9F36-52827E6238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8" name="Freeform 690">
                <a:extLst>
                  <a:ext uri="{FF2B5EF4-FFF2-40B4-BE49-F238E27FC236}">
                    <a16:creationId xmlns:a16="http://schemas.microsoft.com/office/drawing/2014/main" id="{46F18241-0F9F-4ED4-A0BE-7F3F8CDE06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39" name="Freeform 691">
                <a:extLst>
                  <a:ext uri="{FF2B5EF4-FFF2-40B4-BE49-F238E27FC236}">
                    <a16:creationId xmlns:a16="http://schemas.microsoft.com/office/drawing/2014/main" id="{1E8C66DD-9C5B-4B77-9BAB-EFE77CF2D4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0" name="Freeform 692">
                <a:extLst>
                  <a:ext uri="{FF2B5EF4-FFF2-40B4-BE49-F238E27FC236}">
                    <a16:creationId xmlns:a16="http://schemas.microsoft.com/office/drawing/2014/main" id="{1A463C78-09BD-4211-8145-58CB78D2B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1" name="Freeform 693">
                <a:extLst>
                  <a:ext uri="{FF2B5EF4-FFF2-40B4-BE49-F238E27FC236}">
                    <a16:creationId xmlns:a16="http://schemas.microsoft.com/office/drawing/2014/main" id="{6A236D76-F067-4CA8-9A3C-E086AA5941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2" name="Freeform 694">
                <a:extLst>
                  <a:ext uri="{FF2B5EF4-FFF2-40B4-BE49-F238E27FC236}">
                    <a16:creationId xmlns:a16="http://schemas.microsoft.com/office/drawing/2014/main" id="{7D0A04F7-0A43-47FE-B43D-00F3D7B6A1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3" name="Freeform 695">
                <a:extLst>
                  <a:ext uri="{FF2B5EF4-FFF2-40B4-BE49-F238E27FC236}">
                    <a16:creationId xmlns:a16="http://schemas.microsoft.com/office/drawing/2014/main" id="{E36858FA-0B6E-4EBD-9A87-8BE2E38ADD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4" name="Freeform 696">
                <a:extLst>
                  <a:ext uri="{FF2B5EF4-FFF2-40B4-BE49-F238E27FC236}">
                    <a16:creationId xmlns:a16="http://schemas.microsoft.com/office/drawing/2014/main" id="{80CF7E5A-D6AB-42AE-8CC3-ECAFB1895A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5" name="Freeform 697">
                <a:extLst>
                  <a:ext uri="{FF2B5EF4-FFF2-40B4-BE49-F238E27FC236}">
                    <a16:creationId xmlns:a16="http://schemas.microsoft.com/office/drawing/2014/main" id="{BCDD0B30-D0B7-407C-8470-E43FBEB4D6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6" name="Freeform 698">
                <a:extLst>
                  <a:ext uri="{FF2B5EF4-FFF2-40B4-BE49-F238E27FC236}">
                    <a16:creationId xmlns:a16="http://schemas.microsoft.com/office/drawing/2014/main" id="{F3E84239-0D54-40CA-976F-9DADF136E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7" name="Freeform 699">
                <a:extLst>
                  <a:ext uri="{FF2B5EF4-FFF2-40B4-BE49-F238E27FC236}">
                    <a16:creationId xmlns:a16="http://schemas.microsoft.com/office/drawing/2014/main" id="{2028A587-2495-479E-9349-0A6FB4658F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8" name="Freeform 700">
                <a:extLst>
                  <a:ext uri="{FF2B5EF4-FFF2-40B4-BE49-F238E27FC236}">
                    <a16:creationId xmlns:a16="http://schemas.microsoft.com/office/drawing/2014/main" id="{782A83F2-7EC4-4A03-934C-18A68D2521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49" name="Freeform 701">
                <a:extLst>
                  <a:ext uri="{FF2B5EF4-FFF2-40B4-BE49-F238E27FC236}">
                    <a16:creationId xmlns:a16="http://schemas.microsoft.com/office/drawing/2014/main" id="{16CD0BB7-36E6-436F-9633-65D57E59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0" name="Freeform 702">
                <a:extLst>
                  <a:ext uri="{FF2B5EF4-FFF2-40B4-BE49-F238E27FC236}">
                    <a16:creationId xmlns:a16="http://schemas.microsoft.com/office/drawing/2014/main" id="{860413FA-C01A-4458-9CA0-407FD37CE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1" name="Freeform 703">
                <a:extLst>
                  <a:ext uri="{FF2B5EF4-FFF2-40B4-BE49-F238E27FC236}">
                    <a16:creationId xmlns:a16="http://schemas.microsoft.com/office/drawing/2014/main" id="{522661B6-59C7-4DF7-9C0B-81219C0EA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2" name="Freeform 704">
                <a:extLst>
                  <a:ext uri="{FF2B5EF4-FFF2-40B4-BE49-F238E27FC236}">
                    <a16:creationId xmlns:a16="http://schemas.microsoft.com/office/drawing/2014/main" id="{28F31EEE-7AE7-4C0F-80EB-DC13AC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3" name="Freeform 705">
                <a:extLst>
                  <a:ext uri="{FF2B5EF4-FFF2-40B4-BE49-F238E27FC236}">
                    <a16:creationId xmlns:a16="http://schemas.microsoft.com/office/drawing/2014/main" id="{150151ED-37D5-4362-BC94-35273DAF7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4" name="Freeform 706">
                <a:extLst>
                  <a:ext uri="{FF2B5EF4-FFF2-40B4-BE49-F238E27FC236}">
                    <a16:creationId xmlns:a16="http://schemas.microsoft.com/office/drawing/2014/main" id="{E49A0B89-A782-4273-B6DD-2D93D3F30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5" name="Freeform 707">
                <a:extLst>
                  <a:ext uri="{FF2B5EF4-FFF2-40B4-BE49-F238E27FC236}">
                    <a16:creationId xmlns:a16="http://schemas.microsoft.com/office/drawing/2014/main" id="{803DA196-85EF-4DAA-B230-C1F26E5A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6" name="Freeform 708">
                <a:extLst>
                  <a:ext uri="{FF2B5EF4-FFF2-40B4-BE49-F238E27FC236}">
                    <a16:creationId xmlns:a16="http://schemas.microsoft.com/office/drawing/2014/main" id="{6EA3E96B-5ED8-40C6-8CE8-CE04639F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7" name="Freeform 709">
                <a:extLst>
                  <a:ext uri="{FF2B5EF4-FFF2-40B4-BE49-F238E27FC236}">
                    <a16:creationId xmlns:a16="http://schemas.microsoft.com/office/drawing/2014/main" id="{E9F32D2C-5F71-44ED-AF9E-F10E065E9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8" name="Freeform 710">
                <a:extLst>
                  <a:ext uri="{FF2B5EF4-FFF2-40B4-BE49-F238E27FC236}">
                    <a16:creationId xmlns:a16="http://schemas.microsoft.com/office/drawing/2014/main" id="{FEDA6C8B-D809-408C-BE52-7FF28421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59" name="Freeform 711">
                <a:extLst>
                  <a:ext uri="{FF2B5EF4-FFF2-40B4-BE49-F238E27FC236}">
                    <a16:creationId xmlns:a16="http://schemas.microsoft.com/office/drawing/2014/main" id="{6D2DD23C-DFCA-4050-A8E5-F82657B8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0" name="Freeform 712">
                <a:extLst>
                  <a:ext uri="{FF2B5EF4-FFF2-40B4-BE49-F238E27FC236}">
                    <a16:creationId xmlns:a16="http://schemas.microsoft.com/office/drawing/2014/main" id="{68D961E6-3C80-48EE-BF8B-4D83DFE9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1" name="Freeform 713">
                <a:extLst>
                  <a:ext uri="{FF2B5EF4-FFF2-40B4-BE49-F238E27FC236}">
                    <a16:creationId xmlns:a16="http://schemas.microsoft.com/office/drawing/2014/main" id="{F2FDAC69-CDC4-4D97-B54A-51294ECBB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2" name="Freeform 714">
                <a:extLst>
                  <a:ext uri="{FF2B5EF4-FFF2-40B4-BE49-F238E27FC236}">
                    <a16:creationId xmlns:a16="http://schemas.microsoft.com/office/drawing/2014/main" id="{CF9CA93A-2935-4F85-BE45-EF5B9EDD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3" name="Freeform 715">
                <a:extLst>
                  <a:ext uri="{FF2B5EF4-FFF2-40B4-BE49-F238E27FC236}">
                    <a16:creationId xmlns:a16="http://schemas.microsoft.com/office/drawing/2014/main" id="{BF71DB47-F266-45C6-9690-090A93F10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4" name="Freeform 716">
                <a:extLst>
                  <a:ext uri="{FF2B5EF4-FFF2-40B4-BE49-F238E27FC236}">
                    <a16:creationId xmlns:a16="http://schemas.microsoft.com/office/drawing/2014/main" id="{1643EDC5-A6EC-41E0-8AEA-0926DB51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5" name="Freeform 717">
                <a:extLst>
                  <a:ext uri="{FF2B5EF4-FFF2-40B4-BE49-F238E27FC236}">
                    <a16:creationId xmlns:a16="http://schemas.microsoft.com/office/drawing/2014/main" id="{B42FA9AD-79B7-44AD-ABD5-F0879A68B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6" name="Freeform 718">
                <a:extLst>
                  <a:ext uri="{FF2B5EF4-FFF2-40B4-BE49-F238E27FC236}">
                    <a16:creationId xmlns:a16="http://schemas.microsoft.com/office/drawing/2014/main" id="{30870D6E-E396-46F0-9A7B-2DB93569E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7" name="Freeform 719">
                <a:extLst>
                  <a:ext uri="{FF2B5EF4-FFF2-40B4-BE49-F238E27FC236}">
                    <a16:creationId xmlns:a16="http://schemas.microsoft.com/office/drawing/2014/main" id="{717B9B31-F1C4-4D93-A46E-F35A56405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8" name="Freeform 720">
                <a:extLst>
                  <a:ext uri="{FF2B5EF4-FFF2-40B4-BE49-F238E27FC236}">
                    <a16:creationId xmlns:a16="http://schemas.microsoft.com/office/drawing/2014/main" id="{A2E3EDB5-10DF-4CF8-867F-F8E8E4DE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69" name="Freeform 721">
                <a:extLst>
                  <a:ext uri="{FF2B5EF4-FFF2-40B4-BE49-F238E27FC236}">
                    <a16:creationId xmlns:a16="http://schemas.microsoft.com/office/drawing/2014/main" id="{6BE53E20-7781-43BB-AF48-0F03601CE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0" name="Freeform 722">
                <a:extLst>
                  <a:ext uri="{FF2B5EF4-FFF2-40B4-BE49-F238E27FC236}">
                    <a16:creationId xmlns:a16="http://schemas.microsoft.com/office/drawing/2014/main" id="{963C395D-9B91-467B-A58C-5B343C7C7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1" name="Freeform 723">
                <a:extLst>
                  <a:ext uri="{FF2B5EF4-FFF2-40B4-BE49-F238E27FC236}">
                    <a16:creationId xmlns:a16="http://schemas.microsoft.com/office/drawing/2014/main" id="{EA6F07E0-71FA-4DC9-AEC2-335BD5861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2" name="Freeform 724">
                <a:extLst>
                  <a:ext uri="{FF2B5EF4-FFF2-40B4-BE49-F238E27FC236}">
                    <a16:creationId xmlns:a16="http://schemas.microsoft.com/office/drawing/2014/main" id="{575661C4-14AD-4E9A-BCC9-14955303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3" name="Freeform 725">
                <a:extLst>
                  <a:ext uri="{FF2B5EF4-FFF2-40B4-BE49-F238E27FC236}">
                    <a16:creationId xmlns:a16="http://schemas.microsoft.com/office/drawing/2014/main" id="{3CA1A6B2-034A-4B42-970B-88EE7B234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4" name="Freeform 726">
                <a:extLst>
                  <a:ext uri="{FF2B5EF4-FFF2-40B4-BE49-F238E27FC236}">
                    <a16:creationId xmlns:a16="http://schemas.microsoft.com/office/drawing/2014/main" id="{DE1A5149-9269-4ED4-8845-BE7822BF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5" name="Freeform 727">
                <a:extLst>
                  <a:ext uri="{FF2B5EF4-FFF2-40B4-BE49-F238E27FC236}">
                    <a16:creationId xmlns:a16="http://schemas.microsoft.com/office/drawing/2014/main" id="{0865BBE3-BA09-4343-AFC1-734B2004B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6" name="Freeform 728">
                <a:extLst>
                  <a:ext uri="{FF2B5EF4-FFF2-40B4-BE49-F238E27FC236}">
                    <a16:creationId xmlns:a16="http://schemas.microsoft.com/office/drawing/2014/main" id="{C19994EE-15AC-4785-8D1D-FAA543C1B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7" name="Freeform 729">
                <a:extLst>
                  <a:ext uri="{FF2B5EF4-FFF2-40B4-BE49-F238E27FC236}">
                    <a16:creationId xmlns:a16="http://schemas.microsoft.com/office/drawing/2014/main" id="{4EE1254D-A990-4CF8-B505-0CB463F2F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8" name="Freeform 730">
                <a:extLst>
                  <a:ext uri="{FF2B5EF4-FFF2-40B4-BE49-F238E27FC236}">
                    <a16:creationId xmlns:a16="http://schemas.microsoft.com/office/drawing/2014/main" id="{9CB478ED-746A-4CF4-8426-6C02B7FB6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79" name="Freeform 731">
                <a:extLst>
                  <a:ext uri="{FF2B5EF4-FFF2-40B4-BE49-F238E27FC236}">
                    <a16:creationId xmlns:a16="http://schemas.microsoft.com/office/drawing/2014/main" id="{85873B2E-170C-44E3-BA1F-21AFA1779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0" name="Freeform 732">
                <a:extLst>
                  <a:ext uri="{FF2B5EF4-FFF2-40B4-BE49-F238E27FC236}">
                    <a16:creationId xmlns:a16="http://schemas.microsoft.com/office/drawing/2014/main" id="{4A938E63-2204-4610-B5DA-69B8947E8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1" name="Freeform 733">
                <a:extLst>
                  <a:ext uri="{FF2B5EF4-FFF2-40B4-BE49-F238E27FC236}">
                    <a16:creationId xmlns:a16="http://schemas.microsoft.com/office/drawing/2014/main" id="{BA521261-D30E-470C-905B-6221DE906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2" name="Freeform 734">
                <a:extLst>
                  <a:ext uri="{FF2B5EF4-FFF2-40B4-BE49-F238E27FC236}">
                    <a16:creationId xmlns:a16="http://schemas.microsoft.com/office/drawing/2014/main" id="{8485266F-1355-4205-9ACB-1EE568666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3" name="Freeform 735">
                <a:extLst>
                  <a:ext uri="{FF2B5EF4-FFF2-40B4-BE49-F238E27FC236}">
                    <a16:creationId xmlns:a16="http://schemas.microsoft.com/office/drawing/2014/main" id="{EABBB228-99BA-4FE8-BDEA-57E2BE66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4" name="Freeform 736">
                <a:extLst>
                  <a:ext uri="{FF2B5EF4-FFF2-40B4-BE49-F238E27FC236}">
                    <a16:creationId xmlns:a16="http://schemas.microsoft.com/office/drawing/2014/main" id="{9906B933-0B37-4977-A442-070D914F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5" name="Freeform 737">
                <a:extLst>
                  <a:ext uri="{FF2B5EF4-FFF2-40B4-BE49-F238E27FC236}">
                    <a16:creationId xmlns:a16="http://schemas.microsoft.com/office/drawing/2014/main" id="{D87B250D-6C6F-40CC-98EE-83B8F0F35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6" name="Freeform 738">
                <a:extLst>
                  <a:ext uri="{FF2B5EF4-FFF2-40B4-BE49-F238E27FC236}">
                    <a16:creationId xmlns:a16="http://schemas.microsoft.com/office/drawing/2014/main" id="{BDF3CD48-D67D-4745-8A40-937BE4201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7" name="Freeform 739">
                <a:extLst>
                  <a:ext uri="{FF2B5EF4-FFF2-40B4-BE49-F238E27FC236}">
                    <a16:creationId xmlns:a16="http://schemas.microsoft.com/office/drawing/2014/main" id="{D01B92B1-E6DA-4CB3-A6D6-C10C06CB9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8" name="Freeform 740">
                <a:extLst>
                  <a:ext uri="{FF2B5EF4-FFF2-40B4-BE49-F238E27FC236}">
                    <a16:creationId xmlns:a16="http://schemas.microsoft.com/office/drawing/2014/main" id="{887EF76F-F80D-4B82-BE5D-E607A4481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89" name="Freeform 741">
                <a:extLst>
                  <a:ext uri="{FF2B5EF4-FFF2-40B4-BE49-F238E27FC236}">
                    <a16:creationId xmlns:a16="http://schemas.microsoft.com/office/drawing/2014/main" id="{D1B0DBC9-1424-4CDB-A629-CACBB0133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0" name="Freeform 742">
                <a:extLst>
                  <a:ext uri="{FF2B5EF4-FFF2-40B4-BE49-F238E27FC236}">
                    <a16:creationId xmlns:a16="http://schemas.microsoft.com/office/drawing/2014/main" id="{B7BDE9C0-ACE0-4868-9121-21E2581CE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1" name="Freeform 743">
                <a:extLst>
                  <a:ext uri="{FF2B5EF4-FFF2-40B4-BE49-F238E27FC236}">
                    <a16:creationId xmlns:a16="http://schemas.microsoft.com/office/drawing/2014/main" id="{13DC6818-D0E5-460B-9011-9EC4E8B9E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2" name="Freeform 744">
                <a:extLst>
                  <a:ext uri="{FF2B5EF4-FFF2-40B4-BE49-F238E27FC236}">
                    <a16:creationId xmlns:a16="http://schemas.microsoft.com/office/drawing/2014/main" id="{67F36094-C62D-49F6-945A-85052CBCE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3" name="Freeform 745">
                <a:extLst>
                  <a:ext uri="{FF2B5EF4-FFF2-40B4-BE49-F238E27FC236}">
                    <a16:creationId xmlns:a16="http://schemas.microsoft.com/office/drawing/2014/main" id="{592C8D7C-F5EF-432B-A544-CF378FAF0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4" name="Freeform 746">
                <a:extLst>
                  <a:ext uri="{FF2B5EF4-FFF2-40B4-BE49-F238E27FC236}">
                    <a16:creationId xmlns:a16="http://schemas.microsoft.com/office/drawing/2014/main" id="{18A53B83-FCF0-449B-99A4-5649D31FF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5" name="Freeform 747">
                <a:extLst>
                  <a:ext uri="{FF2B5EF4-FFF2-40B4-BE49-F238E27FC236}">
                    <a16:creationId xmlns:a16="http://schemas.microsoft.com/office/drawing/2014/main" id="{5BBA741C-CCB0-4639-B1C0-6813E6FA4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6" name="Freeform 748">
                <a:extLst>
                  <a:ext uri="{FF2B5EF4-FFF2-40B4-BE49-F238E27FC236}">
                    <a16:creationId xmlns:a16="http://schemas.microsoft.com/office/drawing/2014/main" id="{0BF4AB51-FB4F-40D5-AE6F-E90FB789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7" name="Freeform 749">
                <a:extLst>
                  <a:ext uri="{FF2B5EF4-FFF2-40B4-BE49-F238E27FC236}">
                    <a16:creationId xmlns:a16="http://schemas.microsoft.com/office/drawing/2014/main" id="{91E23AF7-8B5D-460D-A211-2AC540DF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8" name="Freeform 750">
                <a:extLst>
                  <a:ext uri="{FF2B5EF4-FFF2-40B4-BE49-F238E27FC236}">
                    <a16:creationId xmlns:a16="http://schemas.microsoft.com/office/drawing/2014/main" id="{45FB7709-B005-40B2-9A76-7291BCFC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499" name="Freeform 751">
                <a:extLst>
                  <a:ext uri="{FF2B5EF4-FFF2-40B4-BE49-F238E27FC236}">
                    <a16:creationId xmlns:a16="http://schemas.microsoft.com/office/drawing/2014/main" id="{A464259E-F529-4E8F-AEC4-330DDC4A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0" name="Freeform 752">
                <a:extLst>
                  <a:ext uri="{FF2B5EF4-FFF2-40B4-BE49-F238E27FC236}">
                    <a16:creationId xmlns:a16="http://schemas.microsoft.com/office/drawing/2014/main" id="{DC6C682C-C159-4B25-B17E-6E47CDE34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1" name="Freeform 753">
                <a:extLst>
                  <a:ext uri="{FF2B5EF4-FFF2-40B4-BE49-F238E27FC236}">
                    <a16:creationId xmlns:a16="http://schemas.microsoft.com/office/drawing/2014/main" id="{F534B943-3364-4AA3-91AE-C737BE4F5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2" name="Freeform 754">
                <a:extLst>
                  <a:ext uri="{FF2B5EF4-FFF2-40B4-BE49-F238E27FC236}">
                    <a16:creationId xmlns:a16="http://schemas.microsoft.com/office/drawing/2014/main" id="{606CD119-07EC-4FE8-AE2A-2E711E4AF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3" name="Freeform 755">
                <a:extLst>
                  <a:ext uri="{FF2B5EF4-FFF2-40B4-BE49-F238E27FC236}">
                    <a16:creationId xmlns:a16="http://schemas.microsoft.com/office/drawing/2014/main" id="{49959A42-BB07-4E3D-9324-C8B4DE67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4" name="Freeform 756">
                <a:extLst>
                  <a:ext uri="{FF2B5EF4-FFF2-40B4-BE49-F238E27FC236}">
                    <a16:creationId xmlns:a16="http://schemas.microsoft.com/office/drawing/2014/main" id="{4B4F2265-B243-4565-81C7-D7006F47C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5" name="Freeform 757">
                <a:extLst>
                  <a:ext uri="{FF2B5EF4-FFF2-40B4-BE49-F238E27FC236}">
                    <a16:creationId xmlns:a16="http://schemas.microsoft.com/office/drawing/2014/main" id="{FE69B184-B0B1-40E5-8C72-38035A4A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6" name="Freeform 758">
                <a:extLst>
                  <a:ext uri="{FF2B5EF4-FFF2-40B4-BE49-F238E27FC236}">
                    <a16:creationId xmlns:a16="http://schemas.microsoft.com/office/drawing/2014/main" id="{3F3D81C2-3EE1-40A9-9E48-9BAEADDE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7" name="Freeform 759">
                <a:extLst>
                  <a:ext uri="{FF2B5EF4-FFF2-40B4-BE49-F238E27FC236}">
                    <a16:creationId xmlns:a16="http://schemas.microsoft.com/office/drawing/2014/main" id="{22C48BC1-3D8E-4C2A-9D4A-8D844DCD4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8" name="Freeform 760">
                <a:extLst>
                  <a:ext uri="{FF2B5EF4-FFF2-40B4-BE49-F238E27FC236}">
                    <a16:creationId xmlns:a16="http://schemas.microsoft.com/office/drawing/2014/main" id="{AF9B9A34-E4E1-4FCB-8EBC-F22FA5B76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09" name="Freeform 761">
                <a:extLst>
                  <a:ext uri="{FF2B5EF4-FFF2-40B4-BE49-F238E27FC236}">
                    <a16:creationId xmlns:a16="http://schemas.microsoft.com/office/drawing/2014/main" id="{21B8BEB1-A8C2-4C22-9202-46682BEAE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0" name="Freeform 762">
                <a:extLst>
                  <a:ext uri="{FF2B5EF4-FFF2-40B4-BE49-F238E27FC236}">
                    <a16:creationId xmlns:a16="http://schemas.microsoft.com/office/drawing/2014/main" id="{4F9C6C1C-EBBB-4C81-A3A4-839E4213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1" name="Freeform 763">
                <a:extLst>
                  <a:ext uri="{FF2B5EF4-FFF2-40B4-BE49-F238E27FC236}">
                    <a16:creationId xmlns:a16="http://schemas.microsoft.com/office/drawing/2014/main" id="{91F995F5-8331-4851-BDD7-FA85267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2" name="Freeform 764">
                <a:extLst>
                  <a:ext uri="{FF2B5EF4-FFF2-40B4-BE49-F238E27FC236}">
                    <a16:creationId xmlns:a16="http://schemas.microsoft.com/office/drawing/2014/main" id="{C87E24E5-3FEF-4D1C-A64A-83D10211E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3" name="Freeform 765">
                <a:extLst>
                  <a:ext uri="{FF2B5EF4-FFF2-40B4-BE49-F238E27FC236}">
                    <a16:creationId xmlns:a16="http://schemas.microsoft.com/office/drawing/2014/main" id="{94A6CEDB-4C2C-4881-92C0-99B5A40C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4" name="Freeform 766">
                <a:extLst>
                  <a:ext uri="{FF2B5EF4-FFF2-40B4-BE49-F238E27FC236}">
                    <a16:creationId xmlns:a16="http://schemas.microsoft.com/office/drawing/2014/main" id="{C5D34A09-74A3-4605-B7CC-70880B25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5" name="Freeform 767">
                <a:extLst>
                  <a:ext uri="{FF2B5EF4-FFF2-40B4-BE49-F238E27FC236}">
                    <a16:creationId xmlns:a16="http://schemas.microsoft.com/office/drawing/2014/main" id="{DAD84993-659A-4887-A01A-672C20502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6" name="Freeform 768">
                <a:extLst>
                  <a:ext uri="{FF2B5EF4-FFF2-40B4-BE49-F238E27FC236}">
                    <a16:creationId xmlns:a16="http://schemas.microsoft.com/office/drawing/2014/main" id="{71DD5C63-5FE6-40A0-B6CF-54F3FEAD4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7" name="Freeform 769">
                <a:extLst>
                  <a:ext uri="{FF2B5EF4-FFF2-40B4-BE49-F238E27FC236}">
                    <a16:creationId xmlns:a16="http://schemas.microsoft.com/office/drawing/2014/main" id="{7D317E7B-C928-440F-B201-5FECAD676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8" name="Freeform 770">
                <a:extLst>
                  <a:ext uri="{FF2B5EF4-FFF2-40B4-BE49-F238E27FC236}">
                    <a16:creationId xmlns:a16="http://schemas.microsoft.com/office/drawing/2014/main" id="{1C408544-47CA-47C7-8043-D42EEE23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19" name="Freeform 771">
                <a:extLst>
                  <a:ext uri="{FF2B5EF4-FFF2-40B4-BE49-F238E27FC236}">
                    <a16:creationId xmlns:a16="http://schemas.microsoft.com/office/drawing/2014/main" id="{94E564FA-5A3E-4186-8961-36199F643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0" name="Freeform 772">
                <a:extLst>
                  <a:ext uri="{FF2B5EF4-FFF2-40B4-BE49-F238E27FC236}">
                    <a16:creationId xmlns:a16="http://schemas.microsoft.com/office/drawing/2014/main" id="{E8BD67D1-9499-4765-96FB-23F6333E8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1" name="Freeform 773">
                <a:extLst>
                  <a:ext uri="{FF2B5EF4-FFF2-40B4-BE49-F238E27FC236}">
                    <a16:creationId xmlns:a16="http://schemas.microsoft.com/office/drawing/2014/main" id="{89C9761D-9CD5-4F4A-9554-EDE5DCA02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2" name="Freeform 774">
                <a:extLst>
                  <a:ext uri="{FF2B5EF4-FFF2-40B4-BE49-F238E27FC236}">
                    <a16:creationId xmlns:a16="http://schemas.microsoft.com/office/drawing/2014/main" id="{BFA54EC3-6ED2-424E-90AA-D6C0AD582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3" name="Freeform 775">
                <a:extLst>
                  <a:ext uri="{FF2B5EF4-FFF2-40B4-BE49-F238E27FC236}">
                    <a16:creationId xmlns:a16="http://schemas.microsoft.com/office/drawing/2014/main" id="{6CC531CB-17D4-439D-8652-9C5B57350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4" name="Freeform 776">
                <a:extLst>
                  <a:ext uri="{FF2B5EF4-FFF2-40B4-BE49-F238E27FC236}">
                    <a16:creationId xmlns:a16="http://schemas.microsoft.com/office/drawing/2014/main" id="{B3FB9587-9E31-4EA1-869F-7A53AC61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5" name="Freeform 777">
                <a:extLst>
                  <a:ext uri="{FF2B5EF4-FFF2-40B4-BE49-F238E27FC236}">
                    <a16:creationId xmlns:a16="http://schemas.microsoft.com/office/drawing/2014/main" id="{8823D38F-8FE6-4618-8CC3-E510C2E2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6" name="Freeform 778">
                <a:extLst>
                  <a:ext uri="{FF2B5EF4-FFF2-40B4-BE49-F238E27FC236}">
                    <a16:creationId xmlns:a16="http://schemas.microsoft.com/office/drawing/2014/main" id="{AB75FEE4-0AC8-4C65-B8DC-4F8C971C7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7" name="Freeform 779">
                <a:extLst>
                  <a:ext uri="{FF2B5EF4-FFF2-40B4-BE49-F238E27FC236}">
                    <a16:creationId xmlns:a16="http://schemas.microsoft.com/office/drawing/2014/main" id="{CB8435CA-E4A9-4580-B74B-8923FAFFF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8" name="Freeform 780">
                <a:extLst>
                  <a:ext uri="{FF2B5EF4-FFF2-40B4-BE49-F238E27FC236}">
                    <a16:creationId xmlns:a16="http://schemas.microsoft.com/office/drawing/2014/main" id="{73005AC5-866A-4715-886B-59E6D9C46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29" name="Freeform 781">
                <a:extLst>
                  <a:ext uri="{FF2B5EF4-FFF2-40B4-BE49-F238E27FC236}">
                    <a16:creationId xmlns:a16="http://schemas.microsoft.com/office/drawing/2014/main" id="{4862F84B-1536-41AA-A6EE-31616E95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0" name="Freeform 782">
                <a:extLst>
                  <a:ext uri="{FF2B5EF4-FFF2-40B4-BE49-F238E27FC236}">
                    <a16:creationId xmlns:a16="http://schemas.microsoft.com/office/drawing/2014/main" id="{ABD4A221-1028-41C4-8F17-C64AD3183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1" name="Freeform 783">
                <a:extLst>
                  <a:ext uri="{FF2B5EF4-FFF2-40B4-BE49-F238E27FC236}">
                    <a16:creationId xmlns:a16="http://schemas.microsoft.com/office/drawing/2014/main" id="{A855CAC0-134C-44C0-8B02-F8848A32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2" name="Freeform 784">
                <a:extLst>
                  <a:ext uri="{FF2B5EF4-FFF2-40B4-BE49-F238E27FC236}">
                    <a16:creationId xmlns:a16="http://schemas.microsoft.com/office/drawing/2014/main" id="{5EEE254A-BF0E-4383-8DBB-2F3FE26C6D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3" name="Freeform 785">
                <a:extLst>
                  <a:ext uri="{FF2B5EF4-FFF2-40B4-BE49-F238E27FC236}">
                    <a16:creationId xmlns:a16="http://schemas.microsoft.com/office/drawing/2014/main" id="{85F98D0E-053D-455B-83CD-7E036D271B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4" name="Freeform 786">
                <a:extLst>
                  <a:ext uri="{FF2B5EF4-FFF2-40B4-BE49-F238E27FC236}">
                    <a16:creationId xmlns:a16="http://schemas.microsoft.com/office/drawing/2014/main" id="{C2490322-D463-44C1-8074-C190219EFE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5" name="Freeform 787">
                <a:extLst>
                  <a:ext uri="{FF2B5EF4-FFF2-40B4-BE49-F238E27FC236}">
                    <a16:creationId xmlns:a16="http://schemas.microsoft.com/office/drawing/2014/main" id="{19D038CA-0405-4353-AEDF-AA703E1CC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6" name="Freeform 788">
                <a:extLst>
                  <a:ext uri="{FF2B5EF4-FFF2-40B4-BE49-F238E27FC236}">
                    <a16:creationId xmlns:a16="http://schemas.microsoft.com/office/drawing/2014/main" id="{B50E216B-5B3D-4006-BC95-C02D331E9A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7" name="Freeform 789">
                <a:extLst>
                  <a:ext uri="{FF2B5EF4-FFF2-40B4-BE49-F238E27FC236}">
                    <a16:creationId xmlns:a16="http://schemas.microsoft.com/office/drawing/2014/main" id="{560A35D7-7C54-4488-93D9-AC8955D255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8" name="Freeform 790">
                <a:extLst>
                  <a:ext uri="{FF2B5EF4-FFF2-40B4-BE49-F238E27FC236}">
                    <a16:creationId xmlns:a16="http://schemas.microsoft.com/office/drawing/2014/main" id="{B88D474C-0DE8-46F6-A1D1-CE415C1AF2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39" name="Freeform 791">
                <a:extLst>
                  <a:ext uri="{FF2B5EF4-FFF2-40B4-BE49-F238E27FC236}">
                    <a16:creationId xmlns:a16="http://schemas.microsoft.com/office/drawing/2014/main" id="{C702CC4D-116E-4959-BF56-C0DEAD9AEA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0" name="Freeform 792">
                <a:extLst>
                  <a:ext uri="{FF2B5EF4-FFF2-40B4-BE49-F238E27FC236}">
                    <a16:creationId xmlns:a16="http://schemas.microsoft.com/office/drawing/2014/main" id="{DDCA65C8-EF73-4ED4-A632-B0BF7ACED9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1" name="Freeform 793">
                <a:extLst>
                  <a:ext uri="{FF2B5EF4-FFF2-40B4-BE49-F238E27FC236}">
                    <a16:creationId xmlns:a16="http://schemas.microsoft.com/office/drawing/2014/main" id="{F6F035D8-486E-4BC3-8D8A-034442B296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2" name="Freeform 794">
                <a:extLst>
                  <a:ext uri="{FF2B5EF4-FFF2-40B4-BE49-F238E27FC236}">
                    <a16:creationId xmlns:a16="http://schemas.microsoft.com/office/drawing/2014/main" id="{1A2DBFD5-99C9-4929-B024-78B7591C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3" name="Freeform 795">
                <a:extLst>
                  <a:ext uri="{FF2B5EF4-FFF2-40B4-BE49-F238E27FC236}">
                    <a16:creationId xmlns:a16="http://schemas.microsoft.com/office/drawing/2014/main" id="{B1C4C090-94EF-468C-95D1-231C6A87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4" name="Freeform 796">
                <a:extLst>
                  <a:ext uri="{FF2B5EF4-FFF2-40B4-BE49-F238E27FC236}">
                    <a16:creationId xmlns:a16="http://schemas.microsoft.com/office/drawing/2014/main" id="{CBD28361-9BD6-4A25-B260-333F0FAC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5" name="Freeform 797">
                <a:extLst>
                  <a:ext uri="{FF2B5EF4-FFF2-40B4-BE49-F238E27FC236}">
                    <a16:creationId xmlns:a16="http://schemas.microsoft.com/office/drawing/2014/main" id="{B53B9A14-C5D2-45A6-B37A-690D1F2A9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6" name="Freeform 798">
                <a:extLst>
                  <a:ext uri="{FF2B5EF4-FFF2-40B4-BE49-F238E27FC236}">
                    <a16:creationId xmlns:a16="http://schemas.microsoft.com/office/drawing/2014/main" id="{E8159A47-FDF7-41CD-B296-D48F21374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7" name="Freeform 799">
                <a:extLst>
                  <a:ext uri="{FF2B5EF4-FFF2-40B4-BE49-F238E27FC236}">
                    <a16:creationId xmlns:a16="http://schemas.microsoft.com/office/drawing/2014/main" id="{6B671F80-36DA-4904-8016-5D9BAA55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8" name="Freeform 800">
                <a:extLst>
                  <a:ext uri="{FF2B5EF4-FFF2-40B4-BE49-F238E27FC236}">
                    <a16:creationId xmlns:a16="http://schemas.microsoft.com/office/drawing/2014/main" id="{CD4332B8-B240-44F1-AEDC-74E21306E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49" name="Freeform 801">
                <a:extLst>
                  <a:ext uri="{FF2B5EF4-FFF2-40B4-BE49-F238E27FC236}">
                    <a16:creationId xmlns:a16="http://schemas.microsoft.com/office/drawing/2014/main" id="{E15FAEF4-5C75-43EE-B303-BD515217C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0" name="Freeform 802">
                <a:extLst>
                  <a:ext uri="{FF2B5EF4-FFF2-40B4-BE49-F238E27FC236}">
                    <a16:creationId xmlns:a16="http://schemas.microsoft.com/office/drawing/2014/main" id="{9A76D583-BF1D-47A4-8ADF-543BC1AC1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1" name="Freeform 803">
                <a:extLst>
                  <a:ext uri="{FF2B5EF4-FFF2-40B4-BE49-F238E27FC236}">
                    <a16:creationId xmlns:a16="http://schemas.microsoft.com/office/drawing/2014/main" id="{1449D2DC-55C6-4441-96B9-C2D226A1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2" name="Freeform 804">
                <a:extLst>
                  <a:ext uri="{FF2B5EF4-FFF2-40B4-BE49-F238E27FC236}">
                    <a16:creationId xmlns:a16="http://schemas.microsoft.com/office/drawing/2014/main" id="{4198DCF6-297A-4EE4-8603-4504DCF2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3" name="Freeform 805">
                <a:extLst>
                  <a:ext uri="{FF2B5EF4-FFF2-40B4-BE49-F238E27FC236}">
                    <a16:creationId xmlns:a16="http://schemas.microsoft.com/office/drawing/2014/main" id="{1C6D9137-705B-42DF-B536-FFF78C1A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4" name="Line 806">
                <a:extLst>
                  <a:ext uri="{FF2B5EF4-FFF2-40B4-BE49-F238E27FC236}">
                    <a16:creationId xmlns:a16="http://schemas.microsoft.com/office/drawing/2014/main" id="{D844309E-FA59-4FE2-9159-0E33AEE0ED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5" name="Freeform 807">
                <a:extLst>
                  <a:ext uri="{FF2B5EF4-FFF2-40B4-BE49-F238E27FC236}">
                    <a16:creationId xmlns:a16="http://schemas.microsoft.com/office/drawing/2014/main" id="{195CEC5F-FAFC-4CB6-B019-4CBC4540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6" name="Freeform 808">
                <a:extLst>
                  <a:ext uri="{FF2B5EF4-FFF2-40B4-BE49-F238E27FC236}">
                    <a16:creationId xmlns:a16="http://schemas.microsoft.com/office/drawing/2014/main" id="{6435DBE5-A1F7-4D41-B37B-5BDB4105C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7" name="Freeform 809">
                <a:extLst>
                  <a:ext uri="{FF2B5EF4-FFF2-40B4-BE49-F238E27FC236}">
                    <a16:creationId xmlns:a16="http://schemas.microsoft.com/office/drawing/2014/main" id="{4A06F3BC-0B24-4428-A454-F8583CF10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8" name="Freeform 810">
                <a:extLst>
                  <a:ext uri="{FF2B5EF4-FFF2-40B4-BE49-F238E27FC236}">
                    <a16:creationId xmlns:a16="http://schemas.microsoft.com/office/drawing/2014/main" id="{729037AF-E0F1-4B54-85CF-8810CEDBF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59" name="Freeform 811">
                <a:extLst>
                  <a:ext uri="{FF2B5EF4-FFF2-40B4-BE49-F238E27FC236}">
                    <a16:creationId xmlns:a16="http://schemas.microsoft.com/office/drawing/2014/main" id="{CD7A956F-D357-4D44-93D6-DA547EF9E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0" name="Freeform 812">
                <a:extLst>
                  <a:ext uri="{FF2B5EF4-FFF2-40B4-BE49-F238E27FC236}">
                    <a16:creationId xmlns:a16="http://schemas.microsoft.com/office/drawing/2014/main" id="{E5D0ABAB-3898-492B-9D67-C6D9706C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1" name="Freeform 813">
                <a:extLst>
                  <a:ext uri="{FF2B5EF4-FFF2-40B4-BE49-F238E27FC236}">
                    <a16:creationId xmlns:a16="http://schemas.microsoft.com/office/drawing/2014/main" id="{B9643A43-6158-4935-9500-338BF5C4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2" name="Freeform 814">
                <a:extLst>
                  <a:ext uri="{FF2B5EF4-FFF2-40B4-BE49-F238E27FC236}">
                    <a16:creationId xmlns:a16="http://schemas.microsoft.com/office/drawing/2014/main" id="{E66999B7-44E4-4283-838D-2FF3EBF0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3" name="Freeform 815">
                <a:extLst>
                  <a:ext uri="{FF2B5EF4-FFF2-40B4-BE49-F238E27FC236}">
                    <a16:creationId xmlns:a16="http://schemas.microsoft.com/office/drawing/2014/main" id="{E45014A2-00C4-4B67-BE71-A9A85D5FA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4" name="Freeform 816">
                <a:extLst>
                  <a:ext uri="{FF2B5EF4-FFF2-40B4-BE49-F238E27FC236}">
                    <a16:creationId xmlns:a16="http://schemas.microsoft.com/office/drawing/2014/main" id="{9C8E7DA5-09DF-4D03-8E5F-FB9E9C79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5" name="Freeform 817">
                <a:extLst>
                  <a:ext uri="{FF2B5EF4-FFF2-40B4-BE49-F238E27FC236}">
                    <a16:creationId xmlns:a16="http://schemas.microsoft.com/office/drawing/2014/main" id="{8D218EF3-746F-4E64-8659-AC26960FA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6" name="Freeform 818">
                <a:extLst>
                  <a:ext uri="{FF2B5EF4-FFF2-40B4-BE49-F238E27FC236}">
                    <a16:creationId xmlns:a16="http://schemas.microsoft.com/office/drawing/2014/main" id="{420583B1-4D50-40F2-9D34-B4DE44B20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7" name="Freeform 819">
                <a:extLst>
                  <a:ext uri="{FF2B5EF4-FFF2-40B4-BE49-F238E27FC236}">
                    <a16:creationId xmlns:a16="http://schemas.microsoft.com/office/drawing/2014/main" id="{8553FE2D-8E51-4D58-A4E0-8A61F5238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8" name="Freeform 820">
                <a:extLst>
                  <a:ext uri="{FF2B5EF4-FFF2-40B4-BE49-F238E27FC236}">
                    <a16:creationId xmlns:a16="http://schemas.microsoft.com/office/drawing/2014/main" id="{0D89C479-22CB-4A0F-8DAA-2EAAAEFFB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69" name="Freeform 821">
                <a:extLst>
                  <a:ext uri="{FF2B5EF4-FFF2-40B4-BE49-F238E27FC236}">
                    <a16:creationId xmlns:a16="http://schemas.microsoft.com/office/drawing/2014/main" id="{F7352B89-D05E-4507-9994-FAF836085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0" name="Freeform 822">
                <a:extLst>
                  <a:ext uri="{FF2B5EF4-FFF2-40B4-BE49-F238E27FC236}">
                    <a16:creationId xmlns:a16="http://schemas.microsoft.com/office/drawing/2014/main" id="{81C50031-F25A-486E-86F9-285A90FD6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1" name="Freeform 823">
                <a:extLst>
                  <a:ext uri="{FF2B5EF4-FFF2-40B4-BE49-F238E27FC236}">
                    <a16:creationId xmlns:a16="http://schemas.microsoft.com/office/drawing/2014/main" id="{AEED3D60-00A4-437D-99E6-93213BCC0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2" name="Freeform 824">
                <a:extLst>
                  <a:ext uri="{FF2B5EF4-FFF2-40B4-BE49-F238E27FC236}">
                    <a16:creationId xmlns:a16="http://schemas.microsoft.com/office/drawing/2014/main" id="{B233E4BF-F101-43CF-9BC2-DDAB779AC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3" name="Freeform 825">
                <a:extLst>
                  <a:ext uri="{FF2B5EF4-FFF2-40B4-BE49-F238E27FC236}">
                    <a16:creationId xmlns:a16="http://schemas.microsoft.com/office/drawing/2014/main" id="{3EC7370D-2FD7-4689-8F29-684DDCC1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4" name="Freeform 826">
                <a:extLst>
                  <a:ext uri="{FF2B5EF4-FFF2-40B4-BE49-F238E27FC236}">
                    <a16:creationId xmlns:a16="http://schemas.microsoft.com/office/drawing/2014/main" id="{F0345AA7-90B6-4D79-B994-465C4B744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5" name="Freeform 827">
                <a:extLst>
                  <a:ext uri="{FF2B5EF4-FFF2-40B4-BE49-F238E27FC236}">
                    <a16:creationId xmlns:a16="http://schemas.microsoft.com/office/drawing/2014/main" id="{D4CE0185-4384-4036-806C-D743CE857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6" name="Freeform 828">
                <a:extLst>
                  <a:ext uri="{FF2B5EF4-FFF2-40B4-BE49-F238E27FC236}">
                    <a16:creationId xmlns:a16="http://schemas.microsoft.com/office/drawing/2014/main" id="{E8431749-6565-4364-A922-9A17F4808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7" name="Freeform 829">
                <a:extLst>
                  <a:ext uri="{FF2B5EF4-FFF2-40B4-BE49-F238E27FC236}">
                    <a16:creationId xmlns:a16="http://schemas.microsoft.com/office/drawing/2014/main" id="{8EBA83BD-0AB2-4D0B-908F-E3B00781F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8" name="Freeform 830">
                <a:extLst>
                  <a:ext uri="{FF2B5EF4-FFF2-40B4-BE49-F238E27FC236}">
                    <a16:creationId xmlns:a16="http://schemas.microsoft.com/office/drawing/2014/main" id="{BF605126-608A-46FE-9B05-2FE9A9D77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79" name="Freeform 831">
                <a:extLst>
                  <a:ext uri="{FF2B5EF4-FFF2-40B4-BE49-F238E27FC236}">
                    <a16:creationId xmlns:a16="http://schemas.microsoft.com/office/drawing/2014/main" id="{9723AF43-4CD7-466A-AB8A-B689997AF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0" name="Freeform 832">
                <a:extLst>
                  <a:ext uri="{FF2B5EF4-FFF2-40B4-BE49-F238E27FC236}">
                    <a16:creationId xmlns:a16="http://schemas.microsoft.com/office/drawing/2014/main" id="{5037943A-6CA4-4934-B06E-2B3412221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1" name="Freeform 833">
                <a:extLst>
                  <a:ext uri="{FF2B5EF4-FFF2-40B4-BE49-F238E27FC236}">
                    <a16:creationId xmlns:a16="http://schemas.microsoft.com/office/drawing/2014/main" id="{D2CD3340-B7A1-4970-B82D-92F2FCDF2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2" name="Freeform 834">
                <a:extLst>
                  <a:ext uri="{FF2B5EF4-FFF2-40B4-BE49-F238E27FC236}">
                    <a16:creationId xmlns:a16="http://schemas.microsoft.com/office/drawing/2014/main" id="{351816B9-C937-4B26-BD27-DBD0E10C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3" name="Freeform 835">
                <a:extLst>
                  <a:ext uri="{FF2B5EF4-FFF2-40B4-BE49-F238E27FC236}">
                    <a16:creationId xmlns:a16="http://schemas.microsoft.com/office/drawing/2014/main" id="{227B99D8-EE16-4559-9F81-975DDF068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4" name="Freeform 836">
                <a:extLst>
                  <a:ext uri="{FF2B5EF4-FFF2-40B4-BE49-F238E27FC236}">
                    <a16:creationId xmlns:a16="http://schemas.microsoft.com/office/drawing/2014/main" id="{BD468BAB-07B7-41DF-9548-D78B5C60E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5" name="Freeform 837">
                <a:extLst>
                  <a:ext uri="{FF2B5EF4-FFF2-40B4-BE49-F238E27FC236}">
                    <a16:creationId xmlns:a16="http://schemas.microsoft.com/office/drawing/2014/main" id="{EAD8188F-BB37-42F6-9429-8A9791F05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6" name="Freeform 838">
                <a:extLst>
                  <a:ext uri="{FF2B5EF4-FFF2-40B4-BE49-F238E27FC236}">
                    <a16:creationId xmlns:a16="http://schemas.microsoft.com/office/drawing/2014/main" id="{0BA431D5-95FB-45BD-8457-CB36B6F43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7" name="Freeform 839">
                <a:extLst>
                  <a:ext uri="{FF2B5EF4-FFF2-40B4-BE49-F238E27FC236}">
                    <a16:creationId xmlns:a16="http://schemas.microsoft.com/office/drawing/2014/main" id="{B0FF40A1-C6FA-4A2B-A93A-C13C21AD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8" name="Freeform 840">
                <a:extLst>
                  <a:ext uri="{FF2B5EF4-FFF2-40B4-BE49-F238E27FC236}">
                    <a16:creationId xmlns:a16="http://schemas.microsoft.com/office/drawing/2014/main" id="{22B9E042-0137-4214-9CA7-9DD309DA4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89" name="Freeform 841">
                <a:extLst>
                  <a:ext uri="{FF2B5EF4-FFF2-40B4-BE49-F238E27FC236}">
                    <a16:creationId xmlns:a16="http://schemas.microsoft.com/office/drawing/2014/main" id="{6639FFC3-5158-458D-9082-6DEF73069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0" name="Freeform 842">
                <a:extLst>
                  <a:ext uri="{FF2B5EF4-FFF2-40B4-BE49-F238E27FC236}">
                    <a16:creationId xmlns:a16="http://schemas.microsoft.com/office/drawing/2014/main" id="{909F03A0-E0AA-47C6-9E6D-587A1EDF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1" name="Freeform 843">
                <a:extLst>
                  <a:ext uri="{FF2B5EF4-FFF2-40B4-BE49-F238E27FC236}">
                    <a16:creationId xmlns:a16="http://schemas.microsoft.com/office/drawing/2014/main" id="{06259093-1E7E-4AA5-B8DD-FC067D94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2" name="Freeform 844">
                <a:extLst>
                  <a:ext uri="{FF2B5EF4-FFF2-40B4-BE49-F238E27FC236}">
                    <a16:creationId xmlns:a16="http://schemas.microsoft.com/office/drawing/2014/main" id="{9C6572D0-8096-4299-BD9E-7BF23D9D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3" name="Freeform 845">
                <a:extLst>
                  <a:ext uri="{FF2B5EF4-FFF2-40B4-BE49-F238E27FC236}">
                    <a16:creationId xmlns:a16="http://schemas.microsoft.com/office/drawing/2014/main" id="{A8120588-688A-4631-94FB-9C0C1763B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4" name="Freeform 846">
                <a:extLst>
                  <a:ext uri="{FF2B5EF4-FFF2-40B4-BE49-F238E27FC236}">
                    <a16:creationId xmlns:a16="http://schemas.microsoft.com/office/drawing/2014/main" id="{23F89025-6287-4B28-8B14-1CE227930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5" name="Freeform 847">
                <a:extLst>
                  <a:ext uri="{FF2B5EF4-FFF2-40B4-BE49-F238E27FC236}">
                    <a16:creationId xmlns:a16="http://schemas.microsoft.com/office/drawing/2014/main" id="{92D5E0AB-738B-4549-8DF8-067A754CD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6" name="Freeform 848">
                <a:extLst>
                  <a:ext uri="{FF2B5EF4-FFF2-40B4-BE49-F238E27FC236}">
                    <a16:creationId xmlns:a16="http://schemas.microsoft.com/office/drawing/2014/main" id="{A5968B1B-F963-475E-AD6B-0C1DB3711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597" name="Freeform 849">
                <a:extLst>
                  <a:ext uri="{FF2B5EF4-FFF2-40B4-BE49-F238E27FC236}">
                    <a16:creationId xmlns:a16="http://schemas.microsoft.com/office/drawing/2014/main" id="{8AE7DF53-6674-4742-B223-33E0646F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239" name="Freeform 850">
              <a:extLst>
                <a:ext uri="{FF2B5EF4-FFF2-40B4-BE49-F238E27FC236}">
                  <a16:creationId xmlns:a16="http://schemas.microsoft.com/office/drawing/2014/main" id="{8C180F2A-B09F-4C28-B50E-5C24D4F45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0" name="Freeform 851">
              <a:extLst>
                <a:ext uri="{FF2B5EF4-FFF2-40B4-BE49-F238E27FC236}">
                  <a16:creationId xmlns:a16="http://schemas.microsoft.com/office/drawing/2014/main" id="{A10BDA9F-31F6-45FD-ABD0-CB4DCA21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1" name="Freeform 852">
              <a:extLst>
                <a:ext uri="{FF2B5EF4-FFF2-40B4-BE49-F238E27FC236}">
                  <a16:creationId xmlns:a16="http://schemas.microsoft.com/office/drawing/2014/main" id="{41DAE23E-8C0A-45D5-9B1E-F45699E2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2" name="Freeform 853">
              <a:extLst>
                <a:ext uri="{FF2B5EF4-FFF2-40B4-BE49-F238E27FC236}">
                  <a16:creationId xmlns:a16="http://schemas.microsoft.com/office/drawing/2014/main" id="{8C92FB1C-E0A8-44F4-B206-164B497F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3" name="Freeform 854">
              <a:extLst>
                <a:ext uri="{FF2B5EF4-FFF2-40B4-BE49-F238E27FC236}">
                  <a16:creationId xmlns:a16="http://schemas.microsoft.com/office/drawing/2014/main" id="{129BF125-5235-41E8-A1A0-FA1E4E02E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4" name="Freeform 855">
              <a:extLst>
                <a:ext uri="{FF2B5EF4-FFF2-40B4-BE49-F238E27FC236}">
                  <a16:creationId xmlns:a16="http://schemas.microsoft.com/office/drawing/2014/main" id="{1A35C55A-FEF2-4DD3-836A-4AB8D610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5" name="Freeform 856">
              <a:extLst>
                <a:ext uri="{FF2B5EF4-FFF2-40B4-BE49-F238E27FC236}">
                  <a16:creationId xmlns:a16="http://schemas.microsoft.com/office/drawing/2014/main" id="{3F9DAC37-9DCE-4A4A-859D-A5ACF18B6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6" name="Freeform 857">
              <a:extLst>
                <a:ext uri="{FF2B5EF4-FFF2-40B4-BE49-F238E27FC236}">
                  <a16:creationId xmlns:a16="http://schemas.microsoft.com/office/drawing/2014/main" id="{BFB623C5-67A6-40E3-91AB-4865EE7A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7" name="Freeform 858">
              <a:extLst>
                <a:ext uri="{FF2B5EF4-FFF2-40B4-BE49-F238E27FC236}">
                  <a16:creationId xmlns:a16="http://schemas.microsoft.com/office/drawing/2014/main" id="{DD4A2B14-7E4A-477A-A4B7-73616E4DE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8" name="Freeform 859">
              <a:extLst>
                <a:ext uri="{FF2B5EF4-FFF2-40B4-BE49-F238E27FC236}">
                  <a16:creationId xmlns:a16="http://schemas.microsoft.com/office/drawing/2014/main" id="{2E2E6C15-7223-4028-941A-46E0EDAA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49" name="Freeform 860">
              <a:extLst>
                <a:ext uri="{FF2B5EF4-FFF2-40B4-BE49-F238E27FC236}">
                  <a16:creationId xmlns:a16="http://schemas.microsoft.com/office/drawing/2014/main" id="{848A0036-A748-44DF-918B-4CD89717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0" name="Freeform 861">
              <a:extLst>
                <a:ext uri="{FF2B5EF4-FFF2-40B4-BE49-F238E27FC236}">
                  <a16:creationId xmlns:a16="http://schemas.microsoft.com/office/drawing/2014/main" id="{272340CC-2821-4F42-9F59-1DE3E79CC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1" name="Freeform 862">
              <a:extLst>
                <a:ext uri="{FF2B5EF4-FFF2-40B4-BE49-F238E27FC236}">
                  <a16:creationId xmlns:a16="http://schemas.microsoft.com/office/drawing/2014/main" id="{4815B8A2-E91E-4049-BBD4-3333B824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2" name="Freeform 863">
              <a:extLst>
                <a:ext uri="{FF2B5EF4-FFF2-40B4-BE49-F238E27FC236}">
                  <a16:creationId xmlns:a16="http://schemas.microsoft.com/office/drawing/2014/main" id="{70CA8E0F-4D73-4B2F-98E0-D63527E89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3" name="Freeform 864">
              <a:extLst>
                <a:ext uri="{FF2B5EF4-FFF2-40B4-BE49-F238E27FC236}">
                  <a16:creationId xmlns:a16="http://schemas.microsoft.com/office/drawing/2014/main" id="{A817F906-2C5F-406C-8FF9-EBD26EE5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4" name="Freeform 865">
              <a:extLst>
                <a:ext uri="{FF2B5EF4-FFF2-40B4-BE49-F238E27FC236}">
                  <a16:creationId xmlns:a16="http://schemas.microsoft.com/office/drawing/2014/main" id="{E44BAAEB-58B7-452D-8D43-02BCA1273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5" name="Freeform 866">
              <a:extLst>
                <a:ext uri="{FF2B5EF4-FFF2-40B4-BE49-F238E27FC236}">
                  <a16:creationId xmlns:a16="http://schemas.microsoft.com/office/drawing/2014/main" id="{9D97BF65-DB81-45D7-863B-682673861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6" name="Freeform 867">
              <a:extLst>
                <a:ext uri="{FF2B5EF4-FFF2-40B4-BE49-F238E27FC236}">
                  <a16:creationId xmlns:a16="http://schemas.microsoft.com/office/drawing/2014/main" id="{CA68E368-7900-4BA8-8AE7-2E48F4378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7" name="Freeform 868">
              <a:extLst>
                <a:ext uri="{FF2B5EF4-FFF2-40B4-BE49-F238E27FC236}">
                  <a16:creationId xmlns:a16="http://schemas.microsoft.com/office/drawing/2014/main" id="{54B3695A-AB44-4AD1-BE95-5BB3DF313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8" name="Freeform 869">
              <a:extLst>
                <a:ext uri="{FF2B5EF4-FFF2-40B4-BE49-F238E27FC236}">
                  <a16:creationId xmlns:a16="http://schemas.microsoft.com/office/drawing/2014/main" id="{BF6500F9-0458-49D4-929E-7328CFBF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59" name="Freeform 870">
              <a:extLst>
                <a:ext uri="{FF2B5EF4-FFF2-40B4-BE49-F238E27FC236}">
                  <a16:creationId xmlns:a16="http://schemas.microsoft.com/office/drawing/2014/main" id="{C59D4430-6CD2-4F39-BDF1-2A6C085A0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0" name="Freeform 871">
              <a:extLst>
                <a:ext uri="{FF2B5EF4-FFF2-40B4-BE49-F238E27FC236}">
                  <a16:creationId xmlns:a16="http://schemas.microsoft.com/office/drawing/2014/main" id="{46542F30-9CE7-472A-9EAA-BBD0CC3C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1" name="Freeform 872">
              <a:extLst>
                <a:ext uri="{FF2B5EF4-FFF2-40B4-BE49-F238E27FC236}">
                  <a16:creationId xmlns:a16="http://schemas.microsoft.com/office/drawing/2014/main" id="{2DB41761-7CEA-4B76-AA21-5D16B7C8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2" name="Freeform 873">
              <a:extLst>
                <a:ext uri="{FF2B5EF4-FFF2-40B4-BE49-F238E27FC236}">
                  <a16:creationId xmlns:a16="http://schemas.microsoft.com/office/drawing/2014/main" id="{486A64AA-4CC7-483E-BD34-E5F753FD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3" name="Freeform 874">
              <a:extLst>
                <a:ext uri="{FF2B5EF4-FFF2-40B4-BE49-F238E27FC236}">
                  <a16:creationId xmlns:a16="http://schemas.microsoft.com/office/drawing/2014/main" id="{B465E845-B249-486B-B726-B8BF78D4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4" name="Freeform 875">
              <a:extLst>
                <a:ext uri="{FF2B5EF4-FFF2-40B4-BE49-F238E27FC236}">
                  <a16:creationId xmlns:a16="http://schemas.microsoft.com/office/drawing/2014/main" id="{BFB9CD45-3CB8-432C-8A47-6F9E22AB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5" name="Freeform 876">
              <a:extLst>
                <a:ext uri="{FF2B5EF4-FFF2-40B4-BE49-F238E27FC236}">
                  <a16:creationId xmlns:a16="http://schemas.microsoft.com/office/drawing/2014/main" id="{27E2E369-2A5F-41BB-ABC8-64C9EB60B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6" name="Freeform 877">
              <a:extLst>
                <a:ext uri="{FF2B5EF4-FFF2-40B4-BE49-F238E27FC236}">
                  <a16:creationId xmlns:a16="http://schemas.microsoft.com/office/drawing/2014/main" id="{D3693A07-A3AB-4D10-85F9-D77110746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7" name="Freeform 878">
              <a:extLst>
                <a:ext uri="{FF2B5EF4-FFF2-40B4-BE49-F238E27FC236}">
                  <a16:creationId xmlns:a16="http://schemas.microsoft.com/office/drawing/2014/main" id="{7CDE888D-E6FF-44B6-91DC-86F3D62C5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8" name="Freeform 879">
              <a:extLst>
                <a:ext uri="{FF2B5EF4-FFF2-40B4-BE49-F238E27FC236}">
                  <a16:creationId xmlns:a16="http://schemas.microsoft.com/office/drawing/2014/main" id="{7D71A0D5-BD81-42F6-90F8-3C5DB9CA1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69" name="Freeform 880">
              <a:extLst>
                <a:ext uri="{FF2B5EF4-FFF2-40B4-BE49-F238E27FC236}">
                  <a16:creationId xmlns:a16="http://schemas.microsoft.com/office/drawing/2014/main" id="{BB5E6F05-28CD-4F06-8ACC-76456AEA3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0" name="Freeform 881">
              <a:extLst>
                <a:ext uri="{FF2B5EF4-FFF2-40B4-BE49-F238E27FC236}">
                  <a16:creationId xmlns:a16="http://schemas.microsoft.com/office/drawing/2014/main" id="{0A792140-2718-4A82-9A62-95DBDA17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1" name="Freeform 882">
              <a:extLst>
                <a:ext uri="{FF2B5EF4-FFF2-40B4-BE49-F238E27FC236}">
                  <a16:creationId xmlns:a16="http://schemas.microsoft.com/office/drawing/2014/main" id="{975747F9-7E5F-4FA3-B436-2FA6D5436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2" name="Freeform 883">
              <a:extLst>
                <a:ext uri="{FF2B5EF4-FFF2-40B4-BE49-F238E27FC236}">
                  <a16:creationId xmlns:a16="http://schemas.microsoft.com/office/drawing/2014/main" id="{17A7BE94-3E4C-4B7B-ABBB-AF931D1DA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3" name="Freeform 884">
              <a:extLst>
                <a:ext uri="{FF2B5EF4-FFF2-40B4-BE49-F238E27FC236}">
                  <a16:creationId xmlns:a16="http://schemas.microsoft.com/office/drawing/2014/main" id="{2DE2AFCD-3295-4BAC-AE41-9D2760B18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4" name="Freeform 885">
              <a:extLst>
                <a:ext uri="{FF2B5EF4-FFF2-40B4-BE49-F238E27FC236}">
                  <a16:creationId xmlns:a16="http://schemas.microsoft.com/office/drawing/2014/main" id="{0B154596-65ED-49D1-89EF-54AFBB9AC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5" name="Freeform 886">
              <a:extLst>
                <a:ext uri="{FF2B5EF4-FFF2-40B4-BE49-F238E27FC236}">
                  <a16:creationId xmlns:a16="http://schemas.microsoft.com/office/drawing/2014/main" id="{C9BDDB14-A3B7-4011-BDB9-7B9D31C2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6" name="Freeform 887">
              <a:extLst>
                <a:ext uri="{FF2B5EF4-FFF2-40B4-BE49-F238E27FC236}">
                  <a16:creationId xmlns:a16="http://schemas.microsoft.com/office/drawing/2014/main" id="{B85B9EE9-281C-4B6B-AD79-02F8C5E31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7" name="Freeform 888">
              <a:extLst>
                <a:ext uri="{FF2B5EF4-FFF2-40B4-BE49-F238E27FC236}">
                  <a16:creationId xmlns:a16="http://schemas.microsoft.com/office/drawing/2014/main" id="{294E1652-CDC4-417B-81BD-C3B2C47A8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8" name="Freeform 889">
              <a:extLst>
                <a:ext uri="{FF2B5EF4-FFF2-40B4-BE49-F238E27FC236}">
                  <a16:creationId xmlns:a16="http://schemas.microsoft.com/office/drawing/2014/main" id="{46FB9BBF-101B-45F7-9451-80EA011F4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79" name="Freeform 890">
              <a:extLst>
                <a:ext uri="{FF2B5EF4-FFF2-40B4-BE49-F238E27FC236}">
                  <a16:creationId xmlns:a16="http://schemas.microsoft.com/office/drawing/2014/main" id="{3E760167-5E45-421C-8DFC-B984E987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0" name="Freeform 891">
              <a:extLst>
                <a:ext uri="{FF2B5EF4-FFF2-40B4-BE49-F238E27FC236}">
                  <a16:creationId xmlns:a16="http://schemas.microsoft.com/office/drawing/2014/main" id="{B5E3B155-59AF-4D40-A8B5-6C867AE2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1" name="Freeform 892">
              <a:extLst>
                <a:ext uri="{FF2B5EF4-FFF2-40B4-BE49-F238E27FC236}">
                  <a16:creationId xmlns:a16="http://schemas.microsoft.com/office/drawing/2014/main" id="{984D46A5-A88E-4371-9D50-96755F30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2" name="Freeform 893">
              <a:extLst>
                <a:ext uri="{FF2B5EF4-FFF2-40B4-BE49-F238E27FC236}">
                  <a16:creationId xmlns:a16="http://schemas.microsoft.com/office/drawing/2014/main" id="{3B430038-A828-4B7D-897C-CCA3C3B8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3" name="Freeform 894">
              <a:extLst>
                <a:ext uri="{FF2B5EF4-FFF2-40B4-BE49-F238E27FC236}">
                  <a16:creationId xmlns:a16="http://schemas.microsoft.com/office/drawing/2014/main" id="{5911550A-0121-4A9F-AF91-2600DA771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4" name="Freeform 895">
              <a:extLst>
                <a:ext uri="{FF2B5EF4-FFF2-40B4-BE49-F238E27FC236}">
                  <a16:creationId xmlns:a16="http://schemas.microsoft.com/office/drawing/2014/main" id="{D2101431-CCAD-4A08-AEDD-55020E87C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5" name="Freeform 896">
              <a:extLst>
                <a:ext uri="{FF2B5EF4-FFF2-40B4-BE49-F238E27FC236}">
                  <a16:creationId xmlns:a16="http://schemas.microsoft.com/office/drawing/2014/main" id="{2463E646-2C13-4D89-B64F-C7D353D16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6" name="Freeform 897">
              <a:extLst>
                <a:ext uri="{FF2B5EF4-FFF2-40B4-BE49-F238E27FC236}">
                  <a16:creationId xmlns:a16="http://schemas.microsoft.com/office/drawing/2014/main" id="{50383650-47D4-46EA-AD60-6747E9A9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7" name="Freeform 898">
              <a:extLst>
                <a:ext uri="{FF2B5EF4-FFF2-40B4-BE49-F238E27FC236}">
                  <a16:creationId xmlns:a16="http://schemas.microsoft.com/office/drawing/2014/main" id="{D244C413-1783-44E7-A3D0-C9A95208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8" name="Freeform 899">
              <a:extLst>
                <a:ext uri="{FF2B5EF4-FFF2-40B4-BE49-F238E27FC236}">
                  <a16:creationId xmlns:a16="http://schemas.microsoft.com/office/drawing/2014/main" id="{DCDAB2DD-E994-446F-AC28-DDDC19A6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89" name="Freeform 900">
              <a:extLst>
                <a:ext uri="{FF2B5EF4-FFF2-40B4-BE49-F238E27FC236}">
                  <a16:creationId xmlns:a16="http://schemas.microsoft.com/office/drawing/2014/main" id="{B6D0F750-9D41-48FD-88B0-6E41BA643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0" name="Freeform 901">
              <a:extLst>
                <a:ext uri="{FF2B5EF4-FFF2-40B4-BE49-F238E27FC236}">
                  <a16:creationId xmlns:a16="http://schemas.microsoft.com/office/drawing/2014/main" id="{F05C6BB4-5B14-45CE-B809-98EF0853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1" name="Freeform 902">
              <a:extLst>
                <a:ext uri="{FF2B5EF4-FFF2-40B4-BE49-F238E27FC236}">
                  <a16:creationId xmlns:a16="http://schemas.microsoft.com/office/drawing/2014/main" id="{DF9C03B7-8230-49F3-8458-AA1F9EDC0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2" name="Freeform 903">
              <a:extLst>
                <a:ext uri="{FF2B5EF4-FFF2-40B4-BE49-F238E27FC236}">
                  <a16:creationId xmlns:a16="http://schemas.microsoft.com/office/drawing/2014/main" id="{ED174045-F3F2-4A34-ACF8-8901AF643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3" name="Freeform 904">
              <a:extLst>
                <a:ext uri="{FF2B5EF4-FFF2-40B4-BE49-F238E27FC236}">
                  <a16:creationId xmlns:a16="http://schemas.microsoft.com/office/drawing/2014/main" id="{E74759C7-7423-4221-88D2-2AB40A047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4" name="Freeform 905">
              <a:extLst>
                <a:ext uri="{FF2B5EF4-FFF2-40B4-BE49-F238E27FC236}">
                  <a16:creationId xmlns:a16="http://schemas.microsoft.com/office/drawing/2014/main" id="{2E220F99-FAAD-47DA-BBFF-20735982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5" name="Freeform 906">
              <a:extLst>
                <a:ext uri="{FF2B5EF4-FFF2-40B4-BE49-F238E27FC236}">
                  <a16:creationId xmlns:a16="http://schemas.microsoft.com/office/drawing/2014/main" id="{4892CD7D-A2DD-43BE-AB0E-5FC6F824B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6" name="Freeform 907">
              <a:extLst>
                <a:ext uri="{FF2B5EF4-FFF2-40B4-BE49-F238E27FC236}">
                  <a16:creationId xmlns:a16="http://schemas.microsoft.com/office/drawing/2014/main" id="{3AF91668-C22B-423D-92AF-1603273C7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7" name="Freeform 908">
              <a:extLst>
                <a:ext uri="{FF2B5EF4-FFF2-40B4-BE49-F238E27FC236}">
                  <a16:creationId xmlns:a16="http://schemas.microsoft.com/office/drawing/2014/main" id="{1BDAC71B-3356-4C49-BBE9-471450925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8" name="Freeform 909">
              <a:extLst>
                <a:ext uri="{FF2B5EF4-FFF2-40B4-BE49-F238E27FC236}">
                  <a16:creationId xmlns:a16="http://schemas.microsoft.com/office/drawing/2014/main" id="{06D51027-2D34-4CD0-84B2-2D8AD0445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299" name="Freeform 910">
              <a:extLst>
                <a:ext uri="{FF2B5EF4-FFF2-40B4-BE49-F238E27FC236}">
                  <a16:creationId xmlns:a16="http://schemas.microsoft.com/office/drawing/2014/main" id="{119F7A7B-3A5F-4B97-AECB-521A39DD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0" name="Freeform 911">
              <a:extLst>
                <a:ext uri="{FF2B5EF4-FFF2-40B4-BE49-F238E27FC236}">
                  <a16:creationId xmlns:a16="http://schemas.microsoft.com/office/drawing/2014/main" id="{FD2B17AD-3300-4441-B515-14CBF0F7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1" name="Freeform 912">
              <a:extLst>
                <a:ext uri="{FF2B5EF4-FFF2-40B4-BE49-F238E27FC236}">
                  <a16:creationId xmlns:a16="http://schemas.microsoft.com/office/drawing/2014/main" id="{EBE0509F-A514-4B66-BE3A-27D578D44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2" name="Freeform 913">
              <a:extLst>
                <a:ext uri="{FF2B5EF4-FFF2-40B4-BE49-F238E27FC236}">
                  <a16:creationId xmlns:a16="http://schemas.microsoft.com/office/drawing/2014/main" id="{8686C30B-727D-434F-AB37-4096BDD7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3" name="Freeform 914">
              <a:extLst>
                <a:ext uri="{FF2B5EF4-FFF2-40B4-BE49-F238E27FC236}">
                  <a16:creationId xmlns:a16="http://schemas.microsoft.com/office/drawing/2014/main" id="{477261FC-C343-49CE-85FE-FDEC0C418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4" name="Freeform 915">
              <a:extLst>
                <a:ext uri="{FF2B5EF4-FFF2-40B4-BE49-F238E27FC236}">
                  <a16:creationId xmlns:a16="http://schemas.microsoft.com/office/drawing/2014/main" id="{4AFAF39A-48FB-4EEA-81AD-BCB4BF902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5" name="Freeform 916">
              <a:extLst>
                <a:ext uri="{FF2B5EF4-FFF2-40B4-BE49-F238E27FC236}">
                  <a16:creationId xmlns:a16="http://schemas.microsoft.com/office/drawing/2014/main" id="{6C995E27-962D-4433-88C5-8381E1D8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6" name="Freeform 917">
              <a:extLst>
                <a:ext uri="{FF2B5EF4-FFF2-40B4-BE49-F238E27FC236}">
                  <a16:creationId xmlns:a16="http://schemas.microsoft.com/office/drawing/2014/main" id="{7A758DAD-34B6-4558-B828-A2211194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7" name="Freeform 918">
              <a:extLst>
                <a:ext uri="{FF2B5EF4-FFF2-40B4-BE49-F238E27FC236}">
                  <a16:creationId xmlns:a16="http://schemas.microsoft.com/office/drawing/2014/main" id="{73686D09-030A-44E8-8BFE-62023707F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8" name="Freeform 919">
              <a:extLst>
                <a:ext uri="{FF2B5EF4-FFF2-40B4-BE49-F238E27FC236}">
                  <a16:creationId xmlns:a16="http://schemas.microsoft.com/office/drawing/2014/main" id="{18875FDA-A889-4E23-A2B8-B0931FAD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09" name="Freeform 920">
              <a:extLst>
                <a:ext uri="{FF2B5EF4-FFF2-40B4-BE49-F238E27FC236}">
                  <a16:creationId xmlns:a16="http://schemas.microsoft.com/office/drawing/2014/main" id="{A51339EF-9F3F-4C8E-A3F6-744B1FA2E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0" name="Freeform 921">
              <a:extLst>
                <a:ext uri="{FF2B5EF4-FFF2-40B4-BE49-F238E27FC236}">
                  <a16:creationId xmlns:a16="http://schemas.microsoft.com/office/drawing/2014/main" id="{FC164349-E057-407F-8DE7-71F02318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1" name="Freeform 922">
              <a:extLst>
                <a:ext uri="{FF2B5EF4-FFF2-40B4-BE49-F238E27FC236}">
                  <a16:creationId xmlns:a16="http://schemas.microsoft.com/office/drawing/2014/main" id="{91240C76-F10E-4E08-BFED-1B0135283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2" name="Freeform 923">
              <a:extLst>
                <a:ext uri="{FF2B5EF4-FFF2-40B4-BE49-F238E27FC236}">
                  <a16:creationId xmlns:a16="http://schemas.microsoft.com/office/drawing/2014/main" id="{5F082309-6243-4784-96CD-25A08E09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3" name="Freeform 924">
              <a:extLst>
                <a:ext uri="{FF2B5EF4-FFF2-40B4-BE49-F238E27FC236}">
                  <a16:creationId xmlns:a16="http://schemas.microsoft.com/office/drawing/2014/main" id="{54111CC6-777F-434A-BB6B-C1FB6D8C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4" name="Freeform 925">
              <a:extLst>
                <a:ext uri="{FF2B5EF4-FFF2-40B4-BE49-F238E27FC236}">
                  <a16:creationId xmlns:a16="http://schemas.microsoft.com/office/drawing/2014/main" id="{E69FBF6C-9EB0-479D-981D-68B02D67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5" name="Freeform 926">
              <a:extLst>
                <a:ext uri="{FF2B5EF4-FFF2-40B4-BE49-F238E27FC236}">
                  <a16:creationId xmlns:a16="http://schemas.microsoft.com/office/drawing/2014/main" id="{3091B9C0-7C35-47C0-B0DF-B844F6D39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6" name="Freeform 927">
              <a:extLst>
                <a:ext uri="{FF2B5EF4-FFF2-40B4-BE49-F238E27FC236}">
                  <a16:creationId xmlns:a16="http://schemas.microsoft.com/office/drawing/2014/main" id="{FECA00C6-AE04-4D6D-9098-BCEBF91B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7" name="Freeform 928">
              <a:extLst>
                <a:ext uri="{FF2B5EF4-FFF2-40B4-BE49-F238E27FC236}">
                  <a16:creationId xmlns:a16="http://schemas.microsoft.com/office/drawing/2014/main" id="{AE7D8F69-2527-4BC7-80C5-CB9A3015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8" name="Freeform 929">
              <a:extLst>
                <a:ext uri="{FF2B5EF4-FFF2-40B4-BE49-F238E27FC236}">
                  <a16:creationId xmlns:a16="http://schemas.microsoft.com/office/drawing/2014/main" id="{CC5F82FB-E03A-4A10-AF67-BE0258207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" name="Freeform 930">
              <a:extLst>
                <a:ext uri="{FF2B5EF4-FFF2-40B4-BE49-F238E27FC236}">
                  <a16:creationId xmlns:a16="http://schemas.microsoft.com/office/drawing/2014/main" id="{31FD5EFA-7DBD-4532-A3A8-2E11A9E9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0" name="Freeform 931">
              <a:extLst>
                <a:ext uri="{FF2B5EF4-FFF2-40B4-BE49-F238E27FC236}">
                  <a16:creationId xmlns:a16="http://schemas.microsoft.com/office/drawing/2014/main" id="{EC5174CC-0AB6-4366-AB12-CE76DCF4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" name="Freeform 932">
              <a:extLst>
                <a:ext uri="{FF2B5EF4-FFF2-40B4-BE49-F238E27FC236}">
                  <a16:creationId xmlns:a16="http://schemas.microsoft.com/office/drawing/2014/main" id="{06B7222F-58D0-4137-BA73-B3F3C5ECD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2" name="Freeform 933">
              <a:extLst>
                <a:ext uri="{FF2B5EF4-FFF2-40B4-BE49-F238E27FC236}">
                  <a16:creationId xmlns:a16="http://schemas.microsoft.com/office/drawing/2014/main" id="{FFA5A3FE-071B-43B9-B3C3-1534FCAA5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" name="Freeform 934">
              <a:extLst>
                <a:ext uri="{FF2B5EF4-FFF2-40B4-BE49-F238E27FC236}">
                  <a16:creationId xmlns:a16="http://schemas.microsoft.com/office/drawing/2014/main" id="{45F5FA87-FA32-4246-8E55-AE25C475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" name="Freeform 935">
              <a:extLst>
                <a:ext uri="{FF2B5EF4-FFF2-40B4-BE49-F238E27FC236}">
                  <a16:creationId xmlns:a16="http://schemas.microsoft.com/office/drawing/2014/main" id="{6E526820-BBD8-4BAD-B88B-6F5559B5D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" name="Freeform 936">
              <a:extLst>
                <a:ext uri="{FF2B5EF4-FFF2-40B4-BE49-F238E27FC236}">
                  <a16:creationId xmlns:a16="http://schemas.microsoft.com/office/drawing/2014/main" id="{CE0881A6-C222-49E1-ABED-F5666339B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6" name="Freeform 937">
              <a:extLst>
                <a:ext uri="{FF2B5EF4-FFF2-40B4-BE49-F238E27FC236}">
                  <a16:creationId xmlns:a16="http://schemas.microsoft.com/office/drawing/2014/main" id="{9A4C7088-4C21-4681-A9CE-EA220F592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" name="Freeform 938">
              <a:extLst>
                <a:ext uri="{FF2B5EF4-FFF2-40B4-BE49-F238E27FC236}">
                  <a16:creationId xmlns:a16="http://schemas.microsoft.com/office/drawing/2014/main" id="{A3D0D764-FA4A-4181-80A6-4696CA042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8" name="Freeform 939">
              <a:extLst>
                <a:ext uri="{FF2B5EF4-FFF2-40B4-BE49-F238E27FC236}">
                  <a16:creationId xmlns:a16="http://schemas.microsoft.com/office/drawing/2014/main" id="{E948CCBF-DF82-431B-A10E-2DFE086EA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9" name="Freeform 940">
              <a:extLst>
                <a:ext uri="{FF2B5EF4-FFF2-40B4-BE49-F238E27FC236}">
                  <a16:creationId xmlns:a16="http://schemas.microsoft.com/office/drawing/2014/main" id="{E67624E3-9B56-4E36-9AFD-0FDD372C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0" name="Freeform 941">
              <a:extLst>
                <a:ext uri="{FF2B5EF4-FFF2-40B4-BE49-F238E27FC236}">
                  <a16:creationId xmlns:a16="http://schemas.microsoft.com/office/drawing/2014/main" id="{6A192688-3B4A-4FFE-89B8-C857DF90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1" name="Freeform 942">
              <a:extLst>
                <a:ext uri="{FF2B5EF4-FFF2-40B4-BE49-F238E27FC236}">
                  <a16:creationId xmlns:a16="http://schemas.microsoft.com/office/drawing/2014/main" id="{587877E9-EE1B-4E39-8F30-9DBC49F15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2" name="Freeform 943">
              <a:extLst>
                <a:ext uri="{FF2B5EF4-FFF2-40B4-BE49-F238E27FC236}">
                  <a16:creationId xmlns:a16="http://schemas.microsoft.com/office/drawing/2014/main" id="{B97F2141-CD15-4E0F-AD45-1473C260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3" name="Freeform 944">
              <a:extLst>
                <a:ext uri="{FF2B5EF4-FFF2-40B4-BE49-F238E27FC236}">
                  <a16:creationId xmlns:a16="http://schemas.microsoft.com/office/drawing/2014/main" id="{F0F15F3B-347E-4C76-BAF9-3E605234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4" name="Freeform 945">
              <a:extLst>
                <a:ext uri="{FF2B5EF4-FFF2-40B4-BE49-F238E27FC236}">
                  <a16:creationId xmlns:a16="http://schemas.microsoft.com/office/drawing/2014/main" id="{CC9D4F63-5FB2-4AB8-8E2A-9F7C6DA7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5" name="Freeform 946">
              <a:extLst>
                <a:ext uri="{FF2B5EF4-FFF2-40B4-BE49-F238E27FC236}">
                  <a16:creationId xmlns:a16="http://schemas.microsoft.com/office/drawing/2014/main" id="{82CB71CF-3B6D-4E40-B573-D951C81D9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6" name="Freeform 947">
              <a:extLst>
                <a:ext uri="{FF2B5EF4-FFF2-40B4-BE49-F238E27FC236}">
                  <a16:creationId xmlns:a16="http://schemas.microsoft.com/office/drawing/2014/main" id="{842EA077-976D-4B8B-A38C-24A75EB1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7" name="Freeform 948">
              <a:extLst>
                <a:ext uri="{FF2B5EF4-FFF2-40B4-BE49-F238E27FC236}">
                  <a16:creationId xmlns:a16="http://schemas.microsoft.com/office/drawing/2014/main" id="{BC741BBD-3859-41EE-BED2-836053EF7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8" name="Freeform 949">
              <a:extLst>
                <a:ext uri="{FF2B5EF4-FFF2-40B4-BE49-F238E27FC236}">
                  <a16:creationId xmlns:a16="http://schemas.microsoft.com/office/drawing/2014/main" id="{F99C2ECD-EF41-410C-935E-583894B9B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39" name="Freeform 950">
              <a:extLst>
                <a:ext uri="{FF2B5EF4-FFF2-40B4-BE49-F238E27FC236}">
                  <a16:creationId xmlns:a16="http://schemas.microsoft.com/office/drawing/2014/main" id="{3C426178-B651-4C4C-82F5-17D47847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0" name="Freeform 951">
              <a:extLst>
                <a:ext uri="{FF2B5EF4-FFF2-40B4-BE49-F238E27FC236}">
                  <a16:creationId xmlns:a16="http://schemas.microsoft.com/office/drawing/2014/main" id="{0E982246-FD43-4D4C-9F38-B07F5E5B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1" name="Freeform 952">
              <a:extLst>
                <a:ext uri="{FF2B5EF4-FFF2-40B4-BE49-F238E27FC236}">
                  <a16:creationId xmlns:a16="http://schemas.microsoft.com/office/drawing/2014/main" id="{50A5741F-AB1A-4E9A-A8B7-3FA543349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2" name="Freeform 953">
              <a:extLst>
                <a:ext uri="{FF2B5EF4-FFF2-40B4-BE49-F238E27FC236}">
                  <a16:creationId xmlns:a16="http://schemas.microsoft.com/office/drawing/2014/main" id="{622E58CD-5D9B-4721-B92C-BDCDD20F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3" name="Freeform 954">
              <a:extLst>
                <a:ext uri="{FF2B5EF4-FFF2-40B4-BE49-F238E27FC236}">
                  <a16:creationId xmlns:a16="http://schemas.microsoft.com/office/drawing/2014/main" id="{86426DEB-C7CD-4E8D-9B0A-963297D8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4" name="Freeform 955">
              <a:extLst>
                <a:ext uri="{FF2B5EF4-FFF2-40B4-BE49-F238E27FC236}">
                  <a16:creationId xmlns:a16="http://schemas.microsoft.com/office/drawing/2014/main" id="{55EEEABC-7605-4203-A5ED-1B7D8D22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5" name="Freeform 956">
              <a:extLst>
                <a:ext uri="{FF2B5EF4-FFF2-40B4-BE49-F238E27FC236}">
                  <a16:creationId xmlns:a16="http://schemas.microsoft.com/office/drawing/2014/main" id="{B99534CF-F5C5-4215-9543-67BB2EE0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6" name="Freeform 957">
              <a:extLst>
                <a:ext uri="{FF2B5EF4-FFF2-40B4-BE49-F238E27FC236}">
                  <a16:creationId xmlns:a16="http://schemas.microsoft.com/office/drawing/2014/main" id="{E9679EED-3494-44AE-8F61-89C62C892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7" name="Freeform 958">
              <a:extLst>
                <a:ext uri="{FF2B5EF4-FFF2-40B4-BE49-F238E27FC236}">
                  <a16:creationId xmlns:a16="http://schemas.microsoft.com/office/drawing/2014/main" id="{E02FC7F2-7FA2-4734-B915-FB624280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8" name="Freeform 959">
              <a:extLst>
                <a:ext uri="{FF2B5EF4-FFF2-40B4-BE49-F238E27FC236}">
                  <a16:creationId xmlns:a16="http://schemas.microsoft.com/office/drawing/2014/main" id="{21EEB6A0-294D-4432-9D91-1FD22F5FB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49" name="Freeform 960">
              <a:extLst>
                <a:ext uri="{FF2B5EF4-FFF2-40B4-BE49-F238E27FC236}">
                  <a16:creationId xmlns:a16="http://schemas.microsoft.com/office/drawing/2014/main" id="{BEDD88E0-E9A1-41D9-B176-D0A7C61F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0" name="Freeform 961">
              <a:extLst>
                <a:ext uri="{FF2B5EF4-FFF2-40B4-BE49-F238E27FC236}">
                  <a16:creationId xmlns:a16="http://schemas.microsoft.com/office/drawing/2014/main" id="{86AEE950-F368-4FA9-B056-11E03228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1" name="Freeform 962">
              <a:extLst>
                <a:ext uri="{FF2B5EF4-FFF2-40B4-BE49-F238E27FC236}">
                  <a16:creationId xmlns:a16="http://schemas.microsoft.com/office/drawing/2014/main" id="{82071981-2C89-487B-AC51-EF8332DF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2" name="Freeform 963">
              <a:extLst>
                <a:ext uri="{FF2B5EF4-FFF2-40B4-BE49-F238E27FC236}">
                  <a16:creationId xmlns:a16="http://schemas.microsoft.com/office/drawing/2014/main" id="{7FC91C8C-1C8B-42EF-953C-AF108D5F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3" name="Freeform 964">
              <a:extLst>
                <a:ext uri="{FF2B5EF4-FFF2-40B4-BE49-F238E27FC236}">
                  <a16:creationId xmlns:a16="http://schemas.microsoft.com/office/drawing/2014/main" id="{4A39BD59-99FD-4D33-BF3D-4318EF4D3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4" name="Freeform 965">
              <a:extLst>
                <a:ext uri="{FF2B5EF4-FFF2-40B4-BE49-F238E27FC236}">
                  <a16:creationId xmlns:a16="http://schemas.microsoft.com/office/drawing/2014/main" id="{5CB0921C-8FB3-4DC5-A2C7-99456090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5" name="Freeform 966">
              <a:extLst>
                <a:ext uri="{FF2B5EF4-FFF2-40B4-BE49-F238E27FC236}">
                  <a16:creationId xmlns:a16="http://schemas.microsoft.com/office/drawing/2014/main" id="{7041C41B-423C-4362-B103-CF551A45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6" name="Freeform 967">
              <a:extLst>
                <a:ext uri="{FF2B5EF4-FFF2-40B4-BE49-F238E27FC236}">
                  <a16:creationId xmlns:a16="http://schemas.microsoft.com/office/drawing/2014/main" id="{AA9437F9-409D-402B-9726-8C4D6F9D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7" name="Freeform 968">
              <a:extLst>
                <a:ext uri="{FF2B5EF4-FFF2-40B4-BE49-F238E27FC236}">
                  <a16:creationId xmlns:a16="http://schemas.microsoft.com/office/drawing/2014/main" id="{A92F1393-0E67-4640-A60D-1EE9B0010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8" name="Freeform 969">
              <a:extLst>
                <a:ext uri="{FF2B5EF4-FFF2-40B4-BE49-F238E27FC236}">
                  <a16:creationId xmlns:a16="http://schemas.microsoft.com/office/drawing/2014/main" id="{552A02A3-8779-4E66-BB0E-88A39417E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59" name="Freeform 970">
              <a:extLst>
                <a:ext uri="{FF2B5EF4-FFF2-40B4-BE49-F238E27FC236}">
                  <a16:creationId xmlns:a16="http://schemas.microsoft.com/office/drawing/2014/main" id="{9ADDC03A-DB99-46E6-9D38-75514270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0" name="Freeform 971">
              <a:extLst>
                <a:ext uri="{FF2B5EF4-FFF2-40B4-BE49-F238E27FC236}">
                  <a16:creationId xmlns:a16="http://schemas.microsoft.com/office/drawing/2014/main" id="{E0F5DA09-9851-4135-B2C2-DD26EA8ED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1" name="Freeform 972">
              <a:extLst>
                <a:ext uri="{FF2B5EF4-FFF2-40B4-BE49-F238E27FC236}">
                  <a16:creationId xmlns:a16="http://schemas.microsoft.com/office/drawing/2014/main" id="{D0F64319-9109-4BBF-BE60-4C5C2E84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2" name="Freeform 973">
              <a:extLst>
                <a:ext uri="{FF2B5EF4-FFF2-40B4-BE49-F238E27FC236}">
                  <a16:creationId xmlns:a16="http://schemas.microsoft.com/office/drawing/2014/main" id="{10483E12-8F60-47BC-B35A-93C8AF6D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3" name="Freeform 974">
              <a:extLst>
                <a:ext uri="{FF2B5EF4-FFF2-40B4-BE49-F238E27FC236}">
                  <a16:creationId xmlns:a16="http://schemas.microsoft.com/office/drawing/2014/main" id="{7FE15ECB-C64F-4916-A290-95B388CB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4" name="Freeform 975">
              <a:extLst>
                <a:ext uri="{FF2B5EF4-FFF2-40B4-BE49-F238E27FC236}">
                  <a16:creationId xmlns:a16="http://schemas.microsoft.com/office/drawing/2014/main" id="{9855E720-BCC4-49DE-BEAE-82F522A2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5" name="Freeform 976">
              <a:extLst>
                <a:ext uri="{FF2B5EF4-FFF2-40B4-BE49-F238E27FC236}">
                  <a16:creationId xmlns:a16="http://schemas.microsoft.com/office/drawing/2014/main" id="{4D4A990E-CDFD-4580-9582-F7A1B452E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6" name="Freeform 977">
              <a:extLst>
                <a:ext uri="{FF2B5EF4-FFF2-40B4-BE49-F238E27FC236}">
                  <a16:creationId xmlns:a16="http://schemas.microsoft.com/office/drawing/2014/main" id="{6430F826-6647-40A5-8341-747F2564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7" name="Freeform 978">
              <a:extLst>
                <a:ext uri="{FF2B5EF4-FFF2-40B4-BE49-F238E27FC236}">
                  <a16:creationId xmlns:a16="http://schemas.microsoft.com/office/drawing/2014/main" id="{7C554083-DEF2-475E-91C2-EC3D0BFF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8" name="Freeform 979">
              <a:extLst>
                <a:ext uri="{FF2B5EF4-FFF2-40B4-BE49-F238E27FC236}">
                  <a16:creationId xmlns:a16="http://schemas.microsoft.com/office/drawing/2014/main" id="{2FFC889E-3FB4-476F-9905-E16B77F86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69" name="Freeform 980">
              <a:extLst>
                <a:ext uri="{FF2B5EF4-FFF2-40B4-BE49-F238E27FC236}">
                  <a16:creationId xmlns:a16="http://schemas.microsoft.com/office/drawing/2014/main" id="{EC85EAA2-6415-4109-8187-6A8EEB9C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0" name="Freeform 981">
              <a:extLst>
                <a:ext uri="{FF2B5EF4-FFF2-40B4-BE49-F238E27FC236}">
                  <a16:creationId xmlns:a16="http://schemas.microsoft.com/office/drawing/2014/main" id="{80DD9AC1-B04F-4ED1-8F7A-9B0ACD78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1" name="Freeform 982">
              <a:extLst>
                <a:ext uri="{FF2B5EF4-FFF2-40B4-BE49-F238E27FC236}">
                  <a16:creationId xmlns:a16="http://schemas.microsoft.com/office/drawing/2014/main" id="{B23FB5CD-B3F4-420E-9127-FE9054512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2" name="Freeform 983">
              <a:extLst>
                <a:ext uri="{FF2B5EF4-FFF2-40B4-BE49-F238E27FC236}">
                  <a16:creationId xmlns:a16="http://schemas.microsoft.com/office/drawing/2014/main" id="{16B0CE67-6AB5-41C2-B39C-F7F92A44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3" name="Freeform 984">
              <a:extLst>
                <a:ext uri="{FF2B5EF4-FFF2-40B4-BE49-F238E27FC236}">
                  <a16:creationId xmlns:a16="http://schemas.microsoft.com/office/drawing/2014/main" id="{DE1B3419-0D1F-40B7-B479-BF349F82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4" name="Freeform 985">
              <a:extLst>
                <a:ext uri="{FF2B5EF4-FFF2-40B4-BE49-F238E27FC236}">
                  <a16:creationId xmlns:a16="http://schemas.microsoft.com/office/drawing/2014/main" id="{163DEA6C-0B1C-4786-8888-0C2BE069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5" name="Freeform 986">
              <a:extLst>
                <a:ext uri="{FF2B5EF4-FFF2-40B4-BE49-F238E27FC236}">
                  <a16:creationId xmlns:a16="http://schemas.microsoft.com/office/drawing/2014/main" id="{1A7E6CB2-F47F-4F35-9054-D4919556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6" name="Freeform 987">
              <a:extLst>
                <a:ext uri="{FF2B5EF4-FFF2-40B4-BE49-F238E27FC236}">
                  <a16:creationId xmlns:a16="http://schemas.microsoft.com/office/drawing/2014/main" id="{57DF431A-0F5D-4FB8-8E6D-63FA311B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7" name="Freeform 988">
              <a:extLst>
                <a:ext uri="{FF2B5EF4-FFF2-40B4-BE49-F238E27FC236}">
                  <a16:creationId xmlns:a16="http://schemas.microsoft.com/office/drawing/2014/main" id="{15AD92C0-1931-48C4-A689-46166BB82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8" name="Freeform 989">
              <a:extLst>
                <a:ext uri="{FF2B5EF4-FFF2-40B4-BE49-F238E27FC236}">
                  <a16:creationId xmlns:a16="http://schemas.microsoft.com/office/drawing/2014/main" id="{CDA66DCB-3C3D-4517-B9F8-FC45DD2A2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79" name="Freeform 990">
              <a:extLst>
                <a:ext uri="{FF2B5EF4-FFF2-40B4-BE49-F238E27FC236}">
                  <a16:creationId xmlns:a16="http://schemas.microsoft.com/office/drawing/2014/main" id="{21CC1B02-03EF-4066-955F-A00C339B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0" name="Freeform 991">
              <a:extLst>
                <a:ext uri="{FF2B5EF4-FFF2-40B4-BE49-F238E27FC236}">
                  <a16:creationId xmlns:a16="http://schemas.microsoft.com/office/drawing/2014/main" id="{2D3270D9-AB7C-4FDE-8B54-2D5BC41B0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1" name="Freeform 992">
              <a:extLst>
                <a:ext uri="{FF2B5EF4-FFF2-40B4-BE49-F238E27FC236}">
                  <a16:creationId xmlns:a16="http://schemas.microsoft.com/office/drawing/2014/main" id="{4A2CD447-BF77-44DD-BD11-C669C38E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2" name="Freeform 993">
              <a:extLst>
                <a:ext uri="{FF2B5EF4-FFF2-40B4-BE49-F238E27FC236}">
                  <a16:creationId xmlns:a16="http://schemas.microsoft.com/office/drawing/2014/main" id="{A18398EB-113D-4990-90A5-C1FCCAA5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3" name="Freeform 994">
              <a:extLst>
                <a:ext uri="{FF2B5EF4-FFF2-40B4-BE49-F238E27FC236}">
                  <a16:creationId xmlns:a16="http://schemas.microsoft.com/office/drawing/2014/main" id="{1138A93F-5073-49B6-9EFE-E580F251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4" name="Freeform 995">
              <a:extLst>
                <a:ext uri="{FF2B5EF4-FFF2-40B4-BE49-F238E27FC236}">
                  <a16:creationId xmlns:a16="http://schemas.microsoft.com/office/drawing/2014/main" id="{9CC8C049-72E0-4430-A0EA-EB086B08A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5" name="Freeform 996">
              <a:extLst>
                <a:ext uri="{FF2B5EF4-FFF2-40B4-BE49-F238E27FC236}">
                  <a16:creationId xmlns:a16="http://schemas.microsoft.com/office/drawing/2014/main" id="{8AF5902D-D042-4651-8C88-DDC70725E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6" name="Freeform 997">
              <a:extLst>
                <a:ext uri="{FF2B5EF4-FFF2-40B4-BE49-F238E27FC236}">
                  <a16:creationId xmlns:a16="http://schemas.microsoft.com/office/drawing/2014/main" id="{D35B9484-9FAB-4EC2-A2BE-F1BCDCEA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7" name="Freeform 998">
              <a:extLst>
                <a:ext uri="{FF2B5EF4-FFF2-40B4-BE49-F238E27FC236}">
                  <a16:creationId xmlns:a16="http://schemas.microsoft.com/office/drawing/2014/main" id="{B112CADA-ADBD-42EA-B5C1-6BB3EBFA7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8" name="Freeform 999">
              <a:extLst>
                <a:ext uri="{FF2B5EF4-FFF2-40B4-BE49-F238E27FC236}">
                  <a16:creationId xmlns:a16="http://schemas.microsoft.com/office/drawing/2014/main" id="{E5C02093-6438-4FA6-9B95-AFAF46E7F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89" name="Freeform 1000">
              <a:extLst>
                <a:ext uri="{FF2B5EF4-FFF2-40B4-BE49-F238E27FC236}">
                  <a16:creationId xmlns:a16="http://schemas.microsoft.com/office/drawing/2014/main" id="{7D7BEA03-7470-440C-9993-D54D09597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0" name="Freeform 1001">
              <a:extLst>
                <a:ext uri="{FF2B5EF4-FFF2-40B4-BE49-F238E27FC236}">
                  <a16:creationId xmlns:a16="http://schemas.microsoft.com/office/drawing/2014/main" id="{28E0A5AF-552F-4D22-A606-17F2BDAFB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1" name="Freeform 1002">
              <a:extLst>
                <a:ext uri="{FF2B5EF4-FFF2-40B4-BE49-F238E27FC236}">
                  <a16:creationId xmlns:a16="http://schemas.microsoft.com/office/drawing/2014/main" id="{2ACAEDF4-C2EC-4F80-B84A-E64D079FD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2" name="Freeform 1003">
              <a:extLst>
                <a:ext uri="{FF2B5EF4-FFF2-40B4-BE49-F238E27FC236}">
                  <a16:creationId xmlns:a16="http://schemas.microsoft.com/office/drawing/2014/main" id="{723DE075-C0BD-4A3D-862B-857BD1AD4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3" name="Freeform 1004">
              <a:extLst>
                <a:ext uri="{FF2B5EF4-FFF2-40B4-BE49-F238E27FC236}">
                  <a16:creationId xmlns:a16="http://schemas.microsoft.com/office/drawing/2014/main" id="{5DFACD3D-E4F9-407A-9368-E35AAE562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4" name="Freeform 1005">
              <a:extLst>
                <a:ext uri="{FF2B5EF4-FFF2-40B4-BE49-F238E27FC236}">
                  <a16:creationId xmlns:a16="http://schemas.microsoft.com/office/drawing/2014/main" id="{120EEF2A-8B9A-45AD-9256-FA24D6F1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5" name="Freeform 1006">
              <a:extLst>
                <a:ext uri="{FF2B5EF4-FFF2-40B4-BE49-F238E27FC236}">
                  <a16:creationId xmlns:a16="http://schemas.microsoft.com/office/drawing/2014/main" id="{D8C6E597-1478-4007-ADC3-2F9A6A8C1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6" name="Freeform 1007">
              <a:extLst>
                <a:ext uri="{FF2B5EF4-FFF2-40B4-BE49-F238E27FC236}">
                  <a16:creationId xmlns:a16="http://schemas.microsoft.com/office/drawing/2014/main" id="{90C5E36B-C5F9-4DE3-A685-D959F0118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97" name="Freeform 1008">
              <a:extLst>
                <a:ext uri="{FF2B5EF4-FFF2-40B4-BE49-F238E27FC236}">
                  <a16:creationId xmlns:a16="http://schemas.microsoft.com/office/drawing/2014/main" id="{2FA58309-D4A7-4411-8423-699F96DD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9234" name="Text Box 1009">
            <a:extLst>
              <a:ext uri="{FF2B5EF4-FFF2-40B4-BE49-F238E27FC236}">
                <a16:creationId xmlns:a16="http://schemas.microsoft.com/office/drawing/2014/main" id="{6A908E0D-9980-4472-936E-7EEE3730B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288" y="5599113"/>
            <a:ext cx="14938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CC3300"/>
                </a:solidFill>
              </a:rPr>
              <a:t>Sicherheitslinie</a:t>
            </a:r>
          </a:p>
        </p:txBody>
      </p:sp>
      <p:sp>
        <p:nvSpPr>
          <p:cNvPr id="9235" name="Text Box 1010">
            <a:extLst>
              <a:ext uri="{FF2B5EF4-FFF2-40B4-BE49-F238E27FC236}">
                <a16:creationId xmlns:a16="http://schemas.microsoft.com/office/drawing/2014/main" id="{569A8071-BCB5-4DBD-9CFE-57D21FB39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5738" y="1800225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9236" name="Text Box 1011">
            <a:extLst>
              <a:ext uri="{FF2B5EF4-FFF2-40B4-BE49-F238E27FC236}">
                <a16:creationId xmlns:a16="http://schemas.microsoft.com/office/drawing/2014/main" id="{EF1933BA-F787-4E96-8F41-DDA28F0A3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171450"/>
            <a:ext cx="5168900" cy="717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GB" altLang="de-DE" sz="2000" b="1"/>
              <a:t>Startvorgang</a:t>
            </a:r>
          </a:p>
          <a:p>
            <a:pPr algn="ctr">
              <a:lnSpc>
                <a:spcPct val="70000"/>
              </a:lnSpc>
            </a:pPr>
            <a:endParaRPr lang="en-GB" altLang="de-DE" sz="2000" b="1"/>
          </a:p>
          <a:p>
            <a:pPr algn="ctr">
              <a:lnSpc>
                <a:spcPct val="70000"/>
              </a:lnSpc>
            </a:pPr>
            <a:r>
              <a:rPr lang="en-GB" altLang="de-DE" sz="2000" b="1"/>
              <a:t>( wird nicht beurteilt und nicht bewertet )</a:t>
            </a:r>
          </a:p>
        </p:txBody>
      </p:sp>
    </p:spTree>
  </p:cSld>
  <p:clrMapOvr>
    <a:masterClrMapping/>
  </p:clrMapOvr>
  <p:transition>
    <p:pull dir="r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ext Box 81">
            <a:extLst>
              <a:ext uri="{FF2B5EF4-FFF2-40B4-BE49-F238E27FC236}">
                <a16:creationId xmlns:a16="http://schemas.microsoft.com/office/drawing/2014/main" id="{67D1C93F-4D3E-4A8A-9467-401C0535C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179388"/>
            <a:ext cx="7618413" cy="357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de-DE" sz="2000" b="1" dirty="0"/>
              <a:t>P-25.17 </a:t>
            </a:r>
            <a:r>
              <a:rPr lang="en-US" sz="2000" b="1" dirty="0" err="1"/>
              <a:t>Figur</a:t>
            </a:r>
            <a:r>
              <a:rPr lang="en-US" sz="2000" b="1" dirty="0"/>
              <a:t> S with </a:t>
            </a:r>
            <a:r>
              <a:rPr lang="en-US" sz="2000" b="1" dirty="0" err="1"/>
              <a:t>Viertelrolle</a:t>
            </a:r>
            <a:r>
              <a:rPr lang="en-US" sz="2000" b="1" dirty="0"/>
              <a:t>, </a:t>
            </a:r>
            <a:r>
              <a:rPr lang="en-US" sz="2000" b="1" dirty="0" err="1"/>
              <a:t>Viertelrolle</a:t>
            </a:r>
            <a:endParaRPr lang="en-GB" altLang="de-DE" sz="2000" dirty="0"/>
          </a:p>
        </p:txBody>
      </p:sp>
      <p:sp>
        <p:nvSpPr>
          <p:cNvPr id="37891" name="Text Box 97">
            <a:extLst>
              <a:ext uri="{FF2B5EF4-FFF2-40B4-BE49-F238E27FC236}">
                <a16:creationId xmlns:a16="http://schemas.microsoft.com/office/drawing/2014/main" id="{1D129578-18A9-4CA4-B2E6-6E9903C74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P-25.17.02</a:t>
            </a:r>
          </a:p>
        </p:txBody>
      </p:sp>
      <p:sp>
        <p:nvSpPr>
          <p:cNvPr id="37892" name="Line 182">
            <a:extLst>
              <a:ext uri="{FF2B5EF4-FFF2-40B4-BE49-F238E27FC236}">
                <a16:creationId xmlns:a16="http://schemas.microsoft.com/office/drawing/2014/main" id="{4D10BB6A-0EA0-488D-90CF-00060259A2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06838" y="5003800"/>
            <a:ext cx="1408112" cy="47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Oval 101">
            <a:extLst>
              <a:ext uri="{FF2B5EF4-FFF2-40B4-BE49-F238E27FC236}">
                <a16:creationId xmlns:a16="http://schemas.microsoft.com/office/drawing/2014/main" id="{357F57C4-9ADF-4ECD-AE8C-721B8CA35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68788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cxnSp>
        <p:nvCxnSpPr>
          <p:cNvPr id="98" name="Gerader Verbinder 97">
            <a:extLst>
              <a:ext uri="{FF2B5EF4-FFF2-40B4-BE49-F238E27FC236}">
                <a16:creationId xmlns:a16="http://schemas.microsoft.com/office/drawing/2014/main" id="{2C73070D-DE5A-4C04-99F5-7E294915D04B}"/>
              </a:ext>
            </a:extLst>
          </p:cNvPr>
          <p:cNvCxnSpPr>
            <a:cxnSpLocks/>
          </p:cNvCxnSpPr>
          <p:nvPr/>
        </p:nvCxnSpPr>
        <p:spPr bwMode="auto">
          <a:xfrm flipH="1">
            <a:off x="4558903" y="762241"/>
            <a:ext cx="13416" cy="3971467"/>
          </a:xfrm>
          <a:prstGeom prst="line">
            <a:avLst/>
          </a:prstGeom>
          <a:ln w="12700">
            <a:solidFill>
              <a:schemeClr val="accent2">
                <a:lumMod val="60000"/>
                <a:lumOff val="4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D798117D-A08A-43E2-877A-840D7F369ED7}"/>
              </a:ext>
            </a:extLst>
          </p:cNvPr>
          <p:cNvGrpSpPr/>
          <p:nvPr/>
        </p:nvGrpSpPr>
        <p:grpSpPr>
          <a:xfrm>
            <a:off x="3345683" y="1138860"/>
            <a:ext cx="2456717" cy="3278225"/>
            <a:chOff x="2844243" y="1138860"/>
            <a:chExt cx="2456717" cy="3278225"/>
          </a:xfrm>
        </p:grpSpPr>
        <p:sp>
          <p:nvSpPr>
            <p:cNvPr id="78" name="Bogen 77">
              <a:extLst>
                <a:ext uri="{FF2B5EF4-FFF2-40B4-BE49-F238E27FC236}">
                  <a16:creationId xmlns:a16="http://schemas.microsoft.com/office/drawing/2014/main" id="{C6727F9C-862C-4413-AB93-3B59E32F1B02}"/>
                </a:ext>
              </a:extLst>
            </p:cNvPr>
            <p:cNvSpPr/>
            <p:nvPr/>
          </p:nvSpPr>
          <p:spPr bwMode="auto">
            <a:xfrm>
              <a:off x="3229360" y="2837933"/>
              <a:ext cx="1735784" cy="1579152"/>
            </a:xfrm>
            <a:prstGeom prst="arc">
              <a:avLst>
                <a:gd name="adj1" fmla="val 16199998"/>
                <a:gd name="adj2" fmla="val 5297394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sp>
          <p:nvSpPr>
            <p:cNvPr id="80" name="Bogen 79">
              <a:extLst>
                <a:ext uri="{FF2B5EF4-FFF2-40B4-BE49-F238E27FC236}">
                  <a16:creationId xmlns:a16="http://schemas.microsoft.com/office/drawing/2014/main" id="{962C9B15-88DF-4281-AEBE-0E221426371B}"/>
                </a:ext>
              </a:extLst>
            </p:cNvPr>
            <p:cNvSpPr/>
            <p:nvPr/>
          </p:nvSpPr>
          <p:spPr bwMode="auto">
            <a:xfrm flipH="1">
              <a:off x="3224940" y="1257296"/>
              <a:ext cx="1808085" cy="1579152"/>
            </a:xfrm>
            <a:prstGeom prst="arc">
              <a:avLst>
                <a:gd name="adj1" fmla="val 16200000"/>
                <a:gd name="adj2" fmla="val 5585306"/>
              </a:avLst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de-DE"/>
            </a:p>
          </p:txBody>
        </p:sp>
        <p:cxnSp>
          <p:nvCxnSpPr>
            <p:cNvPr id="81" name="Gerader Verbinder 80">
              <a:extLst>
                <a:ext uri="{FF2B5EF4-FFF2-40B4-BE49-F238E27FC236}">
                  <a16:creationId xmlns:a16="http://schemas.microsoft.com/office/drawing/2014/main" id="{1EAAA960-BF90-49DC-AA76-1A2AFD87A05E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2844243" y="4413091"/>
              <a:ext cx="1282792" cy="178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Gerader Verbinder 92">
              <a:extLst>
                <a:ext uri="{FF2B5EF4-FFF2-40B4-BE49-F238E27FC236}">
                  <a16:creationId xmlns:a16="http://schemas.microsoft.com/office/drawing/2014/main" id="{53FB3CD0-068B-4BA1-9E41-7E9E284C3C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3115" y="1258901"/>
              <a:ext cx="1197845" cy="4830"/>
            </a:xfrm>
            <a:prstGeom prst="line">
              <a:avLst/>
            </a:prstGeom>
            <a:ln w="1270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Gerader Verbinder 98">
              <a:extLst>
                <a:ext uri="{FF2B5EF4-FFF2-40B4-BE49-F238E27FC236}">
                  <a16:creationId xmlns:a16="http://schemas.microsoft.com/office/drawing/2014/main" id="{031C4978-E47D-4886-B1D2-367063C560A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090538" y="2989341"/>
              <a:ext cx="769329" cy="685735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Gerader Verbinder 99">
              <a:extLst>
                <a:ext uri="{FF2B5EF4-FFF2-40B4-BE49-F238E27FC236}">
                  <a16:creationId xmlns:a16="http://schemas.microsoft.com/office/drawing/2014/main" id="{FD75D120-FA48-42EA-92A2-75E32D2756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90612" y="2693336"/>
              <a:ext cx="0" cy="261549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Gerader Verbinder 102">
              <a:extLst>
                <a:ext uri="{FF2B5EF4-FFF2-40B4-BE49-F238E27FC236}">
                  <a16:creationId xmlns:a16="http://schemas.microsoft.com/office/drawing/2014/main" id="{39AEE9B9-E50B-4D9D-93C4-17ED448E96C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59012" y="1431807"/>
              <a:ext cx="598451" cy="592354"/>
            </a:xfrm>
            <a:prstGeom prst="line">
              <a:avLst/>
            </a:prstGeom>
            <a:ln w="12700">
              <a:solidFill>
                <a:schemeClr val="accent2">
                  <a:lumMod val="60000"/>
                  <a:lumOff val="4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Gerader Verbinder 104">
              <a:extLst>
                <a:ext uri="{FF2B5EF4-FFF2-40B4-BE49-F238E27FC236}">
                  <a16:creationId xmlns:a16="http://schemas.microsoft.com/office/drawing/2014/main" id="{16FD8DCC-18A7-4C55-8946-4EB9B427EE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100274" y="1138860"/>
              <a:ext cx="0" cy="261545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Gerader Verbinder 112">
              <a:extLst>
                <a:ext uri="{FF2B5EF4-FFF2-40B4-BE49-F238E27FC236}">
                  <a16:creationId xmlns:a16="http://schemas.microsoft.com/office/drawing/2014/main" id="{BDEF12C9-FA50-4128-A8B9-EB69645CCC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424851" y="1396481"/>
              <a:ext cx="107852" cy="111472"/>
            </a:xfrm>
            <a:prstGeom prst="line">
              <a:avLst/>
            </a:prstGeom>
            <a:ln w="22225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Gerader Verbinder 114">
              <a:extLst>
                <a:ext uri="{FF2B5EF4-FFF2-40B4-BE49-F238E27FC236}">
                  <a16:creationId xmlns:a16="http://schemas.microsoft.com/office/drawing/2014/main" id="{A4A389CF-0398-4876-8DAA-88D557E0AF2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4652190" y="2976764"/>
              <a:ext cx="182607" cy="189403"/>
            </a:xfrm>
            <a:prstGeom prst="line">
              <a:avLst/>
            </a:prstGeom>
            <a:ln w="19050">
              <a:solidFill>
                <a:schemeClr val="tx1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Group 475">
            <a:extLst>
              <a:ext uri="{FF2B5EF4-FFF2-40B4-BE49-F238E27FC236}">
                <a16:creationId xmlns:a16="http://schemas.microsoft.com/office/drawing/2014/main" id="{32CC1263-4BDA-4DDC-8137-3D9BB9FE5D41}"/>
              </a:ext>
            </a:extLst>
          </p:cNvPr>
          <p:cNvGrpSpPr>
            <a:grpSpLocks/>
          </p:cNvGrpSpPr>
          <p:nvPr/>
        </p:nvGrpSpPr>
        <p:grpSpPr bwMode="auto">
          <a:xfrm rot="12168455" flipH="1" flipV="1">
            <a:off x="3849013" y="1263746"/>
            <a:ext cx="567571" cy="242440"/>
            <a:chOff x="4875" y="7237"/>
            <a:chExt cx="4230" cy="1883"/>
          </a:xfrm>
        </p:grpSpPr>
        <p:sp>
          <p:nvSpPr>
            <p:cNvPr id="120" name="Arc 476">
              <a:extLst>
                <a:ext uri="{FF2B5EF4-FFF2-40B4-BE49-F238E27FC236}">
                  <a16:creationId xmlns:a16="http://schemas.microsoft.com/office/drawing/2014/main" id="{4EC817B6-9928-4125-A10C-F674D8203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utoShape 477">
              <a:extLst>
                <a:ext uri="{FF2B5EF4-FFF2-40B4-BE49-F238E27FC236}">
                  <a16:creationId xmlns:a16="http://schemas.microsoft.com/office/drawing/2014/main" id="{8CBE4C5B-55CF-443B-8500-8DB68F50029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grpSp>
        <p:nvGrpSpPr>
          <p:cNvPr id="122" name="Group 475">
            <a:extLst>
              <a:ext uri="{FF2B5EF4-FFF2-40B4-BE49-F238E27FC236}">
                <a16:creationId xmlns:a16="http://schemas.microsoft.com/office/drawing/2014/main" id="{4BB6A829-6F17-4F48-8264-239190BEDC5A}"/>
              </a:ext>
            </a:extLst>
          </p:cNvPr>
          <p:cNvGrpSpPr>
            <a:grpSpLocks/>
          </p:cNvGrpSpPr>
          <p:nvPr/>
        </p:nvGrpSpPr>
        <p:grpSpPr bwMode="auto">
          <a:xfrm rot="15329828">
            <a:off x="4839911" y="2843827"/>
            <a:ext cx="567571" cy="242440"/>
            <a:chOff x="4875" y="7237"/>
            <a:chExt cx="4230" cy="1883"/>
          </a:xfrm>
        </p:grpSpPr>
        <p:sp>
          <p:nvSpPr>
            <p:cNvPr id="123" name="Arc 476">
              <a:extLst>
                <a:ext uri="{FF2B5EF4-FFF2-40B4-BE49-F238E27FC236}">
                  <a16:creationId xmlns:a16="http://schemas.microsoft.com/office/drawing/2014/main" id="{4849550A-3736-401A-9858-CC3343208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AutoShape 477">
              <a:extLst>
                <a:ext uri="{FF2B5EF4-FFF2-40B4-BE49-F238E27FC236}">
                  <a16:creationId xmlns:a16="http://schemas.microsoft.com/office/drawing/2014/main" id="{0E9230E9-8598-4510-8DEC-A3982474AB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endParaRPr lang="en-AU" altLang="en-US" sz="1400" b="1"/>
            </a:p>
          </p:txBody>
        </p:sp>
      </p:grpSp>
      <p:sp>
        <p:nvSpPr>
          <p:cNvPr id="125" name="Text Box 366">
            <a:extLst>
              <a:ext uri="{FF2B5EF4-FFF2-40B4-BE49-F238E27FC236}">
                <a16:creationId xmlns:a16="http://schemas.microsoft.com/office/drawing/2014/main" id="{C4EE5CD5-949C-4B59-BFD5-7A859EB60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2608" y="2475255"/>
            <a:ext cx="210037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integrierte ¼ Rolle</a:t>
            </a:r>
          </a:p>
        </p:txBody>
      </p:sp>
      <p:sp>
        <p:nvSpPr>
          <p:cNvPr id="129" name="Text Box 366">
            <a:extLst>
              <a:ext uri="{FF2B5EF4-FFF2-40B4-BE49-F238E27FC236}">
                <a16:creationId xmlns:a16="http://schemas.microsoft.com/office/drawing/2014/main" id="{6DEE0AAF-5286-46B3-83CF-371E6BDC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0729" y="891931"/>
            <a:ext cx="197995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en-US" sz="1600" b="1" dirty="0"/>
              <a:t>integrierte ¼ Rolle</a:t>
            </a: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1D78B2B-9E60-405F-85C2-919F19540217}"/>
              </a:ext>
            </a:extLst>
          </p:cNvPr>
          <p:cNvSpPr txBox="1"/>
          <p:nvPr/>
        </p:nvSpPr>
        <p:spPr>
          <a:xfrm>
            <a:off x="4229443" y="1559495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sp>
        <p:nvSpPr>
          <p:cNvPr id="135" name="Textfeld 134">
            <a:extLst>
              <a:ext uri="{FF2B5EF4-FFF2-40B4-BE49-F238E27FC236}">
                <a16:creationId xmlns:a16="http://schemas.microsoft.com/office/drawing/2014/main" id="{C76D18FA-CC07-40B3-83F6-51C4A4F5C521}"/>
              </a:ext>
            </a:extLst>
          </p:cNvPr>
          <p:cNvSpPr txBox="1"/>
          <p:nvPr/>
        </p:nvSpPr>
        <p:spPr>
          <a:xfrm>
            <a:off x="4610947" y="2980950"/>
            <a:ext cx="56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b="1" dirty="0">
                <a:solidFill>
                  <a:srgbClr val="7030A0"/>
                </a:solidFill>
              </a:rPr>
              <a:t>45°</a:t>
            </a:r>
          </a:p>
        </p:txBody>
      </p:sp>
      <p:grpSp>
        <p:nvGrpSpPr>
          <p:cNvPr id="137" name="Group 213">
            <a:extLst>
              <a:ext uri="{FF2B5EF4-FFF2-40B4-BE49-F238E27FC236}">
                <a16:creationId xmlns:a16="http://schemas.microsoft.com/office/drawing/2014/main" id="{C7D97E47-E663-4751-866D-91AB87A82AFB}"/>
              </a:ext>
            </a:extLst>
          </p:cNvPr>
          <p:cNvGrpSpPr>
            <a:grpSpLocks/>
          </p:cNvGrpSpPr>
          <p:nvPr/>
        </p:nvGrpSpPr>
        <p:grpSpPr bwMode="auto">
          <a:xfrm rot="5400000" flipH="1" flipV="1">
            <a:off x="3397512" y="4149725"/>
            <a:ext cx="311150" cy="490538"/>
            <a:chOff x="2820" y="264"/>
            <a:chExt cx="420" cy="1452"/>
          </a:xfrm>
        </p:grpSpPr>
        <p:sp>
          <p:nvSpPr>
            <p:cNvPr id="138" name="Line 214">
              <a:extLst>
                <a:ext uri="{FF2B5EF4-FFF2-40B4-BE49-F238E27FC236}">
                  <a16:creationId xmlns:a16="http://schemas.microsoft.com/office/drawing/2014/main" id="{C5CC19CF-4C0B-43B3-9595-5B7CEC233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9" name="Group 215">
              <a:extLst>
                <a:ext uri="{FF2B5EF4-FFF2-40B4-BE49-F238E27FC236}">
                  <a16:creationId xmlns:a16="http://schemas.microsoft.com/office/drawing/2014/main" id="{30677546-3E7C-4002-8E6B-D6B18463B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0" name="Group 216">
                <a:extLst>
                  <a:ext uri="{FF2B5EF4-FFF2-40B4-BE49-F238E27FC236}">
                    <a16:creationId xmlns:a16="http://schemas.microsoft.com/office/drawing/2014/main" id="{BF7D4ED8-8B67-42D7-AE42-6C13E2D8A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43" name="Group 217">
                  <a:extLst>
                    <a:ext uri="{FF2B5EF4-FFF2-40B4-BE49-F238E27FC236}">
                      <a16:creationId xmlns:a16="http://schemas.microsoft.com/office/drawing/2014/main" id="{A5AC0375-F514-464C-95AD-1AD2EC54C1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45" name="Group 218">
                    <a:extLst>
                      <a:ext uri="{FF2B5EF4-FFF2-40B4-BE49-F238E27FC236}">
                        <a16:creationId xmlns:a16="http://schemas.microsoft.com/office/drawing/2014/main" id="{1FF0F9B4-4027-4A2A-BF96-A4B563E6E5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19">
                      <a:extLst>
                        <a:ext uri="{FF2B5EF4-FFF2-40B4-BE49-F238E27FC236}">
                          <a16:creationId xmlns:a16="http://schemas.microsoft.com/office/drawing/2014/main" id="{5C841214-D4DA-422A-AEEF-9D996ACA808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9" name="Freeform 220">
                      <a:extLst>
                        <a:ext uri="{FF2B5EF4-FFF2-40B4-BE49-F238E27FC236}">
                          <a16:creationId xmlns:a16="http://schemas.microsoft.com/office/drawing/2014/main" id="{8B4B563F-2A6C-43AF-8612-BAF9AD6ECC3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6" name="Freeform 221">
                    <a:extLst>
                      <a:ext uri="{FF2B5EF4-FFF2-40B4-BE49-F238E27FC236}">
                        <a16:creationId xmlns:a16="http://schemas.microsoft.com/office/drawing/2014/main" id="{B0740A49-5FCB-4921-BBAE-B4D2CC3A0D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22">
                    <a:extLst>
                      <a:ext uri="{FF2B5EF4-FFF2-40B4-BE49-F238E27FC236}">
                        <a16:creationId xmlns:a16="http://schemas.microsoft.com/office/drawing/2014/main" id="{527FFC5F-564E-4BE1-BAB4-0E620C2B3D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44" name="Line 223">
                  <a:extLst>
                    <a:ext uri="{FF2B5EF4-FFF2-40B4-BE49-F238E27FC236}">
                      <a16:creationId xmlns:a16="http://schemas.microsoft.com/office/drawing/2014/main" id="{0ADD3F9D-3698-4049-8534-60B1753CE7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1" name="AutoShape 224">
                <a:extLst>
                  <a:ext uri="{FF2B5EF4-FFF2-40B4-BE49-F238E27FC236}">
                    <a16:creationId xmlns:a16="http://schemas.microsoft.com/office/drawing/2014/main" id="{DFF74865-4E66-48D8-8076-3B7B03068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42" name="Line 225">
                <a:extLst>
                  <a:ext uri="{FF2B5EF4-FFF2-40B4-BE49-F238E27FC236}">
                    <a16:creationId xmlns:a16="http://schemas.microsoft.com/office/drawing/2014/main" id="{FB91D64C-D98E-4A12-B14D-64A2F57C1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50" name="AutoShape 119">
            <a:extLst>
              <a:ext uri="{FF2B5EF4-FFF2-40B4-BE49-F238E27FC236}">
                <a16:creationId xmlns:a16="http://schemas.microsoft.com/office/drawing/2014/main" id="{AFA8D0D0-1E66-4861-A813-79D3FF6C3E07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3962779" y="4315366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151" name="AutoShape 104">
            <a:extLst>
              <a:ext uri="{FF2B5EF4-FFF2-40B4-BE49-F238E27FC236}">
                <a16:creationId xmlns:a16="http://schemas.microsoft.com/office/drawing/2014/main" id="{85F3D8AE-7285-490E-91FA-C13129330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675" y="1179144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165" name="Group 213">
            <a:extLst>
              <a:ext uri="{FF2B5EF4-FFF2-40B4-BE49-F238E27FC236}">
                <a16:creationId xmlns:a16="http://schemas.microsoft.com/office/drawing/2014/main" id="{60CC15E2-C5C5-4E35-AD4E-0DEAA18900E7}"/>
              </a:ext>
            </a:extLst>
          </p:cNvPr>
          <p:cNvGrpSpPr>
            <a:grpSpLocks/>
          </p:cNvGrpSpPr>
          <p:nvPr/>
        </p:nvGrpSpPr>
        <p:grpSpPr bwMode="auto">
          <a:xfrm rot="16200000" flipH="1">
            <a:off x="4829730" y="1011003"/>
            <a:ext cx="311150" cy="490538"/>
            <a:chOff x="2820" y="264"/>
            <a:chExt cx="420" cy="1452"/>
          </a:xfrm>
        </p:grpSpPr>
        <p:sp>
          <p:nvSpPr>
            <p:cNvPr id="166" name="Line 214">
              <a:extLst>
                <a:ext uri="{FF2B5EF4-FFF2-40B4-BE49-F238E27FC236}">
                  <a16:creationId xmlns:a16="http://schemas.microsoft.com/office/drawing/2014/main" id="{215B157E-A639-4B3C-9CAF-6A91BC69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7" name="Group 215">
              <a:extLst>
                <a:ext uri="{FF2B5EF4-FFF2-40B4-BE49-F238E27FC236}">
                  <a16:creationId xmlns:a16="http://schemas.microsoft.com/office/drawing/2014/main" id="{741DADF1-4FAD-4A4D-B0B0-C3A6E6ACEA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8" name="Group 216">
                <a:extLst>
                  <a:ext uri="{FF2B5EF4-FFF2-40B4-BE49-F238E27FC236}">
                    <a16:creationId xmlns:a16="http://schemas.microsoft.com/office/drawing/2014/main" id="{37AA311D-0096-4F5F-9851-AED4EC379E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1" name="Group 217">
                  <a:extLst>
                    <a:ext uri="{FF2B5EF4-FFF2-40B4-BE49-F238E27FC236}">
                      <a16:creationId xmlns:a16="http://schemas.microsoft.com/office/drawing/2014/main" id="{3F10FCFD-A4DC-4D61-99E4-50F4A8C84F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3" name="Group 218">
                    <a:extLst>
                      <a:ext uri="{FF2B5EF4-FFF2-40B4-BE49-F238E27FC236}">
                        <a16:creationId xmlns:a16="http://schemas.microsoft.com/office/drawing/2014/main" id="{73BC7534-9DA8-4EF6-B993-4D4F8322115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6" name="Freeform 219">
                      <a:extLst>
                        <a:ext uri="{FF2B5EF4-FFF2-40B4-BE49-F238E27FC236}">
                          <a16:creationId xmlns:a16="http://schemas.microsoft.com/office/drawing/2014/main" id="{A1436B25-C9B4-40C6-B3E7-B4A4348AF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4255 w 1153"/>
                        <a:gd name="T1" fmla="*/ 490 h 204"/>
                        <a:gd name="T2" fmla="*/ 4620 w 1153"/>
                        <a:gd name="T3" fmla="*/ 537 h 204"/>
                        <a:gd name="T4" fmla="*/ 4928 w 1153"/>
                        <a:gd name="T5" fmla="*/ 584 h 204"/>
                        <a:gd name="T6" fmla="*/ 5138 w 1153"/>
                        <a:gd name="T7" fmla="*/ 639 h 204"/>
                        <a:gd name="T8" fmla="*/ 5197 w 1153"/>
                        <a:gd name="T9" fmla="*/ 660 h 204"/>
                        <a:gd name="T10" fmla="*/ 5197 w 1153"/>
                        <a:gd name="T11" fmla="*/ 673 h 204"/>
                        <a:gd name="T12" fmla="*/ 5197 w 1153"/>
                        <a:gd name="T13" fmla="*/ 910 h 204"/>
                        <a:gd name="T14" fmla="*/ 5193 w 1153"/>
                        <a:gd name="T15" fmla="*/ 939 h 204"/>
                        <a:gd name="T16" fmla="*/ 5170 w 1153"/>
                        <a:gd name="T17" fmla="*/ 952 h 204"/>
                        <a:gd name="T18" fmla="*/ 5166 w 1153"/>
                        <a:gd name="T19" fmla="*/ 973 h 204"/>
                        <a:gd name="T20" fmla="*/ 5149 w 1153"/>
                        <a:gd name="T21" fmla="*/ 1108 h 204"/>
                        <a:gd name="T22" fmla="*/ 5102 w 1153"/>
                        <a:gd name="T23" fmla="*/ 1257 h 204"/>
                        <a:gd name="T24" fmla="*/ 5062 w 1153"/>
                        <a:gd name="T25" fmla="*/ 1327 h 204"/>
                        <a:gd name="T26" fmla="*/ 5013 w 1153"/>
                        <a:gd name="T27" fmla="*/ 1346 h 204"/>
                        <a:gd name="T28" fmla="*/ 4580 w 1153"/>
                        <a:gd name="T29" fmla="*/ 1380 h 204"/>
                        <a:gd name="T30" fmla="*/ 4197 w 1153"/>
                        <a:gd name="T31" fmla="*/ 1387 h 204"/>
                        <a:gd name="T32" fmla="*/ 3660 w 1153"/>
                        <a:gd name="T33" fmla="*/ 1361 h 204"/>
                        <a:gd name="T34" fmla="*/ 2777 w 1153"/>
                        <a:gd name="T35" fmla="*/ 1278 h 204"/>
                        <a:gd name="T36" fmla="*/ 807 w 1153"/>
                        <a:gd name="T37" fmla="*/ 1184 h 204"/>
                        <a:gd name="T38" fmla="*/ 599 w 1153"/>
                        <a:gd name="T39" fmla="*/ 1223 h 204"/>
                        <a:gd name="T40" fmla="*/ 68 w 1153"/>
                        <a:gd name="T41" fmla="*/ 1231 h 204"/>
                        <a:gd name="T42" fmla="*/ 36 w 1153"/>
                        <a:gd name="T43" fmla="*/ 1223 h 204"/>
                        <a:gd name="T44" fmla="*/ 17 w 1153"/>
                        <a:gd name="T45" fmla="*/ 1189 h 204"/>
                        <a:gd name="T46" fmla="*/ 0 w 1153"/>
                        <a:gd name="T47" fmla="*/ 1108 h 204"/>
                        <a:gd name="T48" fmla="*/ 64 w 1153"/>
                        <a:gd name="T49" fmla="*/ 55 h 204"/>
                        <a:gd name="T50" fmla="*/ 81 w 1153"/>
                        <a:gd name="T51" fmla="*/ 13 h 204"/>
                        <a:gd name="T52" fmla="*/ 346 w 1153"/>
                        <a:gd name="T53" fmla="*/ 13 h 204"/>
                        <a:gd name="T54" fmla="*/ 454 w 1153"/>
                        <a:gd name="T55" fmla="*/ 55 h 204"/>
                        <a:gd name="T56" fmla="*/ 558 w 1153"/>
                        <a:gd name="T57" fmla="*/ 130 h 204"/>
                        <a:gd name="T58" fmla="*/ 979 w 1153"/>
                        <a:gd name="T59" fmla="*/ 516 h 204"/>
                        <a:gd name="T60" fmla="*/ 1047 w 1153"/>
                        <a:gd name="T61" fmla="*/ 545 h 204"/>
                        <a:gd name="T62" fmla="*/ 1155 w 1153"/>
                        <a:gd name="T63" fmla="*/ 571 h 204"/>
                        <a:gd name="T64" fmla="*/ 2962 w 1153"/>
                        <a:gd name="T65" fmla="*/ 381 h 204"/>
                        <a:gd name="T66" fmla="*/ 3074 w 1153"/>
                        <a:gd name="T67" fmla="*/ 563 h 204"/>
                        <a:gd name="T68" fmla="*/ 3684 w 1153"/>
                        <a:gd name="T69" fmla="*/ 660 h 204"/>
                        <a:gd name="T70" fmla="*/ 3813 w 1153"/>
                        <a:gd name="T71" fmla="*/ 652 h 204"/>
                        <a:gd name="T72" fmla="*/ 3936 w 1153"/>
                        <a:gd name="T73" fmla="*/ 605 h 204"/>
                        <a:gd name="T74" fmla="*/ 4038 w 1153"/>
                        <a:gd name="T75" fmla="*/ 524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7" name="Freeform 220">
                      <a:extLst>
                        <a:ext uri="{FF2B5EF4-FFF2-40B4-BE49-F238E27FC236}">
                          <a16:creationId xmlns:a16="http://schemas.microsoft.com/office/drawing/2014/main" id="{E838F2EA-9A01-4A9A-848C-AFD79AA40B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20 h 69"/>
                        <a:gd name="T2" fmla="*/ 72 w 247"/>
                        <a:gd name="T3" fmla="*/ 313 h 69"/>
                        <a:gd name="T4" fmla="*/ 257 w 247"/>
                        <a:gd name="T5" fmla="*/ 346 h 69"/>
                        <a:gd name="T6" fmla="*/ 705 w 247"/>
                        <a:gd name="T7" fmla="*/ 434 h 69"/>
                        <a:gd name="T8" fmla="*/ 1148 w 247"/>
                        <a:gd name="T9" fmla="*/ 351 h 69"/>
                        <a:gd name="T10" fmla="*/ 1176 w 247"/>
                        <a:gd name="T11" fmla="*/ 201 h 69"/>
                        <a:gd name="T12" fmla="*/ 1080 w 247"/>
                        <a:gd name="T13" fmla="*/ 158 h 69"/>
                        <a:gd name="T14" fmla="*/ 982 w 247"/>
                        <a:gd name="T15" fmla="*/ 113 h 69"/>
                        <a:gd name="T16" fmla="*/ 882 w 247"/>
                        <a:gd name="T17" fmla="*/ 75 h 69"/>
                        <a:gd name="T18" fmla="*/ 786 w 247"/>
                        <a:gd name="T19" fmla="*/ 38 h 69"/>
                        <a:gd name="T20" fmla="*/ 705 w 247"/>
                        <a:gd name="T21" fmla="*/ 13 h 69"/>
                        <a:gd name="T22" fmla="*/ 624 w 247"/>
                        <a:gd name="T23" fmla="*/ 0 h 69"/>
                        <a:gd name="T24" fmla="*/ 528 w 247"/>
                        <a:gd name="T25" fmla="*/ 13 h 69"/>
                        <a:gd name="T26" fmla="*/ 423 w 247"/>
                        <a:gd name="T27" fmla="*/ 33 h 69"/>
                        <a:gd name="T28" fmla="*/ 0 w 247"/>
                        <a:gd name="T29" fmla="*/ 120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4" name="Freeform 221">
                    <a:extLst>
                      <a:ext uri="{FF2B5EF4-FFF2-40B4-BE49-F238E27FC236}">
                        <a16:creationId xmlns:a16="http://schemas.microsoft.com/office/drawing/2014/main" id="{0168A360-20C6-4045-B247-FA3D05D8D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143 h 33"/>
                      <a:gd name="T2" fmla="*/ 0 w 293"/>
                      <a:gd name="T3" fmla="*/ 137 h 33"/>
                      <a:gd name="T4" fmla="*/ 634 w 293"/>
                      <a:gd name="T5" fmla="*/ 35 h 33"/>
                      <a:gd name="T6" fmla="*/ 816 w 293"/>
                      <a:gd name="T7" fmla="*/ 17 h 33"/>
                      <a:gd name="T8" fmla="*/ 961 w 293"/>
                      <a:gd name="T9" fmla="*/ 17 h 33"/>
                      <a:gd name="T10" fmla="*/ 1081 w 293"/>
                      <a:gd name="T11" fmla="*/ 0 h 33"/>
                      <a:gd name="T12" fmla="*/ 1177 w 293"/>
                      <a:gd name="T13" fmla="*/ 0 h 33"/>
                      <a:gd name="T14" fmla="*/ 1322 w 293"/>
                      <a:gd name="T15" fmla="*/ 17 h 33"/>
                      <a:gd name="T16" fmla="*/ 1442 w 293"/>
                      <a:gd name="T17" fmla="*/ 26 h 33"/>
                      <a:gd name="T18" fmla="*/ 1546 w 293"/>
                      <a:gd name="T19" fmla="*/ 35 h 33"/>
                      <a:gd name="T20" fmla="*/ 1624 w 293"/>
                      <a:gd name="T21" fmla="*/ 58 h 33"/>
                      <a:gd name="T22" fmla="*/ 1686 w 293"/>
                      <a:gd name="T23" fmla="*/ 76 h 33"/>
                      <a:gd name="T24" fmla="*/ 1732 w 293"/>
                      <a:gd name="T25" fmla="*/ 102 h 33"/>
                      <a:gd name="T26" fmla="*/ 1757 w 293"/>
                      <a:gd name="T27" fmla="*/ 119 h 33"/>
                      <a:gd name="T28" fmla="*/ 1769 w 293"/>
                      <a:gd name="T29" fmla="*/ 143 h 33"/>
                      <a:gd name="T30" fmla="*/ 1757 w 293"/>
                      <a:gd name="T31" fmla="*/ 160 h 33"/>
                      <a:gd name="T32" fmla="*/ 1732 w 293"/>
                      <a:gd name="T33" fmla="*/ 186 h 33"/>
                      <a:gd name="T34" fmla="*/ 1686 w 293"/>
                      <a:gd name="T35" fmla="*/ 204 h 33"/>
                      <a:gd name="T36" fmla="*/ 1624 w 293"/>
                      <a:gd name="T37" fmla="*/ 230 h 33"/>
                      <a:gd name="T38" fmla="*/ 1546 w 293"/>
                      <a:gd name="T39" fmla="*/ 244 h 33"/>
                      <a:gd name="T40" fmla="*/ 1442 w 293"/>
                      <a:gd name="T41" fmla="*/ 253 h 33"/>
                      <a:gd name="T42" fmla="*/ 1322 w 293"/>
                      <a:gd name="T43" fmla="*/ 271 h 33"/>
                      <a:gd name="T44" fmla="*/ 1177 w 293"/>
                      <a:gd name="T45" fmla="*/ 279 h 33"/>
                      <a:gd name="T46" fmla="*/ 1086 w 293"/>
                      <a:gd name="T47" fmla="*/ 279 h 33"/>
                      <a:gd name="T48" fmla="*/ 961 w 293"/>
                      <a:gd name="T49" fmla="*/ 279 h 33"/>
                      <a:gd name="T50" fmla="*/ 816 w 293"/>
                      <a:gd name="T51" fmla="*/ 271 h 33"/>
                      <a:gd name="T52" fmla="*/ 634 w 293"/>
                      <a:gd name="T53" fmla="*/ 244 h 33"/>
                      <a:gd name="T54" fmla="*/ 0 w 293"/>
                      <a:gd name="T55" fmla="*/ 143 h 33"/>
                      <a:gd name="T56" fmla="*/ 0 w 293"/>
                      <a:gd name="T57" fmla="*/ 143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5" name="Freeform 222">
                    <a:extLst>
                      <a:ext uri="{FF2B5EF4-FFF2-40B4-BE49-F238E27FC236}">
                        <a16:creationId xmlns:a16="http://schemas.microsoft.com/office/drawing/2014/main" id="{145D7F68-8365-42B1-8F07-CD20C63F0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34 h 33"/>
                      <a:gd name="T2" fmla="*/ 0 w 293"/>
                      <a:gd name="T3" fmla="*/ 33 h 33"/>
                      <a:gd name="T4" fmla="*/ 103 w 293"/>
                      <a:gd name="T5" fmla="*/ 9 h 33"/>
                      <a:gd name="T6" fmla="*/ 131 w 293"/>
                      <a:gd name="T7" fmla="*/ 4 h 33"/>
                      <a:gd name="T8" fmla="*/ 155 w 293"/>
                      <a:gd name="T9" fmla="*/ 4 h 33"/>
                      <a:gd name="T10" fmla="*/ 175 w 293"/>
                      <a:gd name="T11" fmla="*/ 0 h 33"/>
                      <a:gd name="T12" fmla="*/ 189 w 293"/>
                      <a:gd name="T13" fmla="*/ 0 h 33"/>
                      <a:gd name="T14" fmla="*/ 213 w 293"/>
                      <a:gd name="T15" fmla="*/ 4 h 33"/>
                      <a:gd name="T16" fmla="*/ 233 w 293"/>
                      <a:gd name="T17" fmla="*/ 6 h 33"/>
                      <a:gd name="T18" fmla="*/ 250 w 293"/>
                      <a:gd name="T19" fmla="*/ 9 h 33"/>
                      <a:gd name="T20" fmla="*/ 261 w 293"/>
                      <a:gd name="T21" fmla="*/ 14 h 33"/>
                      <a:gd name="T22" fmla="*/ 271 w 293"/>
                      <a:gd name="T23" fmla="*/ 19 h 33"/>
                      <a:gd name="T24" fmla="*/ 279 w 293"/>
                      <a:gd name="T25" fmla="*/ 24 h 33"/>
                      <a:gd name="T26" fmla="*/ 283 w 293"/>
                      <a:gd name="T27" fmla="*/ 28 h 33"/>
                      <a:gd name="T28" fmla="*/ 285 w 293"/>
                      <a:gd name="T29" fmla="*/ 34 h 33"/>
                      <a:gd name="T30" fmla="*/ 283 w 293"/>
                      <a:gd name="T31" fmla="*/ 38 h 33"/>
                      <a:gd name="T32" fmla="*/ 279 w 293"/>
                      <a:gd name="T33" fmla="*/ 44 h 33"/>
                      <a:gd name="T34" fmla="*/ 271 w 293"/>
                      <a:gd name="T35" fmla="*/ 48 h 33"/>
                      <a:gd name="T36" fmla="*/ 261 w 293"/>
                      <a:gd name="T37" fmla="*/ 54 h 33"/>
                      <a:gd name="T38" fmla="*/ 250 w 293"/>
                      <a:gd name="T39" fmla="*/ 58 h 33"/>
                      <a:gd name="T40" fmla="*/ 233 w 293"/>
                      <a:gd name="T41" fmla="*/ 61 h 33"/>
                      <a:gd name="T42" fmla="*/ 213 w 293"/>
                      <a:gd name="T43" fmla="*/ 66 h 33"/>
                      <a:gd name="T44" fmla="*/ 189 w 293"/>
                      <a:gd name="T45" fmla="*/ 67 h 33"/>
                      <a:gd name="T46" fmla="*/ 176 w 293"/>
                      <a:gd name="T47" fmla="*/ 67 h 33"/>
                      <a:gd name="T48" fmla="*/ 155 w 293"/>
                      <a:gd name="T49" fmla="*/ 67 h 33"/>
                      <a:gd name="T50" fmla="*/ 131 w 293"/>
                      <a:gd name="T51" fmla="*/ 66 h 33"/>
                      <a:gd name="T52" fmla="*/ 103 w 293"/>
                      <a:gd name="T53" fmla="*/ 58 h 33"/>
                      <a:gd name="T54" fmla="*/ 0 w 293"/>
                      <a:gd name="T55" fmla="*/ 34 h 33"/>
                      <a:gd name="T56" fmla="*/ 0 w 293"/>
                      <a:gd name="T57" fmla="*/ 34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2" name="Line 223">
                  <a:extLst>
                    <a:ext uri="{FF2B5EF4-FFF2-40B4-BE49-F238E27FC236}">
                      <a16:creationId xmlns:a16="http://schemas.microsoft.com/office/drawing/2014/main" id="{DDC3D7FC-B209-4F17-9339-AAC7189E0C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9" name="AutoShape 224">
                <a:extLst>
                  <a:ext uri="{FF2B5EF4-FFF2-40B4-BE49-F238E27FC236}">
                    <a16:creationId xmlns:a16="http://schemas.microsoft.com/office/drawing/2014/main" id="{9690EC1F-C968-4A4E-BB72-E2D8B43FC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80000"/>
                  </a:lnSpc>
                </a:pPr>
                <a:endParaRPr lang="de-DE" altLang="de-DE"/>
              </a:p>
            </p:txBody>
          </p:sp>
          <p:sp>
            <p:nvSpPr>
              <p:cNvPr id="170" name="Line 225">
                <a:extLst>
                  <a:ext uri="{FF2B5EF4-FFF2-40B4-BE49-F238E27FC236}">
                    <a16:creationId xmlns:a16="http://schemas.microsoft.com/office/drawing/2014/main" id="{1EB650E5-0280-4181-8066-50216B8DEC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82" name="Text Box 50">
            <a:extLst>
              <a:ext uri="{FF2B5EF4-FFF2-40B4-BE49-F238E27FC236}">
                <a16:creationId xmlns:a16="http://schemas.microsoft.com/office/drawing/2014/main" id="{F81938A1-CBF1-4055-ABC3-9520B456B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302" y="1588241"/>
            <a:ext cx="295433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Teilloopings müssen rund sein.</a:t>
            </a:r>
          </a:p>
        </p:txBody>
      </p:sp>
      <p:sp>
        <p:nvSpPr>
          <p:cNvPr id="83" name="Text Box 101">
            <a:extLst>
              <a:ext uri="{FF2B5EF4-FFF2-40B4-BE49-F238E27FC236}">
                <a16:creationId xmlns:a16="http://schemas.microsoft.com/office/drawing/2014/main" id="{9DDA4A9B-94C0-4E3D-A99D-8BCAFDC4B5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1592" y="3071465"/>
            <a:ext cx="2360612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buClr>
                <a:srgbClr val="FF0000"/>
              </a:buClr>
              <a:buFont typeface="CommonBullets" pitchFamily="34" charset="2"/>
              <a:buNone/>
            </a:pPr>
            <a:r>
              <a:rPr lang="en-GB" altLang="de-DE" sz="1600" b="1" dirty="0">
                <a:solidFill>
                  <a:srgbClr val="0000FF"/>
                </a:solidFill>
              </a:rPr>
              <a:t>Die ¼ </a:t>
            </a:r>
            <a:r>
              <a:rPr lang="en-GB" altLang="de-DE" sz="1600" b="1" dirty="0" err="1">
                <a:solidFill>
                  <a:srgbClr val="0000FF"/>
                </a:solidFill>
              </a:rPr>
              <a:t>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in die </a:t>
            </a:r>
            <a:r>
              <a:rPr lang="en-GB" altLang="de-DE" sz="1600" b="1" dirty="0" err="1">
                <a:solidFill>
                  <a:srgbClr val="0000FF"/>
                </a:solidFill>
              </a:rPr>
              <a:t>kreisförmige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Flugbahn</a:t>
            </a:r>
            <a:r>
              <a:rPr lang="en-GB" altLang="de-DE" sz="1600" b="1" dirty="0">
                <a:solidFill>
                  <a:srgbClr val="0000FF"/>
                </a:solidFill>
              </a:rPr>
              <a:t> der 45° </a:t>
            </a:r>
            <a:r>
              <a:rPr lang="en-GB" altLang="de-DE" sz="1600" b="1" dirty="0" err="1">
                <a:solidFill>
                  <a:srgbClr val="0000FF"/>
                </a:solidFill>
              </a:rPr>
              <a:t>Segmente</a:t>
            </a:r>
            <a:r>
              <a:rPr lang="en-GB" altLang="de-DE" sz="1600" b="1" dirty="0">
                <a:solidFill>
                  <a:srgbClr val="0000FF"/>
                </a:solidFill>
              </a:rPr>
              <a:t> der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Teilloopings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integriert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  <a:endParaRPr lang="de-DE" altLang="de-DE" sz="1600" dirty="0">
              <a:solidFill>
                <a:srgbClr val="0000FF"/>
              </a:solidFill>
            </a:endParaRPr>
          </a:p>
        </p:txBody>
      </p:sp>
      <p:sp>
        <p:nvSpPr>
          <p:cNvPr id="88" name="Text Box 132">
            <a:extLst>
              <a:ext uri="{FF2B5EF4-FFF2-40B4-BE49-F238E27FC236}">
                <a16:creationId xmlns:a16="http://schemas.microsoft.com/office/drawing/2014/main" id="{745EB300-7728-43B2-AD62-A840609E9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4" y="2588792"/>
            <a:ext cx="2954337" cy="584775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Die Radien der Teilloopings sind gleich.</a:t>
            </a:r>
          </a:p>
        </p:txBody>
      </p:sp>
      <p:sp>
        <p:nvSpPr>
          <p:cNvPr id="89" name="Oval 145">
            <a:extLst>
              <a:ext uri="{FF2B5EF4-FFF2-40B4-BE49-F238E27FC236}">
                <a16:creationId xmlns:a16="http://schemas.microsoft.com/office/drawing/2014/main" id="{C4469AC2-2003-402D-A6AA-255880C5C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7862" y="2845209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90" name="Oval 145">
            <a:extLst>
              <a:ext uri="{FF2B5EF4-FFF2-40B4-BE49-F238E27FC236}">
                <a16:creationId xmlns:a16="http://schemas.microsoft.com/office/drawing/2014/main" id="{5D309801-7D9A-408E-BD3D-B9B5BB970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381" y="1267928"/>
            <a:ext cx="1605279" cy="151873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9" name="Oval 135">
            <a:extLst>
              <a:ext uri="{FF2B5EF4-FFF2-40B4-BE49-F238E27FC236}">
                <a16:creationId xmlns:a16="http://schemas.microsoft.com/office/drawing/2014/main" id="{E2DBE3F9-D4E4-46DE-8B9E-1288BD63F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2712" y="430979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0" name="Oval 135">
            <a:extLst>
              <a:ext uri="{FF2B5EF4-FFF2-40B4-BE49-F238E27FC236}">
                <a16:creationId xmlns:a16="http://schemas.microsoft.com/office/drawing/2014/main" id="{68696E14-7F5C-4995-AEA2-2B020503E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127" y="120367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1" name="Oval 135">
            <a:extLst>
              <a:ext uri="{FF2B5EF4-FFF2-40B4-BE49-F238E27FC236}">
                <a16:creationId xmlns:a16="http://schemas.microsoft.com/office/drawing/2014/main" id="{EF368678-1304-4AD7-891C-D02CA3351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6715" y="1402393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2" name="Oval 135">
            <a:extLst>
              <a:ext uri="{FF2B5EF4-FFF2-40B4-BE49-F238E27FC236}">
                <a16:creationId xmlns:a16="http://schemas.microsoft.com/office/drawing/2014/main" id="{177AAC69-3B23-4763-993F-392850AA3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127" y="271674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73" name="Oval 135">
            <a:extLst>
              <a:ext uri="{FF2B5EF4-FFF2-40B4-BE49-F238E27FC236}">
                <a16:creationId xmlns:a16="http://schemas.microsoft.com/office/drawing/2014/main" id="{1D6EFCF5-5C07-4C87-80CE-F71D7044E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597" y="299576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61058563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" grpId="0"/>
      <p:bldP spid="88" grpId="0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411">
            <a:extLst>
              <a:ext uri="{FF2B5EF4-FFF2-40B4-BE49-F238E27FC236}">
                <a16:creationId xmlns:a16="http://schemas.microsoft.com/office/drawing/2014/main" id="{A2AFB1EB-5CB1-419F-BB1D-CA7CEFF6A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07" name="Text Box 412">
            <a:extLst>
              <a:ext uri="{FF2B5EF4-FFF2-40B4-BE49-F238E27FC236}">
                <a16:creationId xmlns:a16="http://schemas.microsoft.com/office/drawing/2014/main" id="{1ADBB2E0-70CE-4E29-8199-D944D9514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2838" y="4376738"/>
            <a:ext cx="542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02369E"/>
                </a:solidFill>
              </a:rPr>
              <a:t>120</a:t>
            </a:r>
            <a:r>
              <a:rPr lang="en-GB" altLang="de-DE" sz="1400" b="1" baseline="30000">
                <a:solidFill>
                  <a:srgbClr val="02369E"/>
                </a:solidFill>
              </a:rPr>
              <a:t>0</a:t>
            </a:r>
            <a:endParaRPr lang="en-GB" altLang="de-DE" sz="1400" b="1">
              <a:solidFill>
                <a:srgbClr val="02369E"/>
              </a:solidFill>
            </a:endParaRPr>
          </a:p>
        </p:txBody>
      </p:sp>
      <p:sp>
        <p:nvSpPr>
          <p:cNvPr id="47108" name="Text Box 413">
            <a:extLst>
              <a:ext uri="{FF2B5EF4-FFF2-40B4-BE49-F238E27FC236}">
                <a16:creationId xmlns:a16="http://schemas.microsoft.com/office/drawing/2014/main" id="{77CA77A1-1720-4038-B5A1-6FFEBA536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sp>
        <p:nvSpPr>
          <p:cNvPr id="47109" name="Rectangle 414">
            <a:extLst>
              <a:ext uri="{FF2B5EF4-FFF2-40B4-BE49-F238E27FC236}">
                <a16:creationId xmlns:a16="http://schemas.microsoft.com/office/drawing/2014/main" id="{DEEB992C-FE17-40C3-BAC8-AF048B1FF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0" name="Line 415">
            <a:extLst>
              <a:ext uri="{FF2B5EF4-FFF2-40B4-BE49-F238E27FC236}">
                <a16:creationId xmlns:a16="http://schemas.microsoft.com/office/drawing/2014/main" id="{D7B64EFD-7990-416E-9C6C-789435BAF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8600" y="5168900"/>
            <a:ext cx="8915400" cy="12700"/>
          </a:xfrm>
          <a:prstGeom prst="line">
            <a:avLst/>
          </a:prstGeom>
          <a:noFill/>
          <a:ln w="38100">
            <a:solidFill>
              <a:srgbClr val="FF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47111" name="Text Box 416">
            <a:extLst>
              <a:ext uri="{FF2B5EF4-FFF2-40B4-BE49-F238E27FC236}">
                <a16:creationId xmlns:a16="http://schemas.microsoft.com/office/drawing/2014/main" id="{FF851E52-0F40-4AB4-9F5F-42B99ACA43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4638" y="5522913"/>
            <a:ext cx="1493837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GB" altLang="de-DE" sz="1400" b="1">
                <a:solidFill>
                  <a:srgbClr val="CC3300"/>
                </a:solidFill>
              </a:rPr>
              <a:t>Sicherheitslinie</a:t>
            </a:r>
          </a:p>
        </p:txBody>
      </p:sp>
      <p:graphicFrame>
        <p:nvGraphicFramePr>
          <p:cNvPr id="47112" name="Object 417">
            <a:extLst>
              <a:ext uri="{FF2B5EF4-FFF2-40B4-BE49-F238E27FC236}">
                <a16:creationId xmlns:a16="http://schemas.microsoft.com/office/drawing/2014/main" id="{87FB5291-858D-473B-BEF1-A85C0CCFCCC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16463" y="1916113"/>
          <a:ext cx="409575" cy="217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58" name="Designer Zeichnung" r:id="rId3" imgW="304800" imgH="304800" progId="Designer.Drawing.7">
                  <p:embed/>
                </p:oleObj>
              </mc:Choice>
              <mc:Fallback>
                <p:oleObj name="Designer Zeichnung" r:id="rId3" imgW="304800" imgH="304800" progId="Designer.Drawing.7">
                  <p:embed/>
                  <p:pic>
                    <p:nvPicPr>
                      <p:cNvPr id="47112" name="Object 417">
                        <a:extLst>
                          <a:ext uri="{FF2B5EF4-FFF2-40B4-BE49-F238E27FC236}">
                            <a16:creationId xmlns:a16="http://schemas.microsoft.com/office/drawing/2014/main" id="{87FB5291-858D-473B-BEF1-A85C0CCFCCC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16463" y="1916113"/>
                        <a:ext cx="409575" cy="2174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38100">
                            <a:solidFill>
                              <a:srgbClr val="FF0000"/>
                            </a:solidFill>
                            <a:prstDash val="sysDot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7113" name="Text Box 418">
            <a:extLst>
              <a:ext uri="{FF2B5EF4-FFF2-40B4-BE49-F238E27FC236}">
                <a16:creationId xmlns:a16="http://schemas.microsoft.com/office/drawing/2014/main" id="{57C5C565-89AE-4000-B6AC-57011AA02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2725" y="17732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2400" b="1">
                <a:solidFill>
                  <a:srgbClr val="02369E"/>
                </a:solidFill>
              </a:rPr>
              <a:t>Wind</a:t>
            </a:r>
          </a:p>
        </p:txBody>
      </p:sp>
      <p:sp>
        <p:nvSpPr>
          <p:cNvPr id="47114" name="Text Box 419">
            <a:extLst>
              <a:ext uri="{FF2B5EF4-FFF2-40B4-BE49-F238E27FC236}">
                <a16:creationId xmlns:a16="http://schemas.microsoft.com/office/drawing/2014/main" id="{FAA2027F-B329-41E9-925C-1CB287E09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4975" y="6596063"/>
            <a:ext cx="184150" cy="261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en-GB" altLang="de-DE" sz="1400" b="1">
              <a:solidFill>
                <a:srgbClr val="CC3300"/>
              </a:solidFill>
            </a:endParaRPr>
          </a:p>
        </p:txBody>
      </p:sp>
      <p:grpSp>
        <p:nvGrpSpPr>
          <p:cNvPr id="47115" name="Group 420">
            <a:extLst>
              <a:ext uri="{FF2B5EF4-FFF2-40B4-BE49-F238E27FC236}">
                <a16:creationId xmlns:a16="http://schemas.microsoft.com/office/drawing/2014/main" id="{A7A785EF-97A3-45E3-89E3-3D38101FC51A}"/>
              </a:ext>
            </a:extLst>
          </p:cNvPr>
          <p:cNvGrpSpPr>
            <a:grpSpLocks/>
          </p:cNvGrpSpPr>
          <p:nvPr/>
        </p:nvGrpSpPr>
        <p:grpSpPr bwMode="auto">
          <a:xfrm>
            <a:off x="3527425" y="4918075"/>
            <a:ext cx="2560638" cy="214313"/>
            <a:chOff x="2072" y="3594"/>
            <a:chExt cx="1613" cy="135"/>
          </a:xfrm>
        </p:grpSpPr>
        <p:sp>
          <p:nvSpPr>
            <p:cNvPr id="47500" name="Rectangle 421">
              <a:extLst>
                <a:ext uri="{FF2B5EF4-FFF2-40B4-BE49-F238E27FC236}">
                  <a16:creationId xmlns:a16="http://schemas.microsoft.com/office/drawing/2014/main" id="{53DEEA00-706A-41A7-932A-F0B56526E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594"/>
              <a:ext cx="1613" cy="135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7501" name="Line 422">
              <a:extLst>
                <a:ext uri="{FF2B5EF4-FFF2-40B4-BE49-F238E27FC236}">
                  <a16:creationId xmlns:a16="http://schemas.microsoft.com/office/drawing/2014/main" id="{7F66B5A7-424A-4CC3-8178-F7BD40152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0" y="3660"/>
              <a:ext cx="835" cy="1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16" name="Rectangle 423">
            <a:extLst>
              <a:ext uri="{FF2B5EF4-FFF2-40B4-BE49-F238E27FC236}">
                <a16:creationId xmlns:a16="http://schemas.microsoft.com/office/drawing/2014/main" id="{CB13F165-995B-4D85-B218-48C62CE48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514508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7" name="Rectangle 424">
            <a:extLst>
              <a:ext uri="{FF2B5EF4-FFF2-40B4-BE49-F238E27FC236}">
                <a16:creationId xmlns:a16="http://schemas.microsoft.com/office/drawing/2014/main" id="{BFD35489-27F5-43B4-A739-64A7F5492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8" name="Rectangle 425">
            <a:extLst>
              <a:ext uri="{FF2B5EF4-FFF2-40B4-BE49-F238E27FC236}">
                <a16:creationId xmlns:a16="http://schemas.microsoft.com/office/drawing/2014/main" id="{99656996-F7E3-4083-B807-A699D4A0B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0325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19" name="Rectangle 426">
            <a:extLst>
              <a:ext uri="{FF2B5EF4-FFF2-40B4-BE49-F238E27FC236}">
                <a16:creationId xmlns:a16="http://schemas.microsoft.com/office/drawing/2014/main" id="{68591E1D-CCD3-4439-BEB3-4DD37E2B1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5314950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0" name="Rectangle 427">
            <a:extLst>
              <a:ext uri="{FF2B5EF4-FFF2-40B4-BE49-F238E27FC236}">
                <a16:creationId xmlns:a16="http://schemas.microsoft.com/office/drawing/2014/main" id="{D832144F-3A38-48BD-82D2-18A1B3048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5316538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1" name="Rectangle 428">
            <a:extLst>
              <a:ext uri="{FF2B5EF4-FFF2-40B4-BE49-F238E27FC236}">
                <a16:creationId xmlns:a16="http://schemas.microsoft.com/office/drawing/2014/main" id="{544B114B-21A1-496C-A623-EA7F43F9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3950" y="5318125"/>
            <a:ext cx="69850" cy="69850"/>
          </a:xfrm>
          <a:prstGeom prst="rect">
            <a:avLst/>
          </a:prstGeom>
          <a:solidFill>
            <a:schemeClr val="tx1"/>
          </a:solidFill>
          <a:ln w="6350">
            <a:solidFill>
              <a:srgbClr val="1F1A17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7122" name="Group 429">
            <a:extLst>
              <a:ext uri="{FF2B5EF4-FFF2-40B4-BE49-F238E27FC236}">
                <a16:creationId xmlns:a16="http://schemas.microsoft.com/office/drawing/2014/main" id="{1179224C-0583-4ADF-8781-3D1F83C86F03}"/>
              </a:ext>
            </a:extLst>
          </p:cNvPr>
          <p:cNvGrpSpPr>
            <a:grpSpLocks/>
          </p:cNvGrpSpPr>
          <p:nvPr/>
        </p:nvGrpSpPr>
        <p:grpSpPr bwMode="auto">
          <a:xfrm>
            <a:off x="1333500" y="2827338"/>
            <a:ext cx="6910388" cy="2317750"/>
            <a:chOff x="1200" y="1805"/>
            <a:chExt cx="4177" cy="1460"/>
          </a:xfrm>
        </p:grpSpPr>
        <p:grpSp>
          <p:nvGrpSpPr>
            <p:cNvPr id="47488" name="Group 430">
              <a:extLst>
                <a:ext uri="{FF2B5EF4-FFF2-40B4-BE49-F238E27FC236}">
                  <a16:creationId xmlns:a16="http://schemas.microsoft.com/office/drawing/2014/main" id="{F8D9A82D-366A-4A1A-96F1-5A2E29912F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3" y="1805"/>
              <a:ext cx="78" cy="252"/>
              <a:chOff x="2802" y="2429"/>
              <a:chExt cx="78" cy="252"/>
            </a:xfrm>
          </p:grpSpPr>
          <p:sp>
            <p:nvSpPr>
              <p:cNvPr id="47498" name="Freeform 431">
                <a:extLst>
                  <a:ext uri="{FF2B5EF4-FFF2-40B4-BE49-F238E27FC236}">
                    <a16:creationId xmlns:a16="http://schemas.microsoft.com/office/drawing/2014/main" id="{63B9689E-743B-4C50-BD36-4F8EDAA4E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9" name="Line 432">
                <a:extLst>
                  <a:ext uri="{FF2B5EF4-FFF2-40B4-BE49-F238E27FC236}">
                    <a16:creationId xmlns:a16="http://schemas.microsoft.com/office/drawing/2014/main" id="{04447CDF-B402-4C8A-AF16-4A734F240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7489" name="Group 433">
              <a:extLst>
                <a:ext uri="{FF2B5EF4-FFF2-40B4-BE49-F238E27FC236}">
                  <a16:creationId xmlns:a16="http://schemas.microsoft.com/office/drawing/2014/main" id="{9AD98F5D-C7A6-4372-B37A-3A16086E0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99" y="1812"/>
              <a:ext cx="78" cy="252"/>
              <a:chOff x="2802" y="2429"/>
              <a:chExt cx="78" cy="252"/>
            </a:xfrm>
          </p:grpSpPr>
          <p:sp>
            <p:nvSpPr>
              <p:cNvPr id="47496" name="Freeform 434">
                <a:extLst>
                  <a:ext uri="{FF2B5EF4-FFF2-40B4-BE49-F238E27FC236}">
                    <a16:creationId xmlns:a16="http://schemas.microsoft.com/office/drawing/2014/main" id="{138398D7-7AF9-495A-9A94-E102AA436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7" name="Line 435">
                <a:extLst>
                  <a:ext uri="{FF2B5EF4-FFF2-40B4-BE49-F238E27FC236}">
                    <a16:creationId xmlns:a16="http://schemas.microsoft.com/office/drawing/2014/main" id="{B83CA40E-D845-48DE-8E40-58E936F9C8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490" name="Line 436">
              <a:extLst>
                <a:ext uri="{FF2B5EF4-FFF2-40B4-BE49-F238E27FC236}">
                  <a16:creationId xmlns:a16="http://schemas.microsoft.com/office/drawing/2014/main" id="{1B751863-6B88-4A6A-BBAB-F4D2ED386E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9" y="2076"/>
              <a:ext cx="2057" cy="11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1" name="Line 437">
              <a:extLst>
                <a:ext uri="{FF2B5EF4-FFF2-40B4-BE49-F238E27FC236}">
                  <a16:creationId xmlns:a16="http://schemas.microsoft.com/office/drawing/2014/main" id="{917CD5BE-ECC9-4A95-A040-79EDD8BA7B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1" y="2075"/>
              <a:ext cx="0" cy="113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47492" name="Line 438">
              <a:extLst>
                <a:ext uri="{FF2B5EF4-FFF2-40B4-BE49-F238E27FC236}">
                  <a16:creationId xmlns:a16="http://schemas.microsoft.com/office/drawing/2014/main" id="{BA0B5BA7-68E0-4CDA-909D-5A80AA46C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260" y="2068"/>
              <a:ext cx="2020" cy="119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493" name="Group 439">
              <a:extLst>
                <a:ext uri="{FF2B5EF4-FFF2-40B4-BE49-F238E27FC236}">
                  <a16:creationId xmlns:a16="http://schemas.microsoft.com/office/drawing/2014/main" id="{11DF2D1B-EDD3-46A4-B0A4-597EC2F28A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00" y="1813"/>
              <a:ext cx="78" cy="252"/>
              <a:chOff x="2802" y="2429"/>
              <a:chExt cx="78" cy="252"/>
            </a:xfrm>
          </p:grpSpPr>
          <p:sp>
            <p:nvSpPr>
              <p:cNvPr id="47494" name="Freeform 440">
                <a:extLst>
                  <a:ext uri="{FF2B5EF4-FFF2-40B4-BE49-F238E27FC236}">
                    <a16:creationId xmlns:a16="http://schemas.microsoft.com/office/drawing/2014/main" id="{83B8E015-AB30-402D-86B8-4B8B07C7F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429"/>
                <a:ext cx="77" cy="150"/>
              </a:xfrm>
              <a:custGeom>
                <a:avLst/>
                <a:gdLst>
                  <a:gd name="T0" fmla="*/ 77 w 77"/>
                  <a:gd name="T1" fmla="*/ 110 h 150"/>
                  <a:gd name="T2" fmla="*/ 66 w 77"/>
                  <a:gd name="T3" fmla="*/ 106 h 150"/>
                  <a:gd name="T4" fmla="*/ 59 w 77"/>
                  <a:gd name="T5" fmla="*/ 110 h 150"/>
                  <a:gd name="T6" fmla="*/ 59 w 77"/>
                  <a:gd name="T7" fmla="*/ 113 h 150"/>
                  <a:gd name="T8" fmla="*/ 59 w 77"/>
                  <a:gd name="T9" fmla="*/ 121 h 150"/>
                  <a:gd name="T10" fmla="*/ 55 w 77"/>
                  <a:gd name="T11" fmla="*/ 132 h 150"/>
                  <a:gd name="T12" fmla="*/ 48 w 77"/>
                  <a:gd name="T13" fmla="*/ 135 h 150"/>
                  <a:gd name="T14" fmla="*/ 40 w 77"/>
                  <a:gd name="T15" fmla="*/ 135 h 150"/>
                  <a:gd name="T16" fmla="*/ 33 w 77"/>
                  <a:gd name="T17" fmla="*/ 139 h 150"/>
                  <a:gd name="T18" fmla="*/ 26 w 77"/>
                  <a:gd name="T19" fmla="*/ 143 h 150"/>
                  <a:gd name="T20" fmla="*/ 11 w 77"/>
                  <a:gd name="T21" fmla="*/ 150 h 150"/>
                  <a:gd name="T22" fmla="*/ 7 w 77"/>
                  <a:gd name="T23" fmla="*/ 99 h 150"/>
                  <a:gd name="T24" fmla="*/ 0 w 77"/>
                  <a:gd name="T25" fmla="*/ 55 h 150"/>
                  <a:gd name="T26" fmla="*/ 4 w 77"/>
                  <a:gd name="T27" fmla="*/ 48 h 150"/>
                  <a:gd name="T28" fmla="*/ 7 w 77"/>
                  <a:gd name="T29" fmla="*/ 44 h 150"/>
                  <a:gd name="T30" fmla="*/ 11 w 77"/>
                  <a:gd name="T31" fmla="*/ 40 h 150"/>
                  <a:gd name="T32" fmla="*/ 18 w 77"/>
                  <a:gd name="T33" fmla="*/ 37 h 150"/>
                  <a:gd name="T34" fmla="*/ 33 w 77"/>
                  <a:gd name="T35" fmla="*/ 33 h 150"/>
                  <a:gd name="T36" fmla="*/ 44 w 77"/>
                  <a:gd name="T37" fmla="*/ 29 h 150"/>
                  <a:gd name="T38" fmla="*/ 40 w 77"/>
                  <a:gd name="T39" fmla="*/ 19 h 150"/>
                  <a:gd name="T40" fmla="*/ 40 w 77"/>
                  <a:gd name="T41" fmla="*/ 8 h 150"/>
                  <a:gd name="T42" fmla="*/ 48 w 77"/>
                  <a:gd name="T43" fmla="*/ 4 h 150"/>
                  <a:gd name="T44" fmla="*/ 51 w 77"/>
                  <a:gd name="T45" fmla="*/ 0 h 150"/>
                  <a:gd name="T46" fmla="*/ 62 w 77"/>
                  <a:gd name="T47" fmla="*/ 0 h 150"/>
                  <a:gd name="T48" fmla="*/ 77 w 77"/>
                  <a:gd name="T49" fmla="*/ 4 h 150"/>
                  <a:gd name="T50" fmla="*/ 77 w 77"/>
                  <a:gd name="T51" fmla="*/ 55 h 150"/>
                  <a:gd name="T52" fmla="*/ 77 w 77"/>
                  <a:gd name="T53" fmla="*/ 110 h 15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" h="150">
                    <a:moveTo>
                      <a:pt x="77" y="110"/>
                    </a:moveTo>
                    <a:lnTo>
                      <a:pt x="66" y="106"/>
                    </a:lnTo>
                    <a:lnTo>
                      <a:pt x="59" y="110"/>
                    </a:lnTo>
                    <a:lnTo>
                      <a:pt x="59" y="113"/>
                    </a:lnTo>
                    <a:lnTo>
                      <a:pt x="59" y="121"/>
                    </a:lnTo>
                    <a:lnTo>
                      <a:pt x="55" y="132"/>
                    </a:lnTo>
                    <a:lnTo>
                      <a:pt x="48" y="135"/>
                    </a:lnTo>
                    <a:lnTo>
                      <a:pt x="40" y="135"/>
                    </a:lnTo>
                    <a:lnTo>
                      <a:pt x="33" y="139"/>
                    </a:lnTo>
                    <a:lnTo>
                      <a:pt x="26" y="143"/>
                    </a:lnTo>
                    <a:lnTo>
                      <a:pt x="11" y="150"/>
                    </a:lnTo>
                    <a:lnTo>
                      <a:pt x="7" y="99"/>
                    </a:lnTo>
                    <a:lnTo>
                      <a:pt x="0" y="55"/>
                    </a:lnTo>
                    <a:lnTo>
                      <a:pt x="4" y="48"/>
                    </a:lnTo>
                    <a:lnTo>
                      <a:pt x="7" y="44"/>
                    </a:lnTo>
                    <a:lnTo>
                      <a:pt x="11" y="40"/>
                    </a:lnTo>
                    <a:lnTo>
                      <a:pt x="18" y="37"/>
                    </a:lnTo>
                    <a:lnTo>
                      <a:pt x="33" y="33"/>
                    </a:lnTo>
                    <a:lnTo>
                      <a:pt x="44" y="29"/>
                    </a:lnTo>
                    <a:lnTo>
                      <a:pt x="40" y="19"/>
                    </a:lnTo>
                    <a:lnTo>
                      <a:pt x="40" y="8"/>
                    </a:lnTo>
                    <a:lnTo>
                      <a:pt x="48" y="4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7" y="4"/>
                    </a:lnTo>
                    <a:lnTo>
                      <a:pt x="77" y="55"/>
                    </a:lnTo>
                    <a:lnTo>
                      <a:pt x="77" y="11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95" name="Line 441">
                <a:extLst>
                  <a:ext uri="{FF2B5EF4-FFF2-40B4-BE49-F238E27FC236}">
                    <a16:creationId xmlns:a16="http://schemas.microsoft.com/office/drawing/2014/main" id="{08A6B726-800B-4D3E-82AA-BC961B6D6F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2429"/>
                <a:ext cx="1" cy="252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7123" name="Freeform 442">
            <a:extLst>
              <a:ext uri="{FF2B5EF4-FFF2-40B4-BE49-F238E27FC236}">
                <a16:creationId xmlns:a16="http://schemas.microsoft.com/office/drawing/2014/main" id="{F3349216-EBAA-443E-88FF-E23AFE5F9B29}"/>
              </a:ext>
            </a:extLst>
          </p:cNvPr>
          <p:cNvSpPr>
            <a:spLocks/>
          </p:cNvSpPr>
          <p:nvPr/>
        </p:nvSpPr>
        <p:spPr bwMode="auto">
          <a:xfrm>
            <a:off x="5424488" y="4940300"/>
            <a:ext cx="196850" cy="190500"/>
          </a:xfrm>
          <a:custGeom>
            <a:avLst/>
            <a:gdLst>
              <a:gd name="T0" fmla="*/ 2147483646 w 124"/>
              <a:gd name="T1" fmla="*/ 2147483646 h 120"/>
              <a:gd name="T2" fmla="*/ 2147483646 w 124"/>
              <a:gd name="T3" fmla="*/ 2147483646 h 120"/>
              <a:gd name="T4" fmla="*/ 2147483646 w 124"/>
              <a:gd name="T5" fmla="*/ 2147483646 h 120"/>
              <a:gd name="T6" fmla="*/ 2147483646 w 124"/>
              <a:gd name="T7" fmla="*/ 2147483646 h 120"/>
              <a:gd name="T8" fmla="*/ 2147483646 w 124"/>
              <a:gd name="T9" fmla="*/ 2147483646 h 120"/>
              <a:gd name="T10" fmla="*/ 2147483646 w 124"/>
              <a:gd name="T11" fmla="*/ 2147483646 h 120"/>
              <a:gd name="T12" fmla="*/ 2147483646 w 124"/>
              <a:gd name="T13" fmla="*/ 2147483646 h 120"/>
              <a:gd name="T14" fmla="*/ 2147483646 w 124"/>
              <a:gd name="T15" fmla="*/ 2147483646 h 120"/>
              <a:gd name="T16" fmla="*/ 2147483646 w 124"/>
              <a:gd name="T17" fmla="*/ 2147483646 h 120"/>
              <a:gd name="T18" fmla="*/ 2147483646 w 124"/>
              <a:gd name="T19" fmla="*/ 2147483646 h 120"/>
              <a:gd name="T20" fmla="*/ 2147483646 w 124"/>
              <a:gd name="T21" fmla="*/ 2147483646 h 120"/>
              <a:gd name="T22" fmla="*/ 0 w 124"/>
              <a:gd name="T23" fmla="*/ 2147483646 h 120"/>
              <a:gd name="T24" fmla="*/ 2147483646 w 124"/>
              <a:gd name="T25" fmla="*/ 2147483646 h 120"/>
              <a:gd name="T26" fmla="*/ 2147483646 w 124"/>
              <a:gd name="T27" fmla="*/ 2147483646 h 120"/>
              <a:gd name="T28" fmla="*/ 2147483646 w 124"/>
              <a:gd name="T29" fmla="*/ 2147483646 h 120"/>
              <a:gd name="T30" fmla="*/ 2147483646 w 124"/>
              <a:gd name="T31" fmla="*/ 2147483646 h 120"/>
              <a:gd name="T32" fmla="*/ 2147483646 w 124"/>
              <a:gd name="T33" fmla="*/ 2147483646 h 120"/>
              <a:gd name="T34" fmla="*/ 2147483646 w 124"/>
              <a:gd name="T35" fmla="*/ 2147483646 h 120"/>
              <a:gd name="T36" fmla="*/ 2147483646 w 124"/>
              <a:gd name="T37" fmla="*/ 0 h 120"/>
              <a:gd name="T38" fmla="*/ 2147483646 w 124"/>
              <a:gd name="T39" fmla="*/ 2147483646 h 120"/>
              <a:gd name="T40" fmla="*/ 2147483646 w 124"/>
              <a:gd name="T41" fmla="*/ 2147483646 h 120"/>
              <a:gd name="T42" fmla="*/ 2147483646 w 124"/>
              <a:gd name="T43" fmla="*/ 2147483646 h 120"/>
              <a:gd name="T44" fmla="*/ 2147483646 w 124"/>
              <a:gd name="T45" fmla="*/ 2147483646 h 12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4" h="120">
                <a:moveTo>
                  <a:pt x="124" y="62"/>
                </a:moveTo>
                <a:lnTo>
                  <a:pt x="109" y="65"/>
                </a:lnTo>
                <a:lnTo>
                  <a:pt x="91" y="65"/>
                </a:lnTo>
                <a:lnTo>
                  <a:pt x="80" y="116"/>
                </a:lnTo>
                <a:lnTo>
                  <a:pt x="65" y="120"/>
                </a:lnTo>
                <a:lnTo>
                  <a:pt x="65" y="65"/>
                </a:lnTo>
                <a:lnTo>
                  <a:pt x="43" y="65"/>
                </a:lnTo>
                <a:lnTo>
                  <a:pt x="21" y="62"/>
                </a:lnTo>
                <a:lnTo>
                  <a:pt x="14" y="80"/>
                </a:lnTo>
                <a:lnTo>
                  <a:pt x="7" y="80"/>
                </a:lnTo>
                <a:lnTo>
                  <a:pt x="7" y="62"/>
                </a:lnTo>
                <a:lnTo>
                  <a:pt x="0" y="62"/>
                </a:lnTo>
                <a:lnTo>
                  <a:pt x="7" y="58"/>
                </a:lnTo>
                <a:lnTo>
                  <a:pt x="7" y="40"/>
                </a:lnTo>
                <a:lnTo>
                  <a:pt x="14" y="40"/>
                </a:lnTo>
                <a:lnTo>
                  <a:pt x="21" y="58"/>
                </a:lnTo>
                <a:lnTo>
                  <a:pt x="43" y="54"/>
                </a:lnTo>
                <a:lnTo>
                  <a:pt x="65" y="54"/>
                </a:lnTo>
                <a:lnTo>
                  <a:pt x="65" y="0"/>
                </a:lnTo>
                <a:lnTo>
                  <a:pt x="80" y="3"/>
                </a:lnTo>
                <a:lnTo>
                  <a:pt x="91" y="54"/>
                </a:lnTo>
                <a:lnTo>
                  <a:pt x="109" y="54"/>
                </a:lnTo>
                <a:lnTo>
                  <a:pt x="124" y="62"/>
                </a:lnTo>
              </a:path>
            </a:pathLst>
          </a:custGeom>
          <a:noFill/>
          <a:ln w="6350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7124" name="Group 443">
            <a:extLst>
              <a:ext uri="{FF2B5EF4-FFF2-40B4-BE49-F238E27FC236}">
                <a16:creationId xmlns:a16="http://schemas.microsoft.com/office/drawing/2014/main" id="{1C1F468B-BB75-4868-B96C-AA12C9277CB6}"/>
              </a:ext>
            </a:extLst>
          </p:cNvPr>
          <p:cNvGrpSpPr>
            <a:grpSpLocks/>
          </p:cNvGrpSpPr>
          <p:nvPr/>
        </p:nvGrpSpPr>
        <p:grpSpPr bwMode="auto">
          <a:xfrm>
            <a:off x="95250" y="173038"/>
            <a:ext cx="1422400" cy="577850"/>
            <a:chOff x="748" y="1253"/>
            <a:chExt cx="4096" cy="1820"/>
          </a:xfrm>
        </p:grpSpPr>
        <p:sp>
          <p:nvSpPr>
            <p:cNvPr id="47127" name="AutoShape 444">
              <a:extLst>
                <a:ext uri="{FF2B5EF4-FFF2-40B4-BE49-F238E27FC236}">
                  <a16:creationId xmlns:a16="http://schemas.microsoft.com/office/drawing/2014/main" id="{46108485-01F6-4E37-AF3B-824405D7F72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7128" name="Group 445">
              <a:extLst>
                <a:ext uri="{FF2B5EF4-FFF2-40B4-BE49-F238E27FC236}">
                  <a16:creationId xmlns:a16="http://schemas.microsoft.com/office/drawing/2014/main" id="{0049C0D2-D7F1-4A7D-B6EB-35BF15462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7288" name="Freeform 446">
                <a:extLst>
                  <a:ext uri="{FF2B5EF4-FFF2-40B4-BE49-F238E27FC236}">
                    <a16:creationId xmlns:a16="http://schemas.microsoft.com/office/drawing/2014/main" id="{1C84B882-C651-437A-9110-CEFC80632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89" name="Freeform 447">
                <a:extLst>
                  <a:ext uri="{FF2B5EF4-FFF2-40B4-BE49-F238E27FC236}">
                    <a16:creationId xmlns:a16="http://schemas.microsoft.com/office/drawing/2014/main" id="{A879E133-A97C-4C72-AEE3-23B53F8CB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0" name="Freeform 448">
                <a:extLst>
                  <a:ext uri="{FF2B5EF4-FFF2-40B4-BE49-F238E27FC236}">
                    <a16:creationId xmlns:a16="http://schemas.microsoft.com/office/drawing/2014/main" id="{4723DD3C-98B7-45D0-896E-718215D24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1" name="Freeform 449">
                <a:extLst>
                  <a:ext uri="{FF2B5EF4-FFF2-40B4-BE49-F238E27FC236}">
                    <a16:creationId xmlns:a16="http://schemas.microsoft.com/office/drawing/2014/main" id="{F7655A62-90AB-4A08-93F4-1B67B2F3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2" name="Freeform 450">
                <a:extLst>
                  <a:ext uri="{FF2B5EF4-FFF2-40B4-BE49-F238E27FC236}">
                    <a16:creationId xmlns:a16="http://schemas.microsoft.com/office/drawing/2014/main" id="{6F9ACB4F-4008-45C0-AF6F-DAC5F0DC3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3" name="Freeform 451">
                <a:extLst>
                  <a:ext uri="{FF2B5EF4-FFF2-40B4-BE49-F238E27FC236}">
                    <a16:creationId xmlns:a16="http://schemas.microsoft.com/office/drawing/2014/main" id="{1566D52D-80FB-49CC-BAC8-E64613416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4" name="Freeform 452">
                <a:extLst>
                  <a:ext uri="{FF2B5EF4-FFF2-40B4-BE49-F238E27FC236}">
                    <a16:creationId xmlns:a16="http://schemas.microsoft.com/office/drawing/2014/main" id="{07BFBB3D-0000-48A5-A171-E6B0821DB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5" name="Freeform 453">
                <a:extLst>
                  <a:ext uri="{FF2B5EF4-FFF2-40B4-BE49-F238E27FC236}">
                    <a16:creationId xmlns:a16="http://schemas.microsoft.com/office/drawing/2014/main" id="{98FD09FF-5C59-42B9-8F0F-4E9655BF8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6" name="Freeform 454">
                <a:extLst>
                  <a:ext uri="{FF2B5EF4-FFF2-40B4-BE49-F238E27FC236}">
                    <a16:creationId xmlns:a16="http://schemas.microsoft.com/office/drawing/2014/main" id="{5B036FCC-A276-4364-A828-A98A10B4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7" name="Freeform 455">
                <a:extLst>
                  <a:ext uri="{FF2B5EF4-FFF2-40B4-BE49-F238E27FC236}">
                    <a16:creationId xmlns:a16="http://schemas.microsoft.com/office/drawing/2014/main" id="{20AB4301-300D-404F-8A7C-840D62A9E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8" name="Freeform 456">
                <a:extLst>
                  <a:ext uri="{FF2B5EF4-FFF2-40B4-BE49-F238E27FC236}">
                    <a16:creationId xmlns:a16="http://schemas.microsoft.com/office/drawing/2014/main" id="{9310E08D-B834-4002-955D-85EB34F6A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299" name="Freeform 457">
                <a:extLst>
                  <a:ext uri="{FF2B5EF4-FFF2-40B4-BE49-F238E27FC236}">
                    <a16:creationId xmlns:a16="http://schemas.microsoft.com/office/drawing/2014/main" id="{EE035ADB-4234-424A-976A-FEEE9E31B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0" name="Freeform 458">
                <a:extLst>
                  <a:ext uri="{FF2B5EF4-FFF2-40B4-BE49-F238E27FC236}">
                    <a16:creationId xmlns:a16="http://schemas.microsoft.com/office/drawing/2014/main" id="{A2C7B6AA-9385-43C3-B95F-8988912C7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1" name="Freeform 459">
                <a:extLst>
                  <a:ext uri="{FF2B5EF4-FFF2-40B4-BE49-F238E27FC236}">
                    <a16:creationId xmlns:a16="http://schemas.microsoft.com/office/drawing/2014/main" id="{E7AC2BF9-A9C1-45BA-8926-9DFD82AA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2" name="Freeform 460">
                <a:extLst>
                  <a:ext uri="{FF2B5EF4-FFF2-40B4-BE49-F238E27FC236}">
                    <a16:creationId xmlns:a16="http://schemas.microsoft.com/office/drawing/2014/main" id="{52ECE4C1-35EA-4A2D-B7A7-896928D5B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3" name="Freeform 461">
                <a:extLst>
                  <a:ext uri="{FF2B5EF4-FFF2-40B4-BE49-F238E27FC236}">
                    <a16:creationId xmlns:a16="http://schemas.microsoft.com/office/drawing/2014/main" id="{233185D9-E776-454A-8EF7-30049E0FF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4" name="Freeform 462">
                <a:extLst>
                  <a:ext uri="{FF2B5EF4-FFF2-40B4-BE49-F238E27FC236}">
                    <a16:creationId xmlns:a16="http://schemas.microsoft.com/office/drawing/2014/main" id="{F8A5FEA2-D153-407B-8BF6-D1B2EAE92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5" name="Freeform 463">
                <a:extLst>
                  <a:ext uri="{FF2B5EF4-FFF2-40B4-BE49-F238E27FC236}">
                    <a16:creationId xmlns:a16="http://schemas.microsoft.com/office/drawing/2014/main" id="{C8C42187-A87D-462F-A315-15B1669E0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6" name="Freeform 464">
                <a:extLst>
                  <a:ext uri="{FF2B5EF4-FFF2-40B4-BE49-F238E27FC236}">
                    <a16:creationId xmlns:a16="http://schemas.microsoft.com/office/drawing/2014/main" id="{E1C5CA28-8312-4F63-8985-541769F17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7" name="Freeform 465">
                <a:extLst>
                  <a:ext uri="{FF2B5EF4-FFF2-40B4-BE49-F238E27FC236}">
                    <a16:creationId xmlns:a16="http://schemas.microsoft.com/office/drawing/2014/main" id="{8C90E710-601A-46C1-961E-B26BC9DA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8" name="Freeform 466">
                <a:extLst>
                  <a:ext uri="{FF2B5EF4-FFF2-40B4-BE49-F238E27FC236}">
                    <a16:creationId xmlns:a16="http://schemas.microsoft.com/office/drawing/2014/main" id="{5EB1AEE6-F272-4674-A80A-CBE69374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09" name="Freeform 467">
                <a:extLst>
                  <a:ext uri="{FF2B5EF4-FFF2-40B4-BE49-F238E27FC236}">
                    <a16:creationId xmlns:a16="http://schemas.microsoft.com/office/drawing/2014/main" id="{E4598C17-4F0E-4C97-B343-8F9D2AF3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0" name="Freeform 468">
                <a:extLst>
                  <a:ext uri="{FF2B5EF4-FFF2-40B4-BE49-F238E27FC236}">
                    <a16:creationId xmlns:a16="http://schemas.microsoft.com/office/drawing/2014/main" id="{491ED97F-111D-4C97-944A-D69A1548E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1" name="Freeform 469">
                <a:extLst>
                  <a:ext uri="{FF2B5EF4-FFF2-40B4-BE49-F238E27FC236}">
                    <a16:creationId xmlns:a16="http://schemas.microsoft.com/office/drawing/2014/main" id="{89A34D7A-5626-466B-816F-1732B2E0E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2" name="Freeform 470">
                <a:extLst>
                  <a:ext uri="{FF2B5EF4-FFF2-40B4-BE49-F238E27FC236}">
                    <a16:creationId xmlns:a16="http://schemas.microsoft.com/office/drawing/2014/main" id="{63412A2F-1A16-469B-B059-5AACB0C75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3" name="Freeform 471">
                <a:extLst>
                  <a:ext uri="{FF2B5EF4-FFF2-40B4-BE49-F238E27FC236}">
                    <a16:creationId xmlns:a16="http://schemas.microsoft.com/office/drawing/2014/main" id="{C9591D81-16A5-4C9A-99F3-FDBAB2655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4" name="Freeform 472">
                <a:extLst>
                  <a:ext uri="{FF2B5EF4-FFF2-40B4-BE49-F238E27FC236}">
                    <a16:creationId xmlns:a16="http://schemas.microsoft.com/office/drawing/2014/main" id="{539088CE-10FF-4AA8-A9CA-5F815335B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5" name="Freeform 473">
                <a:extLst>
                  <a:ext uri="{FF2B5EF4-FFF2-40B4-BE49-F238E27FC236}">
                    <a16:creationId xmlns:a16="http://schemas.microsoft.com/office/drawing/2014/main" id="{2A8E891A-E624-4F1F-B742-708A745AA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6" name="Freeform 474">
                <a:extLst>
                  <a:ext uri="{FF2B5EF4-FFF2-40B4-BE49-F238E27FC236}">
                    <a16:creationId xmlns:a16="http://schemas.microsoft.com/office/drawing/2014/main" id="{96B9E067-C752-4FD0-85A5-7E85B015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7" name="Freeform 475">
                <a:extLst>
                  <a:ext uri="{FF2B5EF4-FFF2-40B4-BE49-F238E27FC236}">
                    <a16:creationId xmlns:a16="http://schemas.microsoft.com/office/drawing/2014/main" id="{5E575228-E73E-4E6C-ADA7-6342C8411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8" name="Freeform 476">
                <a:extLst>
                  <a:ext uri="{FF2B5EF4-FFF2-40B4-BE49-F238E27FC236}">
                    <a16:creationId xmlns:a16="http://schemas.microsoft.com/office/drawing/2014/main" id="{1C0072D3-EC2E-4330-B81C-8459497C0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19" name="Freeform 477">
                <a:extLst>
                  <a:ext uri="{FF2B5EF4-FFF2-40B4-BE49-F238E27FC236}">
                    <a16:creationId xmlns:a16="http://schemas.microsoft.com/office/drawing/2014/main" id="{003C1817-B247-402B-8ABB-283EA8C96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0" name="Freeform 478">
                <a:extLst>
                  <a:ext uri="{FF2B5EF4-FFF2-40B4-BE49-F238E27FC236}">
                    <a16:creationId xmlns:a16="http://schemas.microsoft.com/office/drawing/2014/main" id="{4AD2D215-5DDC-4C06-A28B-076715E2C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1" name="Freeform 479">
                <a:extLst>
                  <a:ext uri="{FF2B5EF4-FFF2-40B4-BE49-F238E27FC236}">
                    <a16:creationId xmlns:a16="http://schemas.microsoft.com/office/drawing/2014/main" id="{28288A6D-FA9E-476E-8876-B8CA460B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2" name="Freeform 480">
                <a:extLst>
                  <a:ext uri="{FF2B5EF4-FFF2-40B4-BE49-F238E27FC236}">
                    <a16:creationId xmlns:a16="http://schemas.microsoft.com/office/drawing/2014/main" id="{B469785C-7FBA-4739-84DB-8E0EBB173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3" name="Freeform 481">
                <a:extLst>
                  <a:ext uri="{FF2B5EF4-FFF2-40B4-BE49-F238E27FC236}">
                    <a16:creationId xmlns:a16="http://schemas.microsoft.com/office/drawing/2014/main" id="{2DB7905D-4061-40AE-A770-0C1A6FD3C6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4" name="Freeform 482">
                <a:extLst>
                  <a:ext uri="{FF2B5EF4-FFF2-40B4-BE49-F238E27FC236}">
                    <a16:creationId xmlns:a16="http://schemas.microsoft.com/office/drawing/2014/main" id="{8ED830A5-DEB0-4ACD-A396-DAABEA356F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5" name="Freeform 483">
                <a:extLst>
                  <a:ext uri="{FF2B5EF4-FFF2-40B4-BE49-F238E27FC236}">
                    <a16:creationId xmlns:a16="http://schemas.microsoft.com/office/drawing/2014/main" id="{3B0C00DB-B03C-460D-8CDF-624BC36A08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6" name="Freeform 484">
                <a:extLst>
                  <a:ext uri="{FF2B5EF4-FFF2-40B4-BE49-F238E27FC236}">
                    <a16:creationId xmlns:a16="http://schemas.microsoft.com/office/drawing/2014/main" id="{F2328A14-64A1-4F65-A836-17DE313D7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7" name="Freeform 485">
                <a:extLst>
                  <a:ext uri="{FF2B5EF4-FFF2-40B4-BE49-F238E27FC236}">
                    <a16:creationId xmlns:a16="http://schemas.microsoft.com/office/drawing/2014/main" id="{8B50AF44-3D5A-433B-9904-90073E205E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8" name="Freeform 486">
                <a:extLst>
                  <a:ext uri="{FF2B5EF4-FFF2-40B4-BE49-F238E27FC236}">
                    <a16:creationId xmlns:a16="http://schemas.microsoft.com/office/drawing/2014/main" id="{80F7B67B-4778-414E-9CEC-0E59C02D75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29" name="Freeform 487">
                <a:extLst>
                  <a:ext uri="{FF2B5EF4-FFF2-40B4-BE49-F238E27FC236}">
                    <a16:creationId xmlns:a16="http://schemas.microsoft.com/office/drawing/2014/main" id="{15F44E25-E349-4326-ACF1-4AEF9EEA2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0" name="Freeform 488">
                <a:extLst>
                  <a:ext uri="{FF2B5EF4-FFF2-40B4-BE49-F238E27FC236}">
                    <a16:creationId xmlns:a16="http://schemas.microsoft.com/office/drawing/2014/main" id="{7B41D4F7-FC7A-4B52-A2E9-A3945B0C86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1" name="Freeform 489">
                <a:extLst>
                  <a:ext uri="{FF2B5EF4-FFF2-40B4-BE49-F238E27FC236}">
                    <a16:creationId xmlns:a16="http://schemas.microsoft.com/office/drawing/2014/main" id="{67E68B92-D5C4-423B-B123-753BD27475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2" name="Freeform 490">
                <a:extLst>
                  <a:ext uri="{FF2B5EF4-FFF2-40B4-BE49-F238E27FC236}">
                    <a16:creationId xmlns:a16="http://schemas.microsoft.com/office/drawing/2014/main" id="{270B8119-F138-46F7-BE06-8A762EA4E8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3" name="Freeform 491">
                <a:extLst>
                  <a:ext uri="{FF2B5EF4-FFF2-40B4-BE49-F238E27FC236}">
                    <a16:creationId xmlns:a16="http://schemas.microsoft.com/office/drawing/2014/main" id="{F8E2927B-3A6C-415C-BC49-79A4962CDE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4" name="Freeform 492">
                <a:extLst>
                  <a:ext uri="{FF2B5EF4-FFF2-40B4-BE49-F238E27FC236}">
                    <a16:creationId xmlns:a16="http://schemas.microsoft.com/office/drawing/2014/main" id="{D2AF2B0D-CDD4-44C5-88E7-DD611E51B6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5" name="Freeform 493">
                <a:extLst>
                  <a:ext uri="{FF2B5EF4-FFF2-40B4-BE49-F238E27FC236}">
                    <a16:creationId xmlns:a16="http://schemas.microsoft.com/office/drawing/2014/main" id="{D58BD2EF-D302-4296-995F-43648D70A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6" name="Freeform 494">
                <a:extLst>
                  <a:ext uri="{FF2B5EF4-FFF2-40B4-BE49-F238E27FC236}">
                    <a16:creationId xmlns:a16="http://schemas.microsoft.com/office/drawing/2014/main" id="{05623C83-DB1F-438B-9136-3785D2BD1F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7" name="Freeform 495">
                <a:extLst>
                  <a:ext uri="{FF2B5EF4-FFF2-40B4-BE49-F238E27FC236}">
                    <a16:creationId xmlns:a16="http://schemas.microsoft.com/office/drawing/2014/main" id="{37ACFABD-6992-437A-8508-43BA63971E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8" name="Freeform 496">
                <a:extLst>
                  <a:ext uri="{FF2B5EF4-FFF2-40B4-BE49-F238E27FC236}">
                    <a16:creationId xmlns:a16="http://schemas.microsoft.com/office/drawing/2014/main" id="{4C272ECA-ABCF-4D9C-82BF-01F7EB191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39" name="Freeform 497">
                <a:extLst>
                  <a:ext uri="{FF2B5EF4-FFF2-40B4-BE49-F238E27FC236}">
                    <a16:creationId xmlns:a16="http://schemas.microsoft.com/office/drawing/2014/main" id="{E5D1313E-341E-4FE1-8C6E-63097B66C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0" name="Freeform 498">
                <a:extLst>
                  <a:ext uri="{FF2B5EF4-FFF2-40B4-BE49-F238E27FC236}">
                    <a16:creationId xmlns:a16="http://schemas.microsoft.com/office/drawing/2014/main" id="{A604628B-BADD-483A-BFDF-689D465DA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1" name="Freeform 499">
                <a:extLst>
                  <a:ext uri="{FF2B5EF4-FFF2-40B4-BE49-F238E27FC236}">
                    <a16:creationId xmlns:a16="http://schemas.microsoft.com/office/drawing/2014/main" id="{E1A2C1AA-0CDC-418E-ADA4-16B6903A2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2" name="Freeform 500">
                <a:extLst>
                  <a:ext uri="{FF2B5EF4-FFF2-40B4-BE49-F238E27FC236}">
                    <a16:creationId xmlns:a16="http://schemas.microsoft.com/office/drawing/2014/main" id="{3BEA0C0A-BDC7-4E0B-8EE5-07F789CC6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3" name="Freeform 501">
                <a:extLst>
                  <a:ext uri="{FF2B5EF4-FFF2-40B4-BE49-F238E27FC236}">
                    <a16:creationId xmlns:a16="http://schemas.microsoft.com/office/drawing/2014/main" id="{E5958638-F76A-4527-8344-2DA9422CF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4" name="Freeform 502">
                <a:extLst>
                  <a:ext uri="{FF2B5EF4-FFF2-40B4-BE49-F238E27FC236}">
                    <a16:creationId xmlns:a16="http://schemas.microsoft.com/office/drawing/2014/main" id="{314132BF-003C-41B5-8B44-1CEAEC86F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5" name="Freeform 503">
                <a:extLst>
                  <a:ext uri="{FF2B5EF4-FFF2-40B4-BE49-F238E27FC236}">
                    <a16:creationId xmlns:a16="http://schemas.microsoft.com/office/drawing/2014/main" id="{F301818D-6C30-4078-9E11-590FA3032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6" name="Freeform 504">
                <a:extLst>
                  <a:ext uri="{FF2B5EF4-FFF2-40B4-BE49-F238E27FC236}">
                    <a16:creationId xmlns:a16="http://schemas.microsoft.com/office/drawing/2014/main" id="{567C3B2B-1A53-4544-944E-6A13D2756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7" name="Freeform 505">
                <a:extLst>
                  <a:ext uri="{FF2B5EF4-FFF2-40B4-BE49-F238E27FC236}">
                    <a16:creationId xmlns:a16="http://schemas.microsoft.com/office/drawing/2014/main" id="{6A793725-3580-4272-A19B-4ED3D4F7C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8" name="Freeform 506">
                <a:extLst>
                  <a:ext uri="{FF2B5EF4-FFF2-40B4-BE49-F238E27FC236}">
                    <a16:creationId xmlns:a16="http://schemas.microsoft.com/office/drawing/2014/main" id="{3F394500-7992-4066-8C2B-154BD6E2F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49" name="Freeform 507">
                <a:extLst>
                  <a:ext uri="{FF2B5EF4-FFF2-40B4-BE49-F238E27FC236}">
                    <a16:creationId xmlns:a16="http://schemas.microsoft.com/office/drawing/2014/main" id="{D3F4FDAF-F9F7-47E0-90B8-BFB189F2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0" name="Freeform 508">
                <a:extLst>
                  <a:ext uri="{FF2B5EF4-FFF2-40B4-BE49-F238E27FC236}">
                    <a16:creationId xmlns:a16="http://schemas.microsoft.com/office/drawing/2014/main" id="{81AAD35D-CC36-4C83-BB57-19D7DB12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1" name="Freeform 509">
                <a:extLst>
                  <a:ext uri="{FF2B5EF4-FFF2-40B4-BE49-F238E27FC236}">
                    <a16:creationId xmlns:a16="http://schemas.microsoft.com/office/drawing/2014/main" id="{3037F04E-2CC0-4D9E-B79C-21A7AA614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2" name="Freeform 510">
                <a:extLst>
                  <a:ext uri="{FF2B5EF4-FFF2-40B4-BE49-F238E27FC236}">
                    <a16:creationId xmlns:a16="http://schemas.microsoft.com/office/drawing/2014/main" id="{0F02FA45-6D5A-4CF1-883F-E22C74F20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3" name="Freeform 511">
                <a:extLst>
                  <a:ext uri="{FF2B5EF4-FFF2-40B4-BE49-F238E27FC236}">
                    <a16:creationId xmlns:a16="http://schemas.microsoft.com/office/drawing/2014/main" id="{75543AAD-D7FE-46E4-892C-A2E9ECAA2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4" name="Freeform 512">
                <a:extLst>
                  <a:ext uri="{FF2B5EF4-FFF2-40B4-BE49-F238E27FC236}">
                    <a16:creationId xmlns:a16="http://schemas.microsoft.com/office/drawing/2014/main" id="{6882FBAB-4390-4685-8151-952D89A3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5" name="Freeform 513">
                <a:extLst>
                  <a:ext uri="{FF2B5EF4-FFF2-40B4-BE49-F238E27FC236}">
                    <a16:creationId xmlns:a16="http://schemas.microsoft.com/office/drawing/2014/main" id="{36231135-BA36-4B43-A0E8-0214FE32E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6" name="Freeform 514">
                <a:extLst>
                  <a:ext uri="{FF2B5EF4-FFF2-40B4-BE49-F238E27FC236}">
                    <a16:creationId xmlns:a16="http://schemas.microsoft.com/office/drawing/2014/main" id="{18065653-080F-4C92-BE55-921563366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7" name="Freeform 515">
                <a:extLst>
                  <a:ext uri="{FF2B5EF4-FFF2-40B4-BE49-F238E27FC236}">
                    <a16:creationId xmlns:a16="http://schemas.microsoft.com/office/drawing/2014/main" id="{D36AD20A-A29A-470E-96C4-2ED09936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8" name="Freeform 516">
                <a:extLst>
                  <a:ext uri="{FF2B5EF4-FFF2-40B4-BE49-F238E27FC236}">
                    <a16:creationId xmlns:a16="http://schemas.microsoft.com/office/drawing/2014/main" id="{C3F639E8-F646-48CE-B84B-1C103166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59" name="Freeform 517">
                <a:extLst>
                  <a:ext uri="{FF2B5EF4-FFF2-40B4-BE49-F238E27FC236}">
                    <a16:creationId xmlns:a16="http://schemas.microsoft.com/office/drawing/2014/main" id="{B9DF238C-37E4-4BC0-BF18-3E575C22E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0" name="Freeform 518">
                <a:extLst>
                  <a:ext uri="{FF2B5EF4-FFF2-40B4-BE49-F238E27FC236}">
                    <a16:creationId xmlns:a16="http://schemas.microsoft.com/office/drawing/2014/main" id="{DB0B0443-0F36-40CF-B871-C366DE00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1" name="Freeform 519">
                <a:extLst>
                  <a:ext uri="{FF2B5EF4-FFF2-40B4-BE49-F238E27FC236}">
                    <a16:creationId xmlns:a16="http://schemas.microsoft.com/office/drawing/2014/main" id="{8D219823-105A-4018-A069-F1A65EE12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2" name="Freeform 520">
                <a:extLst>
                  <a:ext uri="{FF2B5EF4-FFF2-40B4-BE49-F238E27FC236}">
                    <a16:creationId xmlns:a16="http://schemas.microsoft.com/office/drawing/2014/main" id="{19FA3DB1-3D2F-400D-B0EF-8E4408773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3" name="Freeform 521">
                <a:extLst>
                  <a:ext uri="{FF2B5EF4-FFF2-40B4-BE49-F238E27FC236}">
                    <a16:creationId xmlns:a16="http://schemas.microsoft.com/office/drawing/2014/main" id="{EF8F8E0F-6934-40E9-A44A-B2171F127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4" name="Freeform 522">
                <a:extLst>
                  <a:ext uri="{FF2B5EF4-FFF2-40B4-BE49-F238E27FC236}">
                    <a16:creationId xmlns:a16="http://schemas.microsoft.com/office/drawing/2014/main" id="{E043F3DE-155A-4691-85EE-87A98AB4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5" name="Freeform 523">
                <a:extLst>
                  <a:ext uri="{FF2B5EF4-FFF2-40B4-BE49-F238E27FC236}">
                    <a16:creationId xmlns:a16="http://schemas.microsoft.com/office/drawing/2014/main" id="{4EE22CD0-1C8C-4C6B-B204-11BA745BD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6" name="Freeform 524">
                <a:extLst>
                  <a:ext uri="{FF2B5EF4-FFF2-40B4-BE49-F238E27FC236}">
                    <a16:creationId xmlns:a16="http://schemas.microsoft.com/office/drawing/2014/main" id="{F8F8CD8D-5E2A-4248-A9EB-4ECA178A9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7" name="Freeform 525">
                <a:extLst>
                  <a:ext uri="{FF2B5EF4-FFF2-40B4-BE49-F238E27FC236}">
                    <a16:creationId xmlns:a16="http://schemas.microsoft.com/office/drawing/2014/main" id="{5FFFAEF6-919F-4CCF-916D-990296B5B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8" name="Freeform 526">
                <a:extLst>
                  <a:ext uri="{FF2B5EF4-FFF2-40B4-BE49-F238E27FC236}">
                    <a16:creationId xmlns:a16="http://schemas.microsoft.com/office/drawing/2014/main" id="{DEA90006-8202-419A-8978-3061196C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69" name="Freeform 527">
                <a:extLst>
                  <a:ext uri="{FF2B5EF4-FFF2-40B4-BE49-F238E27FC236}">
                    <a16:creationId xmlns:a16="http://schemas.microsoft.com/office/drawing/2014/main" id="{95C356B6-C802-4504-9516-BD2C236DF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0" name="Freeform 528">
                <a:extLst>
                  <a:ext uri="{FF2B5EF4-FFF2-40B4-BE49-F238E27FC236}">
                    <a16:creationId xmlns:a16="http://schemas.microsoft.com/office/drawing/2014/main" id="{47E9296D-BA81-4036-A133-55EACE82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1" name="Freeform 529">
                <a:extLst>
                  <a:ext uri="{FF2B5EF4-FFF2-40B4-BE49-F238E27FC236}">
                    <a16:creationId xmlns:a16="http://schemas.microsoft.com/office/drawing/2014/main" id="{F3D16F09-A4BA-43BC-8919-13E4A5DCF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2" name="Freeform 530">
                <a:extLst>
                  <a:ext uri="{FF2B5EF4-FFF2-40B4-BE49-F238E27FC236}">
                    <a16:creationId xmlns:a16="http://schemas.microsoft.com/office/drawing/2014/main" id="{3AF5F64F-92B3-4C55-B16B-5D54AF93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3" name="Freeform 531">
                <a:extLst>
                  <a:ext uri="{FF2B5EF4-FFF2-40B4-BE49-F238E27FC236}">
                    <a16:creationId xmlns:a16="http://schemas.microsoft.com/office/drawing/2014/main" id="{3CCA3531-D1F3-4523-BA9D-85AA67FCF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4" name="Freeform 532">
                <a:extLst>
                  <a:ext uri="{FF2B5EF4-FFF2-40B4-BE49-F238E27FC236}">
                    <a16:creationId xmlns:a16="http://schemas.microsoft.com/office/drawing/2014/main" id="{EB18DD6C-4F25-485E-A9C9-7A0E2062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5" name="Freeform 533">
                <a:extLst>
                  <a:ext uri="{FF2B5EF4-FFF2-40B4-BE49-F238E27FC236}">
                    <a16:creationId xmlns:a16="http://schemas.microsoft.com/office/drawing/2014/main" id="{CE7CDDA1-53C8-4648-B020-AD253DD6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6" name="Freeform 534">
                <a:extLst>
                  <a:ext uri="{FF2B5EF4-FFF2-40B4-BE49-F238E27FC236}">
                    <a16:creationId xmlns:a16="http://schemas.microsoft.com/office/drawing/2014/main" id="{D0A1B97B-9103-4BF3-8ADA-F0A5081B7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7" name="Freeform 535">
                <a:extLst>
                  <a:ext uri="{FF2B5EF4-FFF2-40B4-BE49-F238E27FC236}">
                    <a16:creationId xmlns:a16="http://schemas.microsoft.com/office/drawing/2014/main" id="{F5CCEA5F-8D99-4EE9-984A-43CE8667E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8" name="Freeform 536">
                <a:extLst>
                  <a:ext uri="{FF2B5EF4-FFF2-40B4-BE49-F238E27FC236}">
                    <a16:creationId xmlns:a16="http://schemas.microsoft.com/office/drawing/2014/main" id="{889B0266-FAF9-4C81-A68E-9A694CE78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79" name="Freeform 537">
                <a:extLst>
                  <a:ext uri="{FF2B5EF4-FFF2-40B4-BE49-F238E27FC236}">
                    <a16:creationId xmlns:a16="http://schemas.microsoft.com/office/drawing/2014/main" id="{B16B06E9-0132-49F5-B98D-EA168A4F8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0" name="Freeform 538">
                <a:extLst>
                  <a:ext uri="{FF2B5EF4-FFF2-40B4-BE49-F238E27FC236}">
                    <a16:creationId xmlns:a16="http://schemas.microsoft.com/office/drawing/2014/main" id="{2F618508-7ABE-4A54-9D6F-A3F9C5BF1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1" name="Freeform 539">
                <a:extLst>
                  <a:ext uri="{FF2B5EF4-FFF2-40B4-BE49-F238E27FC236}">
                    <a16:creationId xmlns:a16="http://schemas.microsoft.com/office/drawing/2014/main" id="{5A5A9618-B790-49F2-8021-CEA33FC22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2" name="Freeform 540">
                <a:extLst>
                  <a:ext uri="{FF2B5EF4-FFF2-40B4-BE49-F238E27FC236}">
                    <a16:creationId xmlns:a16="http://schemas.microsoft.com/office/drawing/2014/main" id="{1417300C-4380-415F-8DB6-CE1C0F010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3" name="Freeform 541">
                <a:extLst>
                  <a:ext uri="{FF2B5EF4-FFF2-40B4-BE49-F238E27FC236}">
                    <a16:creationId xmlns:a16="http://schemas.microsoft.com/office/drawing/2014/main" id="{8B20E633-5ABA-4904-BD6D-F92319F1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4" name="Freeform 542">
                <a:extLst>
                  <a:ext uri="{FF2B5EF4-FFF2-40B4-BE49-F238E27FC236}">
                    <a16:creationId xmlns:a16="http://schemas.microsoft.com/office/drawing/2014/main" id="{A123FBB5-2A45-477C-9D59-4ABBB093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5" name="Freeform 543">
                <a:extLst>
                  <a:ext uri="{FF2B5EF4-FFF2-40B4-BE49-F238E27FC236}">
                    <a16:creationId xmlns:a16="http://schemas.microsoft.com/office/drawing/2014/main" id="{6E8868DC-65B7-431A-AF36-F2452802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6" name="Freeform 544">
                <a:extLst>
                  <a:ext uri="{FF2B5EF4-FFF2-40B4-BE49-F238E27FC236}">
                    <a16:creationId xmlns:a16="http://schemas.microsoft.com/office/drawing/2014/main" id="{FC1E8A8C-B230-4948-A568-0D3FB740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7" name="Freeform 545">
                <a:extLst>
                  <a:ext uri="{FF2B5EF4-FFF2-40B4-BE49-F238E27FC236}">
                    <a16:creationId xmlns:a16="http://schemas.microsoft.com/office/drawing/2014/main" id="{C3AA0B3A-1BA2-48E3-B31C-088935D8F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8" name="Freeform 546">
                <a:extLst>
                  <a:ext uri="{FF2B5EF4-FFF2-40B4-BE49-F238E27FC236}">
                    <a16:creationId xmlns:a16="http://schemas.microsoft.com/office/drawing/2014/main" id="{B57D8549-4B29-4E3D-92D2-0EE5E4260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89" name="Freeform 547">
                <a:extLst>
                  <a:ext uri="{FF2B5EF4-FFF2-40B4-BE49-F238E27FC236}">
                    <a16:creationId xmlns:a16="http://schemas.microsoft.com/office/drawing/2014/main" id="{C252ADC3-DE5E-4E0C-99BE-36B387717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0" name="Freeform 548">
                <a:extLst>
                  <a:ext uri="{FF2B5EF4-FFF2-40B4-BE49-F238E27FC236}">
                    <a16:creationId xmlns:a16="http://schemas.microsoft.com/office/drawing/2014/main" id="{8915838E-F841-411E-99E3-376099B04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1" name="Freeform 549">
                <a:extLst>
                  <a:ext uri="{FF2B5EF4-FFF2-40B4-BE49-F238E27FC236}">
                    <a16:creationId xmlns:a16="http://schemas.microsoft.com/office/drawing/2014/main" id="{7858EA31-A719-4D1F-A725-E7634611D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2" name="Freeform 550">
                <a:extLst>
                  <a:ext uri="{FF2B5EF4-FFF2-40B4-BE49-F238E27FC236}">
                    <a16:creationId xmlns:a16="http://schemas.microsoft.com/office/drawing/2014/main" id="{191E5BD1-5029-4202-B87F-5879E9405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3" name="Freeform 551">
                <a:extLst>
                  <a:ext uri="{FF2B5EF4-FFF2-40B4-BE49-F238E27FC236}">
                    <a16:creationId xmlns:a16="http://schemas.microsoft.com/office/drawing/2014/main" id="{4E7D7731-0464-4754-87BB-8301323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4" name="Freeform 552">
                <a:extLst>
                  <a:ext uri="{FF2B5EF4-FFF2-40B4-BE49-F238E27FC236}">
                    <a16:creationId xmlns:a16="http://schemas.microsoft.com/office/drawing/2014/main" id="{ACF07C93-DCA7-4708-9741-65A71B26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5" name="Freeform 553">
                <a:extLst>
                  <a:ext uri="{FF2B5EF4-FFF2-40B4-BE49-F238E27FC236}">
                    <a16:creationId xmlns:a16="http://schemas.microsoft.com/office/drawing/2014/main" id="{76B73449-BC4C-4E58-B44B-311127DBD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6" name="Freeform 554">
                <a:extLst>
                  <a:ext uri="{FF2B5EF4-FFF2-40B4-BE49-F238E27FC236}">
                    <a16:creationId xmlns:a16="http://schemas.microsoft.com/office/drawing/2014/main" id="{46B4BCAB-E6C4-4BB3-9FA6-8A437831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7" name="Freeform 555">
                <a:extLst>
                  <a:ext uri="{FF2B5EF4-FFF2-40B4-BE49-F238E27FC236}">
                    <a16:creationId xmlns:a16="http://schemas.microsoft.com/office/drawing/2014/main" id="{D74560FD-7E60-4B54-A3E9-947BEC1C7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8" name="Freeform 556">
                <a:extLst>
                  <a:ext uri="{FF2B5EF4-FFF2-40B4-BE49-F238E27FC236}">
                    <a16:creationId xmlns:a16="http://schemas.microsoft.com/office/drawing/2014/main" id="{C8E9A2AD-1FD9-434A-BF10-E72492AB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399" name="Freeform 557">
                <a:extLst>
                  <a:ext uri="{FF2B5EF4-FFF2-40B4-BE49-F238E27FC236}">
                    <a16:creationId xmlns:a16="http://schemas.microsoft.com/office/drawing/2014/main" id="{A681FB06-9725-4FEC-BB75-FEC591EA2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0" name="Freeform 558">
                <a:extLst>
                  <a:ext uri="{FF2B5EF4-FFF2-40B4-BE49-F238E27FC236}">
                    <a16:creationId xmlns:a16="http://schemas.microsoft.com/office/drawing/2014/main" id="{1BD8C475-60D3-4E71-A16B-9A763098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1" name="Freeform 559">
                <a:extLst>
                  <a:ext uri="{FF2B5EF4-FFF2-40B4-BE49-F238E27FC236}">
                    <a16:creationId xmlns:a16="http://schemas.microsoft.com/office/drawing/2014/main" id="{214EE8DD-3BD9-49C1-9CA9-E9A93874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2" name="Freeform 560">
                <a:extLst>
                  <a:ext uri="{FF2B5EF4-FFF2-40B4-BE49-F238E27FC236}">
                    <a16:creationId xmlns:a16="http://schemas.microsoft.com/office/drawing/2014/main" id="{22DE12B2-21F5-4180-A258-41938B460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3" name="Freeform 561">
                <a:extLst>
                  <a:ext uri="{FF2B5EF4-FFF2-40B4-BE49-F238E27FC236}">
                    <a16:creationId xmlns:a16="http://schemas.microsoft.com/office/drawing/2014/main" id="{E0158009-060C-4126-A43A-80369B51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4" name="Freeform 562">
                <a:extLst>
                  <a:ext uri="{FF2B5EF4-FFF2-40B4-BE49-F238E27FC236}">
                    <a16:creationId xmlns:a16="http://schemas.microsoft.com/office/drawing/2014/main" id="{F44D6BA2-1445-4A5A-A46A-07D5EF3BA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5" name="Freeform 563">
                <a:extLst>
                  <a:ext uri="{FF2B5EF4-FFF2-40B4-BE49-F238E27FC236}">
                    <a16:creationId xmlns:a16="http://schemas.microsoft.com/office/drawing/2014/main" id="{8DA6DDFE-4163-4A75-B911-8EC3CE7E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6" name="Freeform 564">
                <a:extLst>
                  <a:ext uri="{FF2B5EF4-FFF2-40B4-BE49-F238E27FC236}">
                    <a16:creationId xmlns:a16="http://schemas.microsoft.com/office/drawing/2014/main" id="{5654C8CE-C1C9-436C-8333-C792621F7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7" name="Freeform 565">
                <a:extLst>
                  <a:ext uri="{FF2B5EF4-FFF2-40B4-BE49-F238E27FC236}">
                    <a16:creationId xmlns:a16="http://schemas.microsoft.com/office/drawing/2014/main" id="{EE19E041-1CC5-485D-8552-605489FD1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8" name="Freeform 566">
                <a:extLst>
                  <a:ext uri="{FF2B5EF4-FFF2-40B4-BE49-F238E27FC236}">
                    <a16:creationId xmlns:a16="http://schemas.microsoft.com/office/drawing/2014/main" id="{5047314A-54B3-4851-BF3B-70ABE9028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09" name="Freeform 567">
                <a:extLst>
                  <a:ext uri="{FF2B5EF4-FFF2-40B4-BE49-F238E27FC236}">
                    <a16:creationId xmlns:a16="http://schemas.microsoft.com/office/drawing/2014/main" id="{0AB829E9-8BB4-4D65-82AA-4444BDCB1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0" name="Freeform 568">
                <a:extLst>
                  <a:ext uri="{FF2B5EF4-FFF2-40B4-BE49-F238E27FC236}">
                    <a16:creationId xmlns:a16="http://schemas.microsoft.com/office/drawing/2014/main" id="{348E0C52-FC30-4097-8E26-183F8AC7C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1" name="Freeform 569">
                <a:extLst>
                  <a:ext uri="{FF2B5EF4-FFF2-40B4-BE49-F238E27FC236}">
                    <a16:creationId xmlns:a16="http://schemas.microsoft.com/office/drawing/2014/main" id="{4470BE85-ACBD-49A8-A79B-395FA8DE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2" name="Freeform 570">
                <a:extLst>
                  <a:ext uri="{FF2B5EF4-FFF2-40B4-BE49-F238E27FC236}">
                    <a16:creationId xmlns:a16="http://schemas.microsoft.com/office/drawing/2014/main" id="{84D9F795-55AC-4568-8109-E74D13F78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3" name="Freeform 571">
                <a:extLst>
                  <a:ext uri="{FF2B5EF4-FFF2-40B4-BE49-F238E27FC236}">
                    <a16:creationId xmlns:a16="http://schemas.microsoft.com/office/drawing/2014/main" id="{B3A4DD13-09DD-4DF1-A070-6BC57E3E0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4" name="Freeform 572">
                <a:extLst>
                  <a:ext uri="{FF2B5EF4-FFF2-40B4-BE49-F238E27FC236}">
                    <a16:creationId xmlns:a16="http://schemas.microsoft.com/office/drawing/2014/main" id="{75080026-82DD-4DAA-B23E-1A76F9C6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5" name="Freeform 573">
                <a:extLst>
                  <a:ext uri="{FF2B5EF4-FFF2-40B4-BE49-F238E27FC236}">
                    <a16:creationId xmlns:a16="http://schemas.microsoft.com/office/drawing/2014/main" id="{85E2E41E-0B64-4560-9940-2734CA17E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6" name="Freeform 574">
                <a:extLst>
                  <a:ext uri="{FF2B5EF4-FFF2-40B4-BE49-F238E27FC236}">
                    <a16:creationId xmlns:a16="http://schemas.microsoft.com/office/drawing/2014/main" id="{214D6331-99DB-48E8-B637-C4C2030F8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7" name="Freeform 575">
                <a:extLst>
                  <a:ext uri="{FF2B5EF4-FFF2-40B4-BE49-F238E27FC236}">
                    <a16:creationId xmlns:a16="http://schemas.microsoft.com/office/drawing/2014/main" id="{0CC81BAF-179C-431A-B59A-189D365A9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8" name="Freeform 576">
                <a:extLst>
                  <a:ext uri="{FF2B5EF4-FFF2-40B4-BE49-F238E27FC236}">
                    <a16:creationId xmlns:a16="http://schemas.microsoft.com/office/drawing/2014/main" id="{55BA3FB0-1062-4687-9927-EEA0655F2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19" name="Freeform 577">
                <a:extLst>
                  <a:ext uri="{FF2B5EF4-FFF2-40B4-BE49-F238E27FC236}">
                    <a16:creationId xmlns:a16="http://schemas.microsoft.com/office/drawing/2014/main" id="{838D5F49-434B-420B-B8F8-7A01F1A01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0" name="Freeform 578">
                <a:extLst>
                  <a:ext uri="{FF2B5EF4-FFF2-40B4-BE49-F238E27FC236}">
                    <a16:creationId xmlns:a16="http://schemas.microsoft.com/office/drawing/2014/main" id="{2C58B16B-24E3-4E6F-B5B5-07538F8FE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1" name="Freeform 579">
                <a:extLst>
                  <a:ext uri="{FF2B5EF4-FFF2-40B4-BE49-F238E27FC236}">
                    <a16:creationId xmlns:a16="http://schemas.microsoft.com/office/drawing/2014/main" id="{FB1785E4-FF96-4666-9D36-DA199794D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2" name="Freeform 580">
                <a:extLst>
                  <a:ext uri="{FF2B5EF4-FFF2-40B4-BE49-F238E27FC236}">
                    <a16:creationId xmlns:a16="http://schemas.microsoft.com/office/drawing/2014/main" id="{3EC18DEF-59B8-4408-A5E4-F90164A1F3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3" name="Freeform 581">
                <a:extLst>
                  <a:ext uri="{FF2B5EF4-FFF2-40B4-BE49-F238E27FC236}">
                    <a16:creationId xmlns:a16="http://schemas.microsoft.com/office/drawing/2014/main" id="{696D8B98-39C3-4FA6-B87B-0447C61C4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4" name="Freeform 582">
                <a:extLst>
                  <a:ext uri="{FF2B5EF4-FFF2-40B4-BE49-F238E27FC236}">
                    <a16:creationId xmlns:a16="http://schemas.microsoft.com/office/drawing/2014/main" id="{DE602F9D-211E-44E9-89AB-B360A84644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5" name="Freeform 583">
                <a:extLst>
                  <a:ext uri="{FF2B5EF4-FFF2-40B4-BE49-F238E27FC236}">
                    <a16:creationId xmlns:a16="http://schemas.microsoft.com/office/drawing/2014/main" id="{E14ABB86-0BAB-4B46-BC49-FB75A614A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6" name="Freeform 584">
                <a:extLst>
                  <a:ext uri="{FF2B5EF4-FFF2-40B4-BE49-F238E27FC236}">
                    <a16:creationId xmlns:a16="http://schemas.microsoft.com/office/drawing/2014/main" id="{BA4F7422-5154-4FB7-8751-FA817C70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7" name="Freeform 585">
                <a:extLst>
                  <a:ext uri="{FF2B5EF4-FFF2-40B4-BE49-F238E27FC236}">
                    <a16:creationId xmlns:a16="http://schemas.microsoft.com/office/drawing/2014/main" id="{691027AC-E1AB-46DA-A1EB-20860848CF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8" name="Freeform 586">
                <a:extLst>
                  <a:ext uri="{FF2B5EF4-FFF2-40B4-BE49-F238E27FC236}">
                    <a16:creationId xmlns:a16="http://schemas.microsoft.com/office/drawing/2014/main" id="{1FD40AB9-BC1C-4B3A-BCE7-AA6981909C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29" name="Freeform 587">
                <a:extLst>
                  <a:ext uri="{FF2B5EF4-FFF2-40B4-BE49-F238E27FC236}">
                    <a16:creationId xmlns:a16="http://schemas.microsoft.com/office/drawing/2014/main" id="{D9E3F313-EF42-4FD5-8685-AE826E2470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0" name="Freeform 588">
                <a:extLst>
                  <a:ext uri="{FF2B5EF4-FFF2-40B4-BE49-F238E27FC236}">
                    <a16:creationId xmlns:a16="http://schemas.microsoft.com/office/drawing/2014/main" id="{7352577C-D2F1-4A7C-8B0A-158DCA78A3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1" name="Freeform 589">
                <a:extLst>
                  <a:ext uri="{FF2B5EF4-FFF2-40B4-BE49-F238E27FC236}">
                    <a16:creationId xmlns:a16="http://schemas.microsoft.com/office/drawing/2014/main" id="{FC6EF33E-74CE-4AD9-8907-C50712244F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2" name="Freeform 590">
                <a:extLst>
                  <a:ext uri="{FF2B5EF4-FFF2-40B4-BE49-F238E27FC236}">
                    <a16:creationId xmlns:a16="http://schemas.microsoft.com/office/drawing/2014/main" id="{C7F37AD6-9D60-49AA-9D89-008A6E0E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3" name="Freeform 591">
                <a:extLst>
                  <a:ext uri="{FF2B5EF4-FFF2-40B4-BE49-F238E27FC236}">
                    <a16:creationId xmlns:a16="http://schemas.microsoft.com/office/drawing/2014/main" id="{CF505C67-A664-4010-BB3A-F3ABC5D87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4" name="Freeform 592">
                <a:extLst>
                  <a:ext uri="{FF2B5EF4-FFF2-40B4-BE49-F238E27FC236}">
                    <a16:creationId xmlns:a16="http://schemas.microsoft.com/office/drawing/2014/main" id="{F017E7A3-AD0D-4B98-AA7E-498529400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5" name="Freeform 593">
                <a:extLst>
                  <a:ext uri="{FF2B5EF4-FFF2-40B4-BE49-F238E27FC236}">
                    <a16:creationId xmlns:a16="http://schemas.microsoft.com/office/drawing/2014/main" id="{9798AD30-04F8-45C9-98ED-84A39A92F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6" name="Freeform 594">
                <a:extLst>
                  <a:ext uri="{FF2B5EF4-FFF2-40B4-BE49-F238E27FC236}">
                    <a16:creationId xmlns:a16="http://schemas.microsoft.com/office/drawing/2014/main" id="{8E430CD7-45EB-46A9-9A25-71172E9C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7" name="Freeform 595">
                <a:extLst>
                  <a:ext uri="{FF2B5EF4-FFF2-40B4-BE49-F238E27FC236}">
                    <a16:creationId xmlns:a16="http://schemas.microsoft.com/office/drawing/2014/main" id="{10F8D640-C2BC-4D18-87B4-1BA5EA8DE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8" name="Freeform 596">
                <a:extLst>
                  <a:ext uri="{FF2B5EF4-FFF2-40B4-BE49-F238E27FC236}">
                    <a16:creationId xmlns:a16="http://schemas.microsoft.com/office/drawing/2014/main" id="{9151F1CC-E678-49B4-9FC3-D0730813E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39" name="Freeform 597">
                <a:extLst>
                  <a:ext uri="{FF2B5EF4-FFF2-40B4-BE49-F238E27FC236}">
                    <a16:creationId xmlns:a16="http://schemas.microsoft.com/office/drawing/2014/main" id="{102B93C2-EC59-4A92-ADF7-9F19DA6C4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0" name="Freeform 598">
                <a:extLst>
                  <a:ext uri="{FF2B5EF4-FFF2-40B4-BE49-F238E27FC236}">
                    <a16:creationId xmlns:a16="http://schemas.microsoft.com/office/drawing/2014/main" id="{92C758BC-5042-4DEA-B878-CE3545A05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1" name="Freeform 599">
                <a:extLst>
                  <a:ext uri="{FF2B5EF4-FFF2-40B4-BE49-F238E27FC236}">
                    <a16:creationId xmlns:a16="http://schemas.microsoft.com/office/drawing/2014/main" id="{198F4744-B1C6-483A-9394-5A5750D25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2" name="Freeform 600">
                <a:extLst>
                  <a:ext uri="{FF2B5EF4-FFF2-40B4-BE49-F238E27FC236}">
                    <a16:creationId xmlns:a16="http://schemas.microsoft.com/office/drawing/2014/main" id="{10A08D21-3737-4FD9-A4AE-29F1B41D3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3" name="Freeform 601">
                <a:extLst>
                  <a:ext uri="{FF2B5EF4-FFF2-40B4-BE49-F238E27FC236}">
                    <a16:creationId xmlns:a16="http://schemas.microsoft.com/office/drawing/2014/main" id="{D84E5F27-3596-4D38-86E3-3750ABA4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4" name="Line 602">
                <a:extLst>
                  <a:ext uri="{FF2B5EF4-FFF2-40B4-BE49-F238E27FC236}">
                    <a16:creationId xmlns:a16="http://schemas.microsoft.com/office/drawing/2014/main" id="{9C84F7A8-7DC8-4C6F-8DC1-91D862010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5" name="Freeform 603">
                <a:extLst>
                  <a:ext uri="{FF2B5EF4-FFF2-40B4-BE49-F238E27FC236}">
                    <a16:creationId xmlns:a16="http://schemas.microsoft.com/office/drawing/2014/main" id="{50C12612-FA13-4675-A762-36B094636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6" name="Freeform 604">
                <a:extLst>
                  <a:ext uri="{FF2B5EF4-FFF2-40B4-BE49-F238E27FC236}">
                    <a16:creationId xmlns:a16="http://schemas.microsoft.com/office/drawing/2014/main" id="{37BFB111-4F0F-4284-B685-1C46D3D4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7" name="Freeform 605">
                <a:extLst>
                  <a:ext uri="{FF2B5EF4-FFF2-40B4-BE49-F238E27FC236}">
                    <a16:creationId xmlns:a16="http://schemas.microsoft.com/office/drawing/2014/main" id="{9E59A49D-A0CB-45B5-9384-C136B4297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8" name="Freeform 606">
                <a:extLst>
                  <a:ext uri="{FF2B5EF4-FFF2-40B4-BE49-F238E27FC236}">
                    <a16:creationId xmlns:a16="http://schemas.microsoft.com/office/drawing/2014/main" id="{B91CF56A-333C-47F8-8A0A-E16AE7F88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49" name="Freeform 607">
                <a:extLst>
                  <a:ext uri="{FF2B5EF4-FFF2-40B4-BE49-F238E27FC236}">
                    <a16:creationId xmlns:a16="http://schemas.microsoft.com/office/drawing/2014/main" id="{CBC8BB67-0440-4257-BBBD-7094BB1F2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0" name="Freeform 608">
                <a:extLst>
                  <a:ext uri="{FF2B5EF4-FFF2-40B4-BE49-F238E27FC236}">
                    <a16:creationId xmlns:a16="http://schemas.microsoft.com/office/drawing/2014/main" id="{746EC7E6-AB03-431D-9432-59B4D72C0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1" name="Freeform 609">
                <a:extLst>
                  <a:ext uri="{FF2B5EF4-FFF2-40B4-BE49-F238E27FC236}">
                    <a16:creationId xmlns:a16="http://schemas.microsoft.com/office/drawing/2014/main" id="{D0B25678-3B30-4E8A-A12B-D0841467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2" name="Freeform 610">
                <a:extLst>
                  <a:ext uri="{FF2B5EF4-FFF2-40B4-BE49-F238E27FC236}">
                    <a16:creationId xmlns:a16="http://schemas.microsoft.com/office/drawing/2014/main" id="{72BB973B-AEAA-4765-85EE-56657DD5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3" name="Freeform 611">
                <a:extLst>
                  <a:ext uri="{FF2B5EF4-FFF2-40B4-BE49-F238E27FC236}">
                    <a16:creationId xmlns:a16="http://schemas.microsoft.com/office/drawing/2014/main" id="{F61CCFEC-A44B-4E5A-8510-67195EFD3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4" name="Freeform 612">
                <a:extLst>
                  <a:ext uri="{FF2B5EF4-FFF2-40B4-BE49-F238E27FC236}">
                    <a16:creationId xmlns:a16="http://schemas.microsoft.com/office/drawing/2014/main" id="{08D1CE0C-322B-4B90-98D7-6A271E89D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5" name="Freeform 613">
                <a:extLst>
                  <a:ext uri="{FF2B5EF4-FFF2-40B4-BE49-F238E27FC236}">
                    <a16:creationId xmlns:a16="http://schemas.microsoft.com/office/drawing/2014/main" id="{A6FD1F9A-2C35-455C-A736-75CF9F4D8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6" name="Freeform 614">
                <a:extLst>
                  <a:ext uri="{FF2B5EF4-FFF2-40B4-BE49-F238E27FC236}">
                    <a16:creationId xmlns:a16="http://schemas.microsoft.com/office/drawing/2014/main" id="{E3969774-E3FC-4722-B3DF-8D158752E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7" name="Freeform 615">
                <a:extLst>
                  <a:ext uri="{FF2B5EF4-FFF2-40B4-BE49-F238E27FC236}">
                    <a16:creationId xmlns:a16="http://schemas.microsoft.com/office/drawing/2014/main" id="{CC6A3582-86DC-4C68-82EC-A9BFBFE7B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8" name="Freeform 616">
                <a:extLst>
                  <a:ext uri="{FF2B5EF4-FFF2-40B4-BE49-F238E27FC236}">
                    <a16:creationId xmlns:a16="http://schemas.microsoft.com/office/drawing/2014/main" id="{50A49F63-75DB-4182-B85D-F496918E9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59" name="Freeform 617">
                <a:extLst>
                  <a:ext uri="{FF2B5EF4-FFF2-40B4-BE49-F238E27FC236}">
                    <a16:creationId xmlns:a16="http://schemas.microsoft.com/office/drawing/2014/main" id="{48B622D1-B60C-4D20-B2FB-F2462EAC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0" name="Freeform 618">
                <a:extLst>
                  <a:ext uri="{FF2B5EF4-FFF2-40B4-BE49-F238E27FC236}">
                    <a16:creationId xmlns:a16="http://schemas.microsoft.com/office/drawing/2014/main" id="{283A657A-159C-4FB0-9E65-DC74613E6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1" name="Freeform 619">
                <a:extLst>
                  <a:ext uri="{FF2B5EF4-FFF2-40B4-BE49-F238E27FC236}">
                    <a16:creationId xmlns:a16="http://schemas.microsoft.com/office/drawing/2014/main" id="{432E1C65-0D85-4155-97B0-527C54C8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2" name="Freeform 620">
                <a:extLst>
                  <a:ext uri="{FF2B5EF4-FFF2-40B4-BE49-F238E27FC236}">
                    <a16:creationId xmlns:a16="http://schemas.microsoft.com/office/drawing/2014/main" id="{343E92B9-F479-4D82-8C9D-430E993DC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3" name="Freeform 621">
                <a:extLst>
                  <a:ext uri="{FF2B5EF4-FFF2-40B4-BE49-F238E27FC236}">
                    <a16:creationId xmlns:a16="http://schemas.microsoft.com/office/drawing/2014/main" id="{89F080B2-BFA9-478A-8D86-A4B60F19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4" name="Freeform 622">
                <a:extLst>
                  <a:ext uri="{FF2B5EF4-FFF2-40B4-BE49-F238E27FC236}">
                    <a16:creationId xmlns:a16="http://schemas.microsoft.com/office/drawing/2014/main" id="{EE8A3D4E-F177-4D89-87AC-9B9198C81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5" name="Freeform 623">
                <a:extLst>
                  <a:ext uri="{FF2B5EF4-FFF2-40B4-BE49-F238E27FC236}">
                    <a16:creationId xmlns:a16="http://schemas.microsoft.com/office/drawing/2014/main" id="{FAAA23F6-0440-4319-847D-D3E22CEA2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6" name="Freeform 624">
                <a:extLst>
                  <a:ext uri="{FF2B5EF4-FFF2-40B4-BE49-F238E27FC236}">
                    <a16:creationId xmlns:a16="http://schemas.microsoft.com/office/drawing/2014/main" id="{4C98F204-E8A7-434F-ABDB-24D74CB12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7" name="Freeform 625">
                <a:extLst>
                  <a:ext uri="{FF2B5EF4-FFF2-40B4-BE49-F238E27FC236}">
                    <a16:creationId xmlns:a16="http://schemas.microsoft.com/office/drawing/2014/main" id="{80791176-C02C-4D04-9BF5-970AEBF8D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8" name="Freeform 626">
                <a:extLst>
                  <a:ext uri="{FF2B5EF4-FFF2-40B4-BE49-F238E27FC236}">
                    <a16:creationId xmlns:a16="http://schemas.microsoft.com/office/drawing/2014/main" id="{C0814FFD-88DA-47A2-BE40-0E53B7E18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69" name="Freeform 627">
                <a:extLst>
                  <a:ext uri="{FF2B5EF4-FFF2-40B4-BE49-F238E27FC236}">
                    <a16:creationId xmlns:a16="http://schemas.microsoft.com/office/drawing/2014/main" id="{02A13F44-94C1-4095-BB62-2353F25DF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0" name="Freeform 628">
                <a:extLst>
                  <a:ext uri="{FF2B5EF4-FFF2-40B4-BE49-F238E27FC236}">
                    <a16:creationId xmlns:a16="http://schemas.microsoft.com/office/drawing/2014/main" id="{AA9580B6-BFAC-42A8-B26E-E7CC42A2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1" name="Freeform 629">
                <a:extLst>
                  <a:ext uri="{FF2B5EF4-FFF2-40B4-BE49-F238E27FC236}">
                    <a16:creationId xmlns:a16="http://schemas.microsoft.com/office/drawing/2014/main" id="{8FF38FC5-DC86-4E90-A218-A2B53EA9C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2" name="Freeform 630">
                <a:extLst>
                  <a:ext uri="{FF2B5EF4-FFF2-40B4-BE49-F238E27FC236}">
                    <a16:creationId xmlns:a16="http://schemas.microsoft.com/office/drawing/2014/main" id="{6A1DCA9B-9D78-40DE-9AAF-DE063ED0B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3" name="Freeform 631">
                <a:extLst>
                  <a:ext uri="{FF2B5EF4-FFF2-40B4-BE49-F238E27FC236}">
                    <a16:creationId xmlns:a16="http://schemas.microsoft.com/office/drawing/2014/main" id="{40937A12-0D34-422E-8C3C-D3FAE0F2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4" name="Freeform 632">
                <a:extLst>
                  <a:ext uri="{FF2B5EF4-FFF2-40B4-BE49-F238E27FC236}">
                    <a16:creationId xmlns:a16="http://schemas.microsoft.com/office/drawing/2014/main" id="{97FEF4D8-3FD7-42B0-8510-898913D6A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5" name="Freeform 633">
                <a:extLst>
                  <a:ext uri="{FF2B5EF4-FFF2-40B4-BE49-F238E27FC236}">
                    <a16:creationId xmlns:a16="http://schemas.microsoft.com/office/drawing/2014/main" id="{5303B8C3-8BF9-4914-AA4D-0E1AB6395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6" name="Freeform 634">
                <a:extLst>
                  <a:ext uri="{FF2B5EF4-FFF2-40B4-BE49-F238E27FC236}">
                    <a16:creationId xmlns:a16="http://schemas.microsoft.com/office/drawing/2014/main" id="{4D67FCAA-75E3-468F-B20D-87FECE2E9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7" name="Freeform 635">
                <a:extLst>
                  <a:ext uri="{FF2B5EF4-FFF2-40B4-BE49-F238E27FC236}">
                    <a16:creationId xmlns:a16="http://schemas.microsoft.com/office/drawing/2014/main" id="{8C7991EE-239E-432D-AE86-3D2CAC2B6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8" name="Freeform 636">
                <a:extLst>
                  <a:ext uri="{FF2B5EF4-FFF2-40B4-BE49-F238E27FC236}">
                    <a16:creationId xmlns:a16="http://schemas.microsoft.com/office/drawing/2014/main" id="{615EA154-0E7F-4FDF-93CF-CB1BF593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79" name="Freeform 637">
                <a:extLst>
                  <a:ext uri="{FF2B5EF4-FFF2-40B4-BE49-F238E27FC236}">
                    <a16:creationId xmlns:a16="http://schemas.microsoft.com/office/drawing/2014/main" id="{CDDBE809-054A-4448-B745-FFBCD8785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0" name="Freeform 638">
                <a:extLst>
                  <a:ext uri="{FF2B5EF4-FFF2-40B4-BE49-F238E27FC236}">
                    <a16:creationId xmlns:a16="http://schemas.microsoft.com/office/drawing/2014/main" id="{556A76C9-086A-4F75-8620-F5310209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1" name="Freeform 639">
                <a:extLst>
                  <a:ext uri="{FF2B5EF4-FFF2-40B4-BE49-F238E27FC236}">
                    <a16:creationId xmlns:a16="http://schemas.microsoft.com/office/drawing/2014/main" id="{BCC86ADD-587B-44CD-BB63-32C9086E2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2" name="Freeform 640">
                <a:extLst>
                  <a:ext uri="{FF2B5EF4-FFF2-40B4-BE49-F238E27FC236}">
                    <a16:creationId xmlns:a16="http://schemas.microsoft.com/office/drawing/2014/main" id="{8327279E-15B6-4C57-8FA1-CA5D648EA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3" name="Freeform 641">
                <a:extLst>
                  <a:ext uri="{FF2B5EF4-FFF2-40B4-BE49-F238E27FC236}">
                    <a16:creationId xmlns:a16="http://schemas.microsoft.com/office/drawing/2014/main" id="{2BCDF9B3-1843-4A3F-9DF6-3ABA41E2B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4" name="Freeform 642">
                <a:extLst>
                  <a:ext uri="{FF2B5EF4-FFF2-40B4-BE49-F238E27FC236}">
                    <a16:creationId xmlns:a16="http://schemas.microsoft.com/office/drawing/2014/main" id="{DA92CD75-CC06-431C-80AC-85A748B9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5" name="Freeform 643">
                <a:extLst>
                  <a:ext uri="{FF2B5EF4-FFF2-40B4-BE49-F238E27FC236}">
                    <a16:creationId xmlns:a16="http://schemas.microsoft.com/office/drawing/2014/main" id="{7767F421-9CF3-4444-BBAB-90E5E485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6" name="Freeform 644">
                <a:extLst>
                  <a:ext uri="{FF2B5EF4-FFF2-40B4-BE49-F238E27FC236}">
                    <a16:creationId xmlns:a16="http://schemas.microsoft.com/office/drawing/2014/main" id="{E186739D-3EF2-40C2-9E50-E02929449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487" name="Freeform 645">
                <a:extLst>
                  <a:ext uri="{FF2B5EF4-FFF2-40B4-BE49-F238E27FC236}">
                    <a16:creationId xmlns:a16="http://schemas.microsoft.com/office/drawing/2014/main" id="{94FB248D-A580-4453-97D7-969AF3F4E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7129" name="Freeform 646">
              <a:extLst>
                <a:ext uri="{FF2B5EF4-FFF2-40B4-BE49-F238E27FC236}">
                  <a16:creationId xmlns:a16="http://schemas.microsoft.com/office/drawing/2014/main" id="{74BBEBF6-98DE-40E7-8212-43F6C1DC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0" name="Freeform 647">
              <a:extLst>
                <a:ext uri="{FF2B5EF4-FFF2-40B4-BE49-F238E27FC236}">
                  <a16:creationId xmlns:a16="http://schemas.microsoft.com/office/drawing/2014/main" id="{F2081447-94D0-4634-BB8F-2CE9C6084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1" name="Freeform 648">
              <a:extLst>
                <a:ext uri="{FF2B5EF4-FFF2-40B4-BE49-F238E27FC236}">
                  <a16:creationId xmlns:a16="http://schemas.microsoft.com/office/drawing/2014/main" id="{5CCE87C4-DD6C-4660-B06A-638FA72FC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2" name="Freeform 649">
              <a:extLst>
                <a:ext uri="{FF2B5EF4-FFF2-40B4-BE49-F238E27FC236}">
                  <a16:creationId xmlns:a16="http://schemas.microsoft.com/office/drawing/2014/main" id="{A9E17FEA-E3D5-422B-B73D-75BE6BB2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3" name="Freeform 650">
              <a:extLst>
                <a:ext uri="{FF2B5EF4-FFF2-40B4-BE49-F238E27FC236}">
                  <a16:creationId xmlns:a16="http://schemas.microsoft.com/office/drawing/2014/main" id="{22132028-0488-4BD8-9920-D1EC2B6B1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4" name="Freeform 651">
              <a:extLst>
                <a:ext uri="{FF2B5EF4-FFF2-40B4-BE49-F238E27FC236}">
                  <a16:creationId xmlns:a16="http://schemas.microsoft.com/office/drawing/2014/main" id="{66C3156B-0C37-4754-ADF9-8ABDD20F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5" name="Freeform 652">
              <a:extLst>
                <a:ext uri="{FF2B5EF4-FFF2-40B4-BE49-F238E27FC236}">
                  <a16:creationId xmlns:a16="http://schemas.microsoft.com/office/drawing/2014/main" id="{EE128419-8F40-4C1B-A13D-FF90A4C4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6" name="Freeform 653">
              <a:extLst>
                <a:ext uri="{FF2B5EF4-FFF2-40B4-BE49-F238E27FC236}">
                  <a16:creationId xmlns:a16="http://schemas.microsoft.com/office/drawing/2014/main" id="{6839818B-85E4-4FFD-B7E7-7C3E7D9A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7" name="Freeform 654">
              <a:extLst>
                <a:ext uri="{FF2B5EF4-FFF2-40B4-BE49-F238E27FC236}">
                  <a16:creationId xmlns:a16="http://schemas.microsoft.com/office/drawing/2014/main" id="{0FBBFB8C-0A57-491A-AE6C-5A717BC6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8" name="Freeform 655">
              <a:extLst>
                <a:ext uri="{FF2B5EF4-FFF2-40B4-BE49-F238E27FC236}">
                  <a16:creationId xmlns:a16="http://schemas.microsoft.com/office/drawing/2014/main" id="{F70ACA6B-8F1B-4F31-B4C4-97BA78235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39" name="Freeform 656">
              <a:extLst>
                <a:ext uri="{FF2B5EF4-FFF2-40B4-BE49-F238E27FC236}">
                  <a16:creationId xmlns:a16="http://schemas.microsoft.com/office/drawing/2014/main" id="{1BAD5666-A304-451A-99C1-B06D57C58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0" name="Freeform 657">
              <a:extLst>
                <a:ext uri="{FF2B5EF4-FFF2-40B4-BE49-F238E27FC236}">
                  <a16:creationId xmlns:a16="http://schemas.microsoft.com/office/drawing/2014/main" id="{ADED92F4-5F72-433D-9D39-6DB077135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1" name="Freeform 658">
              <a:extLst>
                <a:ext uri="{FF2B5EF4-FFF2-40B4-BE49-F238E27FC236}">
                  <a16:creationId xmlns:a16="http://schemas.microsoft.com/office/drawing/2014/main" id="{E55F30F4-7ACA-4873-9362-303BE720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2" name="Freeform 659">
              <a:extLst>
                <a:ext uri="{FF2B5EF4-FFF2-40B4-BE49-F238E27FC236}">
                  <a16:creationId xmlns:a16="http://schemas.microsoft.com/office/drawing/2014/main" id="{2C1E8F7A-E2DA-4B4F-8081-1FB480FA1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3" name="Freeform 660">
              <a:extLst>
                <a:ext uri="{FF2B5EF4-FFF2-40B4-BE49-F238E27FC236}">
                  <a16:creationId xmlns:a16="http://schemas.microsoft.com/office/drawing/2014/main" id="{3606F657-5846-4A94-932E-EF9A8F06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4" name="Freeform 661">
              <a:extLst>
                <a:ext uri="{FF2B5EF4-FFF2-40B4-BE49-F238E27FC236}">
                  <a16:creationId xmlns:a16="http://schemas.microsoft.com/office/drawing/2014/main" id="{C7164D83-85F4-4651-BBD3-B38E50F2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5" name="Freeform 662">
              <a:extLst>
                <a:ext uri="{FF2B5EF4-FFF2-40B4-BE49-F238E27FC236}">
                  <a16:creationId xmlns:a16="http://schemas.microsoft.com/office/drawing/2014/main" id="{90CB87AF-53E8-48A6-B393-62B4904AE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6" name="Freeform 663">
              <a:extLst>
                <a:ext uri="{FF2B5EF4-FFF2-40B4-BE49-F238E27FC236}">
                  <a16:creationId xmlns:a16="http://schemas.microsoft.com/office/drawing/2014/main" id="{7A00BFE4-4141-4BE3-A351-C5DB322F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7" name="Freeform 664">
              <a:extLst>
                <a:ext uri="{FF2B5EF4-FFF2-40B4-BE49-F238E27FC236}">
                  <a16:creationId xmlns:a16="http://schemas.microsoft.com/office/drawing/2014/main" id="{A2B4EE62-B4B2-4340-BA35-8A6F69F9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8" name="Freeform 665">
              <a:extLst>
                <a:ext uri="{FF2B5EF4-FFF2-40B4-BE49-F238E27FC236}">
                  <a16:creationId xmlns:a16="http://schemas.microsoft.com/office/drawing/2014/main" id="{C4358D80-AA77-4A95-95E1-2F2E7C69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49" name="Freeform 666">
              <a:extLst>
                <a:ext uri="{FF2B5EF4-FFF2-40B4-BE49-F238E27FC236}">
                  <a16:creationId xmlns:a16="http://schemas.microsoft.com/office/drawing/2014/main" id="{2261FC0F-B8E7-46DC-AF3D-7EFBC62F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0" name="Freeform 667">
              <a:extLst>
                <a:ext uri="{FF2B5EF4-FFF2-40B4-BE49-F238E27FC236}">
                  <a16:creationId xmlns:a16="http://schemas.microsoft.com/office/drawing/2014/main" id="{DE318178-5F34-4465-8654-8C0091B6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1" name="Freeform 668">
              <a:extLst>
                <a:ext uri="{FF2B5EF4-FFF2-40B4-BE49-F238E27FC236}">
                  <a16:creationId xmlns:a16="http://schemas.microsoft.com/office/drawing/2014/main" id="{3A263216-1ACC-4A34-BE31-89E1A70E6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2" name="Freeform 669">
              <a:extLst>
                <a:ext uri="{FF2B5EF4-FFF2-40B4-BE49-F238E27FC236}">
                  <a16:creationId xmlns:a16="http://schemas.microsoft.com/office/drawing/2014/main" id="{0392CB93-2474-4C20-928C-17E99AC60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3" name="Freeform 670">
              <a:extLst>
                <a:ext uri="{FF2B5EF4-FFF2-40B4-BE49-F238E27FC236}">
                  <a16:creationId xmlns:a16="http://schemas.microsoft.com/office/drawing/2014/main" id="{BCD720AC-B4FF-4DF3-9D9E-14A41744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4" name="Freeform 671">
              <a:extLst>
                <a:ext uri="{FF2B5EF4-FFF2-40B4-BE49-F238E27FC236}">
                  <a16:creationId xmlns:a16="http://schemas.microsoft.com/office/drawing/2014/main" id="{99CC365F-F2CC-4323-91FC-418F5727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5" name="Freeform 672">
              <a:extLst>
                <a:ext uri="{FF2B5EF4-FFF2-40B4-BE49-F238E27FC236}">
                  <a16:creationId xmlns:a16="http://schemas.microsoft.com/office/drawing/2014/main" id="{8E3834D9-E1DC-4954-861C-70F0116E6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6" name="Freeform 673">
              <a:extLst>
                <a:ext uri="{FF2B5EF4-FFF2-40B4-BE49-F238E27FC236}">
                  <a16:creationId xmlns:a16="http://schemas.microsoft.com/office/drawing/2014/main" id="{DCDD5BEA-B502-49BA-8B6A-93D320D21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7" name="Freeform 674">
              <a:extLst>
                <a:ext uri="{FF2B5EF4-FFF2-40B4-BE49-F238E27FC236}">
                  <a16:creationId xmlns:a16="http://schemas.microsoft.com/office/drawing/2014/main" id="{648B698A-4E6B-41FD-959D-E55774F3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8" name="Freeform 675">
              <a:extLst>
                <a:ext uri="{FF2B5EF4-FFF2-40B4-BE49-F238E27FC236}">
                  <a16:creationId xmlns:a16="http://schemas.microsoft.com/office/drawing/2014/main" id="{E2ECA1B9-3519-40AF-B812-4CF18749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59" name="Freeform 676">
              <a:extLst>
                <a:ext uri="{FF2B5EF4-FFF2-40B4-BE49-F238E27FC236}">
                  <a16:creationId xmlns:a16="http://schemas.microsoft.com/office/drawing/2014/main" id="{883ACB19-0FFC-4E84-8207-AC34A1AE3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0" name="Freeform 677">
              <a:extLst>
                <a:ext uri="{FF2B5EF4-FFF2-40B4-BE49-F238E27FC236}">
                  <a16:creationId xmlns:a16="http://schemas.microsoft.com/office/drawing/2014/main" id="{559B4095-087E-43E0-9D60-0C6CB312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1" name="Freeform 678">
              <a:extLst>
                <a:ext uri="{FF2B5EF4-FFF2-40B4-BE49-F238E27FC236}">
                  <a16:creationId xmlns:a16="http://schemas.microsoft.com/office/drawing/2014/main" id="{1202D758-0D95-4DA3-8F03-8211DB24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2" name="Freeform 679">
              <a:extLst>
                <a:ext uri="{FF2B5EF4-FFF2-40B4-BE49-F238E27FC236}">
                  <a16:creationId xmlns:a16="http://schemas.microsoft.com/office/drawing/2014/main" id="{79169103-5BC7-4B55-9FC7-7AE019E2D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3" name="Freeform 680">
              <a:extLst>
                <a:ext uri="{FF2B5EF4-FFF2-40B4-BE49-F238E27FC236}">
                  <a16:creationId xmlns:a16="http://schemas.microsoft.com/office/drawing/2014/main" id="{101CF975-DA13-47AD-8D7C-0C7DFC839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4" name="Freeform 681">
              <a:extLst>
                <a:ext uri="{FF2B5EF4-FFF2-40B4-BE49-F238E27FC236}">
                  <a16:creationId xmlns:a16="http://schemas.microsoft.com/office/drawing/2014/main" id="{544DC139-0A38-455F-8F90-E29811C4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5" name="Freeform 682">
              <a:extLst>
                <a:ext uri="{FF2B5EF4-FFF2-40B4-BE49-F238E27FC236}">
                  <a16:creationId xmlns:a16="http://schemas.microsoft.com/office/drawing/2014/main" id="{595D5BC7-D90C-4456-97F6-EED7751D3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6" name="Freeform 683">
              <a:extLst>
                <a:ext uri="{FF2B5EF4-FFF2-40B4-BE49-F238E27FC236}">
                  <a16:creationId xmlns:a16="http://schemas.microsoft.com/office/drawing/2014/main" id="{AFC99FE9-08C3-42F8-8F04-04073F273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7" name="Freeform 684">
              <a:extLst>
                <a:ext uri="{FF2B5EF4-FFF2-40B4-BE49-F238E27FC236}">
                  <a16:creationId xmlns:a16="http://schemas.microsoft.com/office/drawing/2014/main" id="{540F3546-8CD4-4935-B094-46DD153E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8" name="Freeform 685">
              <a:extLst>
                <a:ext uri="{FF2B5EF4-FFF2-40B4-BE49-F238E27FC236}">
                  <a16:creationId xmlns:a16="http://schemas.microsoft.com/office/drawing/2014/main" id="{50775B79-368B-410D-8C1B-1F86A130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69" name="Freeform 686">
              <a:extLst>
                <a:ext uri="{FF2B5EF4-FFF2-40B4-BE49-F238E27FC236}">
                  <a16:creationId xmlns:a16="http://schemas.microsoft.com/office/drawing/2014/main" id="{2CFA78DD-39AE-4D73-886D-48FFAD43C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0" name="Freeform 687">
              <a:extLst>
                <a:ext uri="{FF2B5EF4-FFF2-40B4-BE49-F238E27FC236}">
                  <a16:creationId xmlns:a16="http://schemas.microsoft.com/office/drawing/2014/main" id="{C1B39F4B-54F6-42E7-9068-F0B3264FE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1" name="Freeform 688">
              <a:extLst>
                <a:ext uri="{FF2B5EF4-FFF2-40B4-BE49-F238E27FC236}">
                  <a16:creationId xmlns:a16="http://schemas.microsoft.com/office/drawing/2014/main" id="{1A324F66-D0D9-4540-854A-003A472C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2" name="Freeform 689">
              <a:extLst>
                <a:ext uri="{FF2B5EF4-FFF2-40B4-BE49-F238E27FC236}">
                  <a16:creationId xmlns:a16="http://schemas.microsoft.com/office/drawing/2014/main" id="{BA8BE67A-4ABC-4CCD-9312-E30CB069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3" name="Freeform 690">
              <a:extLst>
                <a:ext uri="{FF2B5EF4-FFF2-40B4-BE49-F238E27FC236}">
                  <a16:creationId xmlns:a16="http://schemas.microsoft.com/office/drawing/2014/main" id="{C694782C-9BDF-4E50-AF1A-600E8F1C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4" name="Freeform 691">
              <a:extLst>
                <a:ext uri="{FF2B5EF4-FFF2-40B4-BE49-F238E27FC236}">
                  <a16:creationId xmlns:a16="http://schemas.microsoft.com/office/drawing/2014/main" id="{DB16F236-DAAC-4C3D-8253-EDD1ADEC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5" name="Freeform 692">
              <a:extLst>
                <a:ext uri="{FF2B5EF4-FFF2-40B4-BE49-F238E27FC236}">
                  <a16:creationId xmlns:a16="http://schemas.microsoft.com/office/drawing/2014/main" id="{3BE34521-CCC2-4202-9D5B-B2516C26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6" name="Freeform 693">
              <a:extLst>
                <a:ext uri="{FF2B5EF4-FFF2-40B4-BE49-F238E27FC236}">
                  <a16:creationId xmlns:a16="http://schemas.microsoft.com/office/drawing/2014/main" id="{4D93FF0A-DF14-44FD-9996-D19277FE1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7" name="Freeform 694">
              <a:extLst>
                <a:ext uri="{FF2B5EF4-FFF2-40B4-BE49-F238E27FC236}">
                  <a16:creationId xmlns:a16="http://schemas.microsoft.com/office/drawing/2014/main" id="{718C8BB0-C0E8-438F-9E90-A4FC2823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8" name="Freeform 695">
              <a:extLst>
                <a:ext uri="{FF2B5EF4-FFF2-40B4-BE49-F238E27FC236}">
                  <a16:creationId xmlns:a16="http://schemas.microsoft.com/office/drawing/2014/main" id="{2AFBD5E3-79B0-4042-BB40-ED20777F3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79" name="Freeform 696">
              <a:extLst>
                <a:ext uri="{FF2B5EF4-FFF2-40B4-BE49-F238E27FC236}">
                  <a16:creationId xmlns:a16="http://schemas.microsoft.com/office/drawing/2014/main" id="{DF5F509D-7484-498A-AE54-50F03C921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0" name="Freeform 697">
              <a:extLst>
                <a:ext uri="{FF2B5EF4-FFF2-40B4-BE49-F238E27FC236}">
                  <a16:creationId xmlns:a16="http://schemas.microsoft.com/office/drawing/2014/main" id="{C3D0A0F2-0138-4AA7-A0DD-36D98ECE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1" name="Freeform 698">
              <a:extLst>
                <a:ext uri="{FF2B5EF4-FFF2-40B4-BE49-F238E27FC236}">
                  <a16:creationId xmlns:a16="http://schemas.microsoft.com/office/drawing/2014/main" id="{436F6A76-99BD-4FED-BA68-5D853BE4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2" name="Freeform 699">
              <a:extLst>
                <a:ext uri="{FF2B5EF4-FFF2-40B4-BE49-F238E27FC236}">
                  <a16:creationId xmlns:a16="http://schemas.microsoft.com/office/drawing/2014/main" id="{7B21B935-4089-43C4-B77D-91C3219F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3" name="Freeform 700">
              <a:extLst>
                <a:ext uri="{FF2B5EF4-FFF2-40B4-BE49-F238E27FC236}">
                  <a16:creationId xmlns:a16="http://schemas.microsoft.com/office/drawing/2014/main" id="{C4D81D94-F2BA-4EC6-969E-F1CA9810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4" name="Freeform 701">
              <a:extLst>
                <a:ext uri="{FF2B5EF4-FFF2-40B4-BE49-F238E27FC236}">
                  <a16:creationId xmlns:a16="http://schemas.microsoft.com/office/drawing/2014/main" id="{4BB1005B-146E-41CF-A851-7C3F81A8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5" name="Freeform 702">
              <a:extLst>
                <a:ext uri="{FF2B5EF4-FFF2-40B4-BE49-F238E27FC236}">
                  <a16:creationId xmlns:a16="http://schemas.microsoft.com/office/drawing/2014/main" id="{A0F81725-B2D8-4E32-8100-2EBEE0DE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6" name="Freeform 703">
              <a:extLst>
                <a:ext uri="{FF2B5EF4-FFF2-40B4-BE49-F238E27FC236}">
                  <a16:creationId xmlns:a16="http://schemas.microsoft.com/office/drawing/2014/main" id="{66138557-446E-462D-8D8F-AAFC815C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7" name="Freeform 704">
              <a:extLst>
                <a:ext uri="{FF2B5EF4-FFF2-40B4-BE49-F238E27FC236}">
                  <a16:creationId xmlns:a16="http://schemas.microsoft.com/office/drawing/2014/main" id="{DBC9333C-2055-4DCE-B2B1-E0E6AC84E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8" name="Freeform 705">
              <a:extLst>
                <a:ext uri="{FF2B5EF4-FFF2-40B4-BE49-F238E27FC236}">
                  <a16:creationId xmlns:a16="http://schemas.microsoft.com/office/drawing/2014/main" id="{B520A25E-6E62-4F3E-B467-F74873A8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89" name="Freeform 706">
              <a:extLst>
                <a:ext uri="{FF2B5EF4-FFF2-40B4-BE49-F238E27FC236}">
                  <a16:creationId xmlns:a16="http://schemas.microsoft.com/office/drawing/2014/main" id="{FFF74337-2D07-48D9-B9F4-9C4BC760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0" name="Freeform 707">
              <a:extLst>
                <a:ext uri="{FF2B5EF4-FFF2-40B4-BE49-F238E27FC236}">
                  <a16:creationId xmlns:a16="http://schemas.microsoft.com/office/drawing/2014/main" id="{39757548-D3C5-4C59-8644-7C3EB8BAE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1" name="Freeform 708">
              <a:extLst>
                <a:ext uri="{FF2B5EF4-FFF2-40B4-BE49-F238E27FC236}">
                  <a16:creationId xmlns:a16="http://schemas.microsoft.com/office/drawing/2014/main" id="{568BF4AB-474A-4BB0-86C8-392E2A90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2" name="Freeform 709">
              <a:extLst>
                <a:ext uri="{FF2B5EF4-FFF2-40B4-BE49-F238E27FC236}">
                  <a16:creationId xmlns:a16="http://schemas.microsoft.com/office/drawing/2014/main" id="{6B9B4653-7D49-4B72-A471-2043A215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3" name="Freeform 710">
              <a:extLst>
                <a:ext uri="{FF2B5EF4-FFF2-40B4-BE49-F238E27FC236}">
                  <a16:creationId xmlns:a16="http://schemas.microsoft.com/office/drawing/2014/main" id="{7685D754-63F2-4FE4-B9A6-C50CB5D3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4" name="Freeform 711">
              <a:extLst>
                <a:ext uri="{FF2B5EF4-FFF2-40B4-BE49-F238E27FC236}">
                  <a16:creationId xmlns:a16="http://schemas.microsoft.com/office/drawing/2014/main" id="{1229229A-06E7-43A7-8A95-71A56CB9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5" name="Freeform 712">
              <a:extLst>
                <a:ext uri="{FF2B5EF4-FFF2-40B4-BE49-F238E27FC236}">
                  <a16:creationId xmlns:a16="http://schemas.microsoft.com/office/drawing/2014/main" id="{D738741D-F5FA-4F10-8D91-DBF4F67E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6" name="Freeform 713">
              <a:extLst>
                <a:ext uri="{FF2B5EF4-FFF2-40B4-BE49-F238E27FC236}">
                  <a16:creationId xmlns:a16="http://schemas.microsoft.com/office/drawing/2014/main" id="{CD443AAA-8B25-4391-8959-290E7E517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7" name="Freeform 714">
              <a:extLst>
                <a:ext uri="{FF2B5EF4-FFF2-40B4-BE49-F238E27FC236}">
                  <a16:creationId xmlns:a16="http://schemas.microsoft.com/office/drawing/2014/main" id="{1BCA5DB5-84AC-44C9-A801-147D302D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8" name="Freeform 715">
              <a:extLst>
                <a:ext uri="{FF2B5EF4-FFF2-40B4-BE49-F238E27FC236}">
                  <a16:creationId xmlns:a16="http://schemas.microsoft.com/office/drawing/2014/main" id="{58021A76-5AA9-42E9-94A6-3AE839FD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199" name="Freeform 716">
              <a:extLst>
                <a:ext uri="{FF2B5EF4-FFF2-40B4-BE49-F238E27FC236}">
                  <a16:creationId xmlns:a16="http://schemas.microsoft.com/office/drawing/2014/main" id="{AF10CE86-6180-4E80-8BFE-D913DF05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0" name="Freeform 717">
              <a:extLst>
                <a:ext uri="{FF2B5EF4-FFF2-40B4-BE49-F238E27FC236}">
                  <a16:creationId xmlns:a16="http://schemas.microsoft.com/office/drawing/2014/main" id="{CFCEDEEA-0F87-473A-AB43-5858BF7DC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1" name="Freeform 718">
              <a:extLst>
                <a:ext uri="{FF2B5EF4-FFF2-40B4-BE49-F238E27FC236}">
                  <a16:creationId xmlns:a16="http://schemas.microsoft.com/office/drawing/2014/main" id="{EC0760ED-34BF-490A-980D-88BF3088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2" name="Freeform 719">
              <a:extLst>
                <a:ext uri="{FF2B5EF4-FFF2-40B4-BE49-F238E27FC236}">
                  <a16:creationId xmlns:a16="http://schemas.microsoft.com/office/drawing/2014/main" id="{482D2384-46EB-40D4-800C-7A911C83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3" name="Freeform 720">
              <a:extLst>
                <a:ext uri="{FF2B5EF4-FFF2-40B4-BE49-F238E27FC236}">
                  <a16:creationId xmlns:a16="http://schemas.microsoft.com/office/drawing/2014/main" id="{8AD41AEB-DC62-446A-99EA-C351F6007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4" name="Freeform 721">
              <a:extLst>
                <a:ext uri="{FF2B5EF4-FFF2-40B4-BE49-F238E27FC236}">
                  <a16:creationId xmlns:a16="http://schemas.microsoft.com/office/drawing/2014/main" id="{B70D7E08-E3F7-414D-BE7F-990EAE8E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5" name="Freeform 722">
              <a:extLst>
                <a:ext uri="{FF2B5EF4-FFF2-40B4-BE49-F238E27FC236}">
                  <a16:creationId xmlns:a16="http://schemas.microsoft.com/office/drawing/2014/main" id="{F7A8496A-60C6-4AEB-B980-7C576B38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6" name="Freeform 723">
              <a:extLst>
                <a:ext uri="{FF2B5EF4-FFF2-40B4-BE49-F238E27FC236}">
                  <a16:creationId xmlns:a16="http://schemas.microsoft.com/office/drawing/2014/main" id="{42F587ED-96E4-4D30-94AD-A4A49CA2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7" name="Freeform 724">
              <a:extLst>
                <a:ext uri="{FF2B5EF4-FFF2-40B4-BE49-F238E27FC236}">
                  <a16:creationId xmlns:a16="http://schemas.microsoft.com/office/drawing/2014/main" id="{AA667326-C1F0-4A88-9029-815C71576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8" name="Freeform 725">
              <a:extLst>
                <a:ext uri="{FF2B5EF4-FFF2-40B4-BE49-F238E27FC236}">
                  <a16:creationId xmlns:a16="http://schemas.microsoft.com/office/drawing/2014/main" id="{74BA3B6B-E260-4442-B443-A78F2500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09" name="Freeform 726">
              <a:extLst>
                <a:ext uri="{FF2B5EF4-FFF2-40B4-BE49-F238E27FC236}">
                  <a16:creationId xmlns:a16="http://schemas.microsoft.com/office/drawing/2014/main" id="{F04588FC-D62B-4BCD-B4D7-8A3BD4A5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0" name="Freeform 727">
              <a:extLst>
                <a:ext uri="{FF2B5EF4-FFF2-40B4-BE49-F238E27FC236}">
                  <a16:creationId xmlns:a16="http://schemas.microsoft.com/office/drawing/2014/main" id="{8687F4FE-6276-42E4-802C-BEA840C8E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1" name="Freeform 728">
              <a:extLst>
                <a:ext uri="{FF2B5EF4-FFF2-40B4-BE49-F238E27FC236}">
                  <a16:creationId xmlns:a16="http://schemas.microsoft.com/office/drawing/2014/main" id="{EA09F1A0-0808-462C-83BF-FA4B997AA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2" name="Freeform 729">
              <a:extLst>
                <a:ext uri="{FF2B5EF4-FFF2-40B4-BE49-F238E27FC236}">
                  <a16:creationId xmlns:a16="http://schemas.microsoft.com/office/drawing/2014/main" id="{A3658282-01DC-48DE-9875-ECC447E50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3" name="Freeform 730">
              <a:extLst>
                <a:ext uri="{FF2B5EF4-FFF2-40B4-BE49-F238E27FC236}">
                  <a16:creationId xmlns:a16="http://schemas.microsoft.com/office/drawing/2014/main" id="{033FD87D-4F46-41AC-B902-8A96EFF7F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4" name="Freeform 731">
              <a:extLst>
                <a:ext uri="{FF2B5EF4-FFF2-40B4-BE49-F238E27FC236}">
                  <a16:creationId xmlns:a16="http://schemas.microsoft.com/office/drawing/2014/main" id="{CCD2BB02-E5AC-4CDD-AF3A-75A23D2C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5" name="Freeform 732">
              <a:extLst>
                <a:ext uri="{FF2B5EF4-FFF2-40B4-BE49-F238E27FC236}">
                  <a16:creationId xmlns:a16="http://schemas.microsoft.com/office/drawing/2014/main" id="{378A78F5-8693-4728-BDEE-6337689E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6" name="Freeform 733">
              <a:extLst>
                <a:ext uri="{FF2B5EF4-FFF2-40B4-BE49-F238E27FC236}">
                  <a16:creationId xmlns:a16="http://schemas.microsoft.com/office/drawing/2014/main" id="{FC91292C-38FF-4D5C-B08B-623D6CF8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7" name="Freeform 734">
              <a:extLst>
                <a:ext uri="{FF2B5EF4-FFF2-40B4-BE49-F238E27FC236}">
                  <a16:creationId xmlns:a16="http://schemas.microsoft.com/office/drawing/2014/main" id="{BB5D1C5F-AD12-47AF-801F-A2D881C2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8" name="Freeform 735">
              <a:extLst>
                <a:ext uri="{FF2B5EF4-FFF2-40B4-BE49-F238E27FC236}">
                  <a16:creationId xmlns:a16="http://schemas.microsoft.com/office/drawing/2014/main" id="{2221AD98-78CC-48AD-B02E-DF55A26C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19" name="Freeform 736">
              <a:extLst>
                <a:ext uri="{FF2B5EF4-FFF2-40B4-BE49-F238E27FC236}">
                  <a16:creationId xmlns:a16="http://schemas.microsoft.com/office/drawing/2014/main" id="{75AF27E8-6696-48BE-893C-E181DD1A1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0" name="Freeform 737">
              <a:extLst>
                <a:ext uri="{FF2B5EF4-FFF2-40B4-BE49-F238E27FC236}">
                  <a16:creationId xmlns:a16="http://schemas.microsoft.com/office/drawing/2014/main" id="{19566705-7C8B-411F-B707-BE9F99FA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1" name="Freeform 738">
              <a:extLst>
                <a:ext uri="{FF2B5EF4-FFF2-40B4-BE49-F238E27FC236}">
                  <a16:creationId xmlns:a16="http://schemas.microsoft.com/office/drawing/2014/main" id="{AD0998D6-3453-405C-9C86-1B659A56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2" name="Freeform 739">
              <a:extLst>
                <a:ext uri="{FF2B5EF4-FFF2-40B4-BE49-F238E27FC236}">
                  <a16:creationId xmlns:a16="http://schemas.microsoft.com/office/drawing/2014/main" id="{6F41BCD6-6EF3-42A4-B9FA-3E617AD9E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3" name="Freeform 740">
              <a:extLst>
                <a:ext uri="{FF2B5EF4-FFF2-40B4-BE49-F238E27FC236}">
                  <a16:creationId xmlns:a16="http://schemas.microsoft.com/office/drawing/2014/main" id="{319FBAC3-1ED9-4884-88C5-3F7CC001D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4" name="Freeform 741">
              <a:extLst>
                <a:ext uri="{FF2B5EF4-FFF2-40B4-BE49-F238E27FC236}">
                  <a16:creationId xmlns:a16="http://schemas.microsoft.com/office/drawing/2014/main" id="{AA437A44-3FEE-4454-A885-0B9EE0ED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5" name="Freeform 742">
              <a:extLst>
                <a:ext uri="{FF2B5EF4-FFF2-40B4-BE49-F238E27FC236}">
                  <a16:creationId xmlns:a16="http://schemas.microsoft.com/office/drawing/2014/main" id="{A3989ACB-D737-488F-A66A-F22D1C0C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6" name="Freeform 743">
              <a:extLst>
                <a:ext uri="{FF2B5EF4-FFF2-40B4-BE49-F238E27FC236}">
                  <a16:creationId xmlns:a16="http://schemas.microsoft.com/office/drawing/2014/main" id="{DB6EC4D7-C036-49E6-951F-51A0357C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7" name="Freeform 744">
              <a:extLst>
                <a:ext uri="{FF2B5EF4-FFF2-40B4-BE49-F238E27FC236}">
                  <a16:creationId xmlns:a16="http://schemas.microsoft.com/office/drawing/2014/main" id="{37E365BC-15E9-4C07-A712-60B63913C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8" name="Freeform 745">
              <a:extLst>
                <a:ext uri="{FF2B5EF4-FFF2-40B4-BE49-F238E27FC236}">
                  <a16:creationId xmlns:a16="http://schemas.microsoft.com/office/drawing/2014/main" id="{0575F809-AEAC-4517-9473-1D47390EB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29" name="Freeform 746">
              <a:extLst>
                <a:ext uri="{FF2B5EF4-FFF2-40B4-BE49-F238E27FC236}">
                  <a16:creationId xmlns:a16="http://schemas.microsoft.com/office/drawing/2014/main" id="{EF37B842-CBE9-4215-BBD9-D50728C7A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0" name="Freeform 747">
              <a:extLst>
                <a:ext uri="{FF2B5EF4-FFF2-40B4-BE49-F238E27FC236}">
                  <a16:creationId xmlns:a16="http://schemas.microsoft.com/office/drawing/2014/main" id="{575BCB88-E8DD-4092-B4D0-34BAC45C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1" name="Freeform 748">
              <a:extLst>
                <a:ext uri="{FF2B5EF4-FFF2-40B4-BE49-F238E27FC236}">
                  <a16:creationId xmlns:a16="http://schemas.microsoft.com/office/drawing/2014/main" id="{7B910BB5-F50D-4A66-AD74-F193754A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2" name="Freeform 749">
              <a:extLst>
                <a:ext uri="{FF2B5EF4-FFF2-40B4-BE49-F238E27FC236}">
                  <a16:creationId xmlns:a16="http://schemas.microsoft.com/office/drawing/2014/main" id="{1D8367A8-DA1F-4FB2-9928-76806FAB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3" name="Freeform 750">
              <a:extLst>
                <a:ext uri="{FF2B5EF4-FFF2-40B4-BE49-F238E27FC236}">
                  <a16:creationId xmlns:a16="http://schemas.microsoft.com/office/drawing/2014/main" id="{487A6AEC-1E8B-4F8D-830D-81CB9F7EA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4" name="Freeform 751">
              <a:extLst>
                <a:ext uri="{FF2B5EF4-FFF2-40B4-BE49-F238E27FC236}">
                  <a16:creationId xmlns:a16="http://schemas.microsoft.com/office/drawing/2014/main" id="{C3152DBD-194C-4F14-BB75-CEDC1424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5" name="Freeform 752">
              <a:extLst>
                <a:ext uri="{FF2B5EF4-FFF2-40B4-BE49-F238E27FC236}">
                  <a16:creationId xmlns:a16="http://schemas.microsoft.com/office/drawing/2014/main" id="{473F6604-B331-499C-A99A-B35A4C498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6" name="Freeform 753">
              <a:extLst>
                <a:ext uri="{FF2B5EF4-FFF2-40B4-BE49-F238E27FC236}">
                  <a16:creationId xmlns:a16="http://schemas.microsoft.com/office/drawing/2014/main" id="{30F7011F-2603-4820-97F7-3C52F7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7" name="Freeform 754">
              <a:extLst>
                <a:ext uri="{FF2B5EF4-FFF2-40B4-BE49-F238E27FC236}">
                  <a16:creationId xmlns:a16="http://schemas.microsoft.com/office/drawing/2014/main" id="{7D6E163F-16CB-46F3-BCD4-7ED42021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8" name="Freeform 755">
              <a:extLst>
                <a:ext uri="{FF2B5EF4-FFF2-40B4-BE49-F238E27FC236}">
                  <a16:creationId xmlns:a16="http://schemas.microsoft.com/office/drawing/2014/main" id="{7D039C5C-BD9B-485B-986E-228E3647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39" name="Freeform 756">
              <a:extLst>
                <a:ext uri="{FF2B5EF4-FFF2-40B4-BE49-F238E27FC236}">
                  <a16:creationId xmlns:a16="http://schemas.microsoft.com/office/drawing/2014/main" id="{203A73DC-9773-4C4F-8B84-AA2F49B7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0" name="Freeform 757">
              <a:extLst>
                <a:ext uri="{FF2B5EF4-FFF2-40B4-BE49-F238E27FC236}">
                  <a16:creationId xmlns:a16="http://schemas.microsoft.com/office/drawing/2014/main" id="{16630F7B-609C-45FF-A2F1-0613DD51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1" name="Freeform 758">
              <a:extLst>
                <a:ext uri="{FF2B5EF4-FFF2-40B4-BE49-F238E27FC236}">
                  <a16:creationId xmlns:a16="http://schemas.microsoft.com/office/drawing/2014/main" id="{581E863E-43FA-405A-955A-D408D46C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2" name="Freeform 759">
              <a:extLst>
                <a:ext uri="{FF2B5EF4-FFF2-40B4-BE49-F238E27FC236}">
                  <a16:creationId xmlns:a16="http://schemas.microsoft.com/office/drawing/2014/main" id="{B0933610-8C60-46C8-BAA0-B6704279B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3" name="Freeform 760">
              <a:extLst>
                <a:ext uri="{FF2B5EF4-FFF2-40B4-BE49-F238E27FC236}">
                  <a16:creationId xmlns:a16="http://schemas.microsoft.com/office/drawing/2014/main" id="{30EC77AC-771E-45A4-8FEC-FE7D14F51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4" name="Freeform 761">
              <a:extLst>
                <a:ext uri="{FF2B5EF4-FFF2-40B4-BE49-F238E27FC236}">
                  <a16:creationId xmlns:a16="http://schemas.microsoft.com/office/drawing/2014/main" id="{193A2451-7D7A-46D8-9E42-2BB3141A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5" name="Freeform 762">
              <a:extLst>
                <a:ext uri="{FF2B5EF4-FFF2-40B4-BE49-F238E27FC236}">
                  <a16:creationId xmlns:a16="http://schemas.microsoft.com/office/drawing/2014/main" id="{0B89473B-72D5-4BBC-8863-F4FA7860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6" name="Freeform 763">
              <a:extLst>
                <a:ext uri="{FF2B5EF4-FFF2-40B4-BE49-F238E27FC236}">
                  <a16:creationId xmlns:a16="http://schemas.microsoft.com/office/drawing/2014/main" id="{A7C213C3-4AD4-49B0-9509-7686AB57D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7" name="Freeform 764">
              <a:extLst>
                <a:ext uri="{FF2B5EF4-FFF2-40B4-BE49-F238E27FC236}">
                  <a16:creationId xmlns:a16="http://schemas.microsoft.com/office/drawing/2014/main" id="{BC243390-E299-484A-ADEF-185013FC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8" name="Freeform 765">
              <a:extLst>
                <a:ext uri="{FF2B5EF4-FFF2-40B4-BE49-F238E27FC236}">
                  <a16:creationId xmlns:a16="http://schemas.microsoft.com/office/drawing/2014/main" id="{E5B52614-34D4-4C4A-84B0-FF2AE9E5F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49" name="Freeform 766">
              <a:extLst>
                <a:ext uri="{FF2B5EF4-FFF2-40B4-BE49-F238E27FC236}">
                  <a16:creationId xmlns:a16="http://schemas.microsoft.com/office/drawing/2014/main" id="{898C2BB5-19E3-43D2-94E5-C8C079649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0" name="Freeform 767">
              <a:extLst>
                <a:ext uri="{FF2B5EF4-FFF2-40B4-BE49-F238E27FC236}">
                  <a16:creationId xmlns:a16="http://schemas.microsoft.com/office/drawing/2014/main" id="{5A95C660-0EE7-45CF-81F1-35DEFE59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1" name="Freeform 768">
              <a:extLst>
                <a:ext uri="{FF2B5EF4-FFF2-40B4-BE49-F238E27FC236}">
                  <a16:creationId xmlns:a16="http://schemas.microsoft.com/office/drawing/2014/main" id="{08FCDD86-7F0D-4B39-B578-BA265154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2" name="Freeform 769">
              <a:extLst>
                <a:ext uri="{FF2B5EF4-FFF2-40B4-BE49-F238E27FC236}">
                  <a16:creationId xmlns:a16="http://schemas.microsoft.com/office/drawing/2014/main" id="{8078CF1C-7632-448E-8A1F-234F13D7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3" name="Freeform 770">
              <a:extLst>
                <a:ext uri="{FF2B5EF4-FFF2-40B4-BE49-F238E27FC236}">
                  <a16:creationId xmlns:a16="http://schemas.microsoft.com/office/drawing/2014/main" id="{B1C97FF8-305A-42F5-82FA-989F8292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4" name="Freeform 771">
              <a:extLst>
                <a:ext uri="{FF2B5EF4-FFF2-40B4-BE49-F238E27FC236}">
                  <a16:creationId xmlns:a16="http://schemas.microsoft.com/office/drawing/2014/main" id="{C8FA6EB8-2786-4AD6-8F95-098C3AED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5" name="Freeform 772">
              <a:extLst>
                <a:ext uri="{FF2B5EF4-FFF2-40B4-BE49-F238E27FC236}">
                  <a16:creationId xmlns:a16="http://schemas.microsoft.com/office/drawing/2014/main" id="{6BCE1785-0165-4C11-BFF9-FDD355F59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6" name="Freeform 773">
              <a:extLst>
                <a:ext uri="{FF2B5EF4-FFF2-40B4-BE49-F238E27FC236}">
                  <a16:creationId xmlns:a16="http://schemas.microsoft.com/office/drawing/2014/main" id="{C0608C7A-BB6E-44FE-8F8A-160416954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7" name="Freeform 774">
              <a:extLst>
                <a:ext uri="{FF2B5EF4-FFF2-40B4-BE49-F238E27FC236}">
                  <a16:creationId xmlns:a16="http://schemas.microsoft.com/office/drawing/2014/main" id="{774D258B-89FF-4B76-9241-FDBB9A49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8" name="Freeform 775">
              <a:extLst>
                <a:ext uri="{FF2B5EF4-FFF2-40B4-BE49-F238E27FC236}">
                  <a16:creationId xmlns:a16="http://schemas.microsoft.com/office/drawing/2014/main" id="{5D1D80C4-4465-4AF6-AE75-91139032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59" name="Freeform 776">
              <a:extLst>
                <a:ext uri="{FF2B5EF4-FFF2-40B4-BE49-F238E27FC236}">
                  <a16:creationId xmlns:a16="http://schemas.microsoft.com/office/drawing/2014/main" id="{F004C90E-C014-4023-9B2E-28E090301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0" name="Freeform 777">
              <a:extLst>
                <a:ext uri="{FF2B5EF4-FFF2-40B4-BE49-F238E27FC236}">
                  <a16:creationId xmlns:a16="http://schemas.microsoft.com/office/drawing/2014/main" id="{88B2682F-DA45-4632-B1A0-FF321028F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1" name="Freeform 778">
              <a:extLst>
                <a:ext uri="{FF2B5EF4-FFF2-40B4-BE49-F238E27FC236}">
                  <a16:creationId xmlns:a16="http://schemas.microsoft.com/office/drawing/2014/main" id="{D478E6C0-020B-46D6-87CA-55C10D88B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2" name="Freeform 779">
              <a:extLst>
                <a:ext uri="{FF2B5EF4-FFF2-40B4-BE49-F238E27FC236}">
                  <a16:creationId xmlns:a16="http://schemas.microsoft.com/office/drawing/2014/main" id="{6F315AA4-DDFE-4E55-8B97-B857719B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3" name="Freeform 780">
              <a:extLst>
                <a:ext uri="{FF2B5EF4-FFF2-40B4-BE49-F238E27FC236}">
                  <a16:creationId xmlns:a16="http://schemas.microsoft.com/office/drawing/2014/main" id="{6D0E7D72-297D-40EF-A060-E227942E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4" name="Freeform 781">
              <a:extLst>
                <a:ext uri="{FF2B5EF4-FFF2-40B4-BE49-F238E27FC236}">
                  <a16:creationId xmlns:a16="http://schemas.microsoft.com/office/drawing/2014/main" id="{95E87DF2-B279-416F-BBA6-A7182E66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5" name="Freeform 782">
              <a:extLst>
                <a:ext uri="{FF2B5EF4-FFF2-40B4-BE49-F238E27FC236}">
                  <a16:creationId xmlns:a16="http://schemas.microsoft.com/office/drawing/2014/main" id="{7E730A27-037F-4138-9DAB-3E700B56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6" name="Freeform 783">
              <a:extLst>
                <a:ext uri="{FF2B5EF4-FFF2-40B4-BE49-F238E27FC236}">
                  <a16:creationId xmlns:a16="http://schemas.microsoft.com/office/drawing/2014/main" id="{B622FE80-3ED5-405C-9995-2B318B9AE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7" name="Freeform 784">
              <a:extLst>
                <a:ext uri="{FF2B5EF4-FFF2-40B4-BE49-F238E27FC236}">
                  <a16:creationId xmlns:a16="http://schemas.microsoft.com/office/drawing/2014/main" id="{217B18CF-1F8E-47F7-80BF-2DD55809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8" name="Freeform 785">
              <a:extLst>
                <a:ext uri="{FF2B5EF4-FFF2-40B4-BE49-F238E27FC236}">
                  <a16:creationId xmlns:a16="http://schemas.microsoft.com/office/drawing/2014/main" id="{3FBEF22C-32EA-4F2B-9735-AFB56B443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69" name="Freeform 786">
              <a:extLst>
                <a:ext uri="{FF2B5EF4-FFF2-40B4-BE49-F238E27FC236}">
                  <a16:creationId xmlns:a16="http://schemas.microsoft.com/office/drawing/2014/main" id="{968C8621-5964-43D0-8540-D8C88AFDE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0" name="Freeform 787">
              <a:extLst>
                <a:ext uri="{FF2B5EF4-FFF2-40B4-BE49-F238E27FC236}">
                  <a16:creationId xmlns:a16="http://schemas.microsoft.com/office/drawing/2014/main" id="{23FA2155-FC86-41EE-9031-8E089BBD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1" name="Freeform 788">
              <a:extLst>
                <a:ext uri="{FF2B5EF4-FFF2-40B4-BE49-F238E27FC236}">
                  <a16:creationId xmlns:a16="http://schemas.microsoft.com/office/drawing/2014/main" id="{6CEFA7DA-9053-4EEB-B788-60E8B6CC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2" name="Freeform 789">
              <a:extLst>
                <a:ext uri="{FF2B5EF4-FFF2-40B4-BE49-F238E27FC236}">
                  <a16:creationId xmlns:a16="http://schemas.microsoft.com/office/drawing/2014/main" id="{81819545-454F-44C1-8AAE-BB3C441B9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3" name="Freeform 790">
              <a:extLst>
                <a:ext uri="{FF2B5EF4-FFF2-40B4-BE49-F238E27FC236}">
                  <a16:creationId xmlns:a16="http://schemas.microsoft.com/office/drawing/2014/main" id="{0127A19C-C8E6-44AD-8FD9-3084AE64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4" name="Freeform 791">
              <a:extLst>
                <a:ext uri="{FF2B5EF4-FFF2-40B4-BE49-F238E27FC236}">
                  <a16:creationId xmlns:a16="http://schemas.microsoft.com/office/drawing/2014/main" id="{5ED46A8E-A8AE-4559-9B72-7FB4974E3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5" name="Freeform 792">
              <a:extLst>
                <a:ext uri="{FF2B5EF4-FFF2-40B4-BE49-F238E27FC236}">
                  <a16:creationId xmlns:a16="http://schemas.microsoft.com/office/drawing/2014/main" id="{A76DAB52-BA7F-4328-B7BD-D54ED4C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6" name="Freeform 793">
              <a:extLst>
                <a:ext uri="{FF2B5EF4-FFF2-40B4-BE49-F238E27FC236}">
                  <a16:creationId xmlns:a16="http://schemas.microsoft.com/office/drawing/2014/main" id="{BF567AF3-B3CD-4D8C-B5A6-DA6542F4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7" name="Freeform 794">
              <a:extLst>
                <a:ext uri="{FF2B5EF4-FFF2-40B4-BE49-F238E27FC236}">
                  <a16:creationId xmlns:a16="http://schemas.microsoft.com/office/drawing/2014/main" id="{69151A38-3AA3-45D2-B64C-668DFDCF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8" name="Freeform 795">
              <a:extLst>
                <a:ext uri="{FF2B5EF4-FFF2-40B4-BE49-F238E27FC236}">
                  <a16:creationId xmlns:a16="http://schemas.microsoft.com/office/drawing/2014/main" id="{AE6DCA1D-9296-407C-893B-31A5AD43F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79" name="Freeform 796">
              <a:extLst>
                <a:ext uri="{FF2B5EF4-FFF2-40B4-BE49-F238E27FC236}">
                  <a16:creationId xmlns:a16="http://schemas.microsoft.com/office/drawing/2014/main" id="{5283118C-DFB4-4672-BB94-75127B035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0" name="Freeform 797">
              <a:extLst>
                <a:ext uri="{FF2B5EF4-FFF2-40B4-BE49-F238E27FC236}">
                  <a16:creationId xmlns:a16="http://schemas.microsoft.com/office/drawing/2014/main" id="{8F4B86A6-D211-4F32-9C94-4765B7E9B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1" name="Freeform 798">
              <a:extLst>
                <a:ext uri="{FF2B5EF4-FFF2-40B4-BE49-F238E27FC236}">
                  <a16:creationId xmlns:a16="http://schemas.microsoft.com/office/drawing/2014/main" id="{251DA80B-6D3A-4B17-8A0A-0490C8104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2" name="Freeform 799">
              <a:extLst>
                <a:ext uri="{FF2B5EF4-FFF2-40B4-BE49-F238E27FC236}">
                  <a16:creationId xmlns:a16="http://schemas.microsoft.com/office/drawing/2014/main" id="{523D94A1-5686-4FB5-983E-8C2AF893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3" name="Freeform 800">
              <a:extLst>
                <a:ext uri="{FF2B5EF4-FFF2-40B4-BE49-F238E27FC236}">
                  <a16:creationId xmlns:a16="http://schemas.microsoft.com/office/drawing/2014/main" id="{8D0785DD-AFCE-474A-AD58-BBE679900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4" name="Freeform 801">
              <a:extLst>
                <a:ext uri="{FF2B5EF4-FFF2-40B4-BE49-F238E27FC236}">
                  <a16:creationId xmlns:a16="http://schemas.microsoft.com/office/drawing/2014/main" id="{BB873FBC-9C9D-4E5C-9C70-0CEA28CE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5" name="Freeform 802">
              <a:extLst>
                <a:ext uri="{FF2B5EF4-FFF2-40B4-BE49-F238E27FC236}">
                  <a16:creationId xmlns:a16="http://schemas.microsoft.com/office/drawing/2014/main" id="{950027A7-7120-42A2-85AA-8CA20B5DF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6" name="Freeform 803">
              <a:extLst>
                <a:ext uri="{FF2B5EF4-FFF2-40B4-BE49-F238E27FC236}">
                  <a16:creationId xmlns:a16="http://schemas.microsoft.com/office/drawing/2014/main" id="{D8936969-5480-409D-BFD5-148FB9BA7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7287" name="Freeform 804">
              <a:extLst>
                <a:ext uri="{FF2B5EF4-FFF2-40B4-BE49-F238E27FC236}">
                  <a16:creationId xmlns:a16="http://schemas.microsoft.com/office/drawing/2014/main" id="{FF680951-9233-4CAD-A23A-7FACBC035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7125" name="Text Box 805">
            <a:extLst>
              <a:ext uri="{FF2B5EF4-FFF2-40B4-BE49-F238E27FC236}">
                <a16:creationId xmlns:a16="http://schemas.microsoft.com/office/drawing/2014/main" id="{DAE4E750-61E0-4253-B618-64C8A8502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7000" y="323850"/>
            <a:ext cx="4572000" cy="690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GB" altLang="de-DE" sz="2000" b="1"/>
              <a:t>Landevorgang</a:t>
            </a:r>
          </a:p>
          <a:p>
            <a:pPr algn="ctr"/>
            <a:endParaRPr lang="en-GB" altLang="de-DE" sz="1000" b="1"/>
          </a:p>
          <a:p>
            <a:pPr algn="ctr"/>
            <a:r>
              <a:rPr lang="en-GB" altLang="de-DE" sz="2000" b="1"/>
              <a:t>(</a:t>
            </a:r>
            <a:r>
              <a:rPr lang="en-GB" altLang="de-DE" b="1"/>
              <a:t>wird nicht beurteilt und nicht bewertet</a:t>
            </a:r>
            <a:r>
              <a:rPr lang="en-GB" altLang="de-DE"/>
              <a:t> </a:t>
            </a:r>
            <a:r>
              <a:rPr lang="en-GB" altLang="de-DE" sz="2000" b="1"/>
              <a:t>)</a:t>
            </a:r>
          </a:p>
        </p:txBody>
      </p:sp>
      <p:sp>
        <p:nvSpPr>
          <p:cNvPr id="64294" name="Text Box 806">
            <a:extLst>
              <a:ext uri="{FF2B5EF4-FFF2-40B4-BE49-F238E27FC236}">
                <a16:creationId xmlns:a16="http://schemas.microsoft.com/office/drawing/2014/main" id="{AAFEB45E-E123-4DCB-9380-CAB1CD88A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100" y="1206500"/>
            <a:ext cx="6515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>
                <a:solidFill>
                  <a:schemeClr val="accent2"/>
                </a:solidFill>
              </a:rPr>
              <a:t>Die Landerichtung muss nicht gleich der Startrichtung sein.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64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294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>
            <a:extLst>
              <a:ext uri="{FF2B5EF4-FFF2-40B4-BE49-F238E27FC236}">
                <a16:creationId xmlns:a16="http://schemas.microsoft.com/office/drawing/2014/main" id="{FC2334E8-7281-407A-A2AF-BB900A2B9415}"/>
              </a:ext>
            </a:extLst>
          </p:cNvPr>
          <p:cNvSpPr>
            <a:spLocks noGrp="1"/>
          </p:cNvSpPr>
          <p:nvPr>
            <p:ph/>
          </p:nvPr>
        </p:nvSpPr>
        <p:spPr>
          <a:xfrm>
            <a:off x="628650" y="365125"/>
            <a:ext cx="7886700" cy="1630823"/>
          </a:xfrm>
        </p:spPr>
        <p:txBody>
          <a:bodyPr/>
          <a:lstStyle/>
          <a:p>
            <a:pPr marL="0" indent="0">
              <a:buNone/>
            </a:pPr>
            <a:r>
              <a:rPr lang="de-DE" dirty="0"/>
              <a:t>Ein P-25 von Mark </a:t>
            </a:r>
            <a:r>
              <a:rPr lang="de-DE" dirty="0" err="1"/>
              <a:t>Hunt</a:t>
            </a:r>
            <a:r>
              <a:rPr lang="de-DE" dirty="0"/>
              <a:t>/USA</a:t>
            </a:r>
          </a:p>
          <a:p>
            <a:pPr marL="0" indent="0">
              <a:buNone/>
            </a:pPr>
            <a:r>
              <a:rPr lang="de-DE" dirty="0">
                <a:hlinkClick r:id="rId2"/>
              </a:rPr>
              <a:t>https://</a:t>
            </a:r>
            <a:r>
              <a:rPr lang="de-DE" dirty="0" err="1">
                <a:hlinkClick r:id="rId2"/>
              </a:rPr>
              <a:t>www.youtube.com</a:t>
            </a:r>
            <a:r>
              <a:rPr lang="de-DE" dirty="0">
                <a:hlinkClick r:id="rId2"/>
              </a:rPr>
              <a:t>/</a:t>
            </a:r>
            <a:r>
              <a:rPr lang="de-DE" dirty="0" err="1">
                <a:hlinkClick r:id="rId2"/>
              </a:rPr>
              <a:t>watch?v</a:t>
            </a:r>
            <a:r>
              <a:rPr lang="de-DE" dirty="0">
                <a:hlinkClick r:id="rId2"/>
              </a:rPr>
              <a:t>=</a:t>
            </a:r>
            <a:r>
              <a:rPr lang="de-DE" dirty="0" err="1">
                <a:hlinkClick r:id="rId2"/>
              </a:rPr>
              <a:t>CgP6oTX69ww</a:t>
            </a:r>
            <a:endParaRPr lang="de-DE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867B5E4C-802F-4739-8F79-6071287605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3574" y="2552369"/>
            <a:ext cx="6096851" cy="3439005"/>
          </a:xfrm>
          <a:prstGeom prst="rect">
            <a:avLst/>
          </a:prstGeom>
          <a:effectLst>
            <a:softEdge rad="304800"/>
          </a:effectLst>
        </p:spPr>
      </p:pic>
    </p:spTree>
    <p:extLst>
      <p:ext uri="{BB962C8B-B14F-4D97-AF65-F5344CB8AC3E}">
        <p14:creationId xmlns:p14="http://schemas.microsoft.com/office/powerpoint/2010/main" val="157752619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497">
            <a:extLst>
              <a:ext uri="{FF2B5EF4-FFF2-40B4-BE49-F238E27FC236}">
                <a16:creationId xmlns:a16="http://schemas.microsoft.com/office/drawing/2014/main" id="{C0A87F87-FDCB-4335-9338-71F1117C7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6324600"/>
          </a:xfrm>
          <a:prstGeom prst="rect">
            <a:avLst/>
          </a:prstGeom>
          <a:gradFill rotWithShape="0">
            <a:gsLst>
              <a:gs pos="0">
                <a:srgbClr val="66CCFF"/>
              </a:gs>
              <a:gs pos="100000">
                <a:srgbClr val="DFF8F9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31" name="Rectangle 498">
            <a:extLst>
              <a:ext uri="{FF2B5EF4-FFF2-40B4-BE49-F238E27FC236}">
                <a16:creationId xmlns:a16="http://schemas.microsoft.com/office/drawing/2014/main" id="{A5D7E17B-956A-4C1F-AC1C-9F449DD32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85" y="5334000"/>
            <a:ext cx="9144000" cy="1524000"/>
          </a:xfrm>
          <a:prstGeom prst="rect">
            <a:avLst/>
          </a:prstGeom>
          <a:gradFill rotWithShape="0">
            <a:gsLst>
              <a:gs pos="0">
                <a:srgbClr val="3DA759"/>
              </a:gs>
              <a:gs pos="100000">
                <a:srgbClr val="BDE7A1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32" name="Freeform 499">
            <a:extLst>
              <a:ext uri="{FF2B5EF4-FFF2-40B4-BE49-F238E27FC236}">
                <a16:creationId xmlns:a16="http://schemas.microsoft.com/office/drawing/2014/main" id="{E00474DD-9BB9-4627-9F23-9239106526A9}"/>
              </a:ext>
            </a:extLst>
          </p:cNvPr>
          <p:cNvSpPr>
            <a:spLocks/>
          </p:cNvSpPr>
          <p:nvPr/>
        </p:nvSpPr>
        <p:spPr bwMode="auto">
          <a:xfrm>
            <a:off x="5686425" y="3082925"/>
            <a:ext cx="69850" cy="109538"/>
          </a:xfrm>
          <a:custGeom>
            <a:avLst/>
            <a:gdLst>
              <a:gd name="T0" fmla="*/ 2147483646 w 8"/>
              <a:gd name="T1" fmla="*/ 0 h 109538"/>
              <a:gd name="T2" fmla="*/ 0 w 8"/>
              <a:gd name="T3" fmla="*/ 0 h 109538"/>
              <a:gd name="T4" fmla="*/ 2147483646 w 8"/>
              <a:gd name="T5" fmla="*/ 0 h 109538"/>
              <a:gd name="T6" fmla="*/ 2147483646 w 8"/>
              <a:gd name="T7" fmla="*/ 0 h 1095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" h="109538">
                <a:moveTo>
                  <a:pt x="8" y="0"/>
                </a:moveTo>
                <a:lnTo>
                  <a:pt x="0" y="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Text Box 500">
            <a:extLst>
              <a:ext uri="{FF2B5EF4-FFF2-40B4-BE49-F238E27FC236}">
                <a16:creationId xmlns:a16="http://schemas.microsoft.com/office/drawing/2014/main" id="{BB070371-5689-4ABA-81E1-893D80251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8050" y="5143500"/>
            <a:ext cx="7524750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8000" b="1" dirty="0">
                <a:solidFill>
                  <a:srgbClr val="02369E"/>
                </a:solidFill>
              </a:rPr>
              <a:t>Danke!</a:t>
            </a:r>
          </a:p>
        </p:txBody>
      </p:sp>
      <p:sp>
        <p:nvSpPr>
          <p:cNvPr id="48134" name="Text Box 501">
            <a:extLst>
              <a:ext uri="{FF2B5EF4-FFF2-40B4-BE49-F238E27FC236}">
                <a16:creationId xmlns:a16="http://schemas.microsoft.com/office/drawing/2014/main" id="{20B2ECA4-AE50-4A27-A87D-35FA28D0C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6791" y="6346825"/>
            <a:ext cx="360720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de-DE" sz="2000" b="1" dirty="0">
                <a:solidFill>
                  <a:srgbClr val="02369E"/>
                </a:solidFill>
                <a:latin typeface="Arioso" pitchFamily="2" charset="0"/>
              </a:rPr>
              <a:t>©</a:t>
            </a:r>
            <a:r>
              <a:rPr lang="de-DE" altLang="de-DE" sz="2000" b="1" dirty="0">
                <a:solidFill>
                  <a:srgbClr val="02369E"/>
                </a:solidFill>
                <a:latin typeface="Arioso" pitchFamily="2" charset="0"/>
              </a:rPr>
              <a:t> Peter Uhlig, November 2023</a:t>
            </a:r>
          </a:p>
        </p:txBody>
      </p:sp>
      <p:sp>
        <p:nvSpPr>
          <p:cNvPr id="48135" name="Text Box 502">
            <a:extLst>
              <a:ext uri="{FF2B5EF4-FFF2-40B4-BE49-F238E27FC236}">
                <a16:creationId xmlns:a16="http://schemas.microsoft.com/office/drawing/2014/main" id="{61F80008-E5B9-4F28-90C4-AA4694357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3457575"/>
            <a:ext cx="20701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/>
              <a:t>Bob Skinner</a:t>
            </a:r>
          </a:p>
        </p:txBody>
      </p:sp>
      <p:grpSp>
        <p:nvGrpSpPr>
          <p:cNvPr id="48136" name="Group 503">
            <a:extLst>
              <a:ext uri="{FF2B5EF4-FFF2-40B4-BE49-F238E27FC236}">
                <a16:creationId xmlns:a16="http://schemas.microsoft.com/office/drawing/2014/main" id="{0D766843-2321-464F-93B3-CF2C755DD4F7}"/>
              </a:ext>
            </a:extLst>
          </p:cNvPr>
          <p:cNvGrpSpPr>
            <a:grpSpLocks/>
          </p:cNvGrpSpPr>
          <p:nvPr/>
        </p:nvGrpSpPr>
        <p:grpSpPr bwMode="auto">
          <a:xfrm>
            <a:off x="2127250" y="3360738"/>
            <a:ext cx="4622800" cy="1924050"/>
            <a:chOff x="748" y="1253"/>
            <a:chExt cx="4096" cy="1820"/>
          </a:xfrm>
        </p:grpSpPr>
        <p:sp>
          <p:nvSpPr>
            <p:cNvPr id="48138" name="AutoShape 504">
              <a:extLst>
                <a:ext uri="{FF2B5EF4-FFF2-40B4-BE49-F238E27FC236}">
                  <a16:creationId xmlns:a16="http://schemas.microsoft.com/office/drawing/2014/main" id="{007B3D68-487C-4AC1-9473-92CCEFA54A2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48" y="1253"/>
              <a:ext cx="4096" cy="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8139" name="Group 505">
              <a:extLst>
                <a:ext uri="{FF2B5EF4-FFF2-40B4-BE49-F238E27FC236}">
                  <a16:creationId xmlns:a16="http://schemas.microsoft.com/office/drawing/2014/main" id="{070EF3D3-1DAE-4B18-94F8-2DB47271A2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" y="1261"/>
              <a:ext cx="4080" cy="1804"/>
              <a:chOff x="756" y="1261"/>
              <a:chExt cx="4080" cy="1804"/>
            </a:xfrm>
          </p:grpSpPr>
          <p:sp>
            <p:nvSpPr>
              <p:cNvPr id="48299" name="Freeform 506">
                <a:extLst>
                  <a:ext uri="{FF2B5EF4-FFF2-40B4-BE49-F238E27FC236}">
                    <a16:creationId xmlns:a16="http://schemas.microsoft.com/office/drawing/2014/main" id="{8B83FA63-314F-40CF-A3CD-30EBAFAB4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0" name="Freeform 507">
                <a:extLst>
                  <a:ext uri="{FF2B5EF4-FFF2-40B4-BE49-F238E27FC236}">
                    <a16:creationId xmlns:a16="http://schemas.microsoft.com/office/drawing/2014/main" id="{AE2B9D5A-1BD7-4B34-8CED-751B92564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2"/>
                <a:ext cx="390" cy="118"/>
              </a:xfrm>
              <a:custGeom>
                <a:avLst/>
                <a:gdLst>
                  <a:gd name="T0" fmla="*/ 203 w 390"/>
                  <a:gd name="T1" fmla="*/ 0 h 118"/>
                  <a:gd name="T2" fmla="*/ 0 w 390"/>
                  <a:gd name="T3" fmla="*/ 71 h 118"/>
                  <a:gd name="T4" fmla="*/ 12 w 390"/>
                  <a:gd name="T5" fmla="*/ 81 h 118"/>
                  <a:gd name="T6" fmla="*/ 24 w 390"/>
                  <a:gd name="T7" fmla="*/ 89 h 118"/>
                  <a:gd name="T8" fmla="*/ 41 w 390"/>
                  <a:gd name="T9" fmla="*/ 98 h 118"/>
                  <a:gd name="T10" fmla="*/ 58 w 390"/>
                  <a:gd name="T11" fmla="*/ 103 h 118"/>
                  <a:gd name="T12" fmla="*/ 115 w 390"/>
                  <a:gd name="T13" fmla="*/ 108 h 118"/>
                  <a:gd name="T14" fmla="*/ 171 w 390"/>
                  <a:gd name="T15" fmla="*/ 111 h 118"/>
                  <a:gd name="T16" fmla="*/ 227 w 390"/>
                  <a:gd name="T17" fmla="*/ 115 h 118"/>
                  <a:gd name="T18" fmla="*/ 284 w 390"/>
                  <a:gd name="T19" fmla="*/ 118 h 118"/>
                  <a:gd name="T20" fmla="*/ 380 w 390"/>
                  <a:gd name="T21" fmla="*/ 59 h 118"/>
                  <a:gd name="T22" fmla="*/ 385 w 390"/>
                  <a:gd name="T23" fmla="*/ 56 h 118"/>
                  <a:gd name="T24" fmla="*/ 389 w 390"/>
                  <a:gd name="T25" fmla="*/ 52 h 118"/>
                  <a:gd name="T26" fmla="*/ 390 w 390"/>
                  <a:gd name="T27" fmla="*/ 49 h 118"/>
                  <a:gd name="T28" fmla="*/ 390 w 390"/>
                  <a:gd name="T29" fmla="*/ 44 h 118"/>
                  <a:gd name="T30" fmla="*/ 389 w 390"/>
                  <a:gd name="T31" fmla="*/ 42 h 118"/>
                  <a:gd name="T32" fmla="*/ 387 w 390"/>
                  <a:gd name="T33" fmla="*/ 39 h 118"/>
                  <a:gd name="T34" fmla="*/ 384 w 390"/>
                  <a:gd name="T35" fmla="*/ 35 h 118"/>
                  <a:gd name="T36" fmla="*/ 379 w 390"/>
                  <a:gd name="T37" fmla="*/ 34 h 118"/>
                  <a:gd name="T38" fmla="*/ 336 w 390"/>
                  <a:gd name="T39" fmla="*/ 22 h 118"/>
                  <a:gd name="T40" fmla="*/ 293 w 390"/>
                  <a:gd name="T41" fmla="*/ 12 h 118"/>
                  <a:gd name="T42" fmla="*/ 249 w 390"/>
                  <a:gd name="T43" fmla="*/ 5 h 118"/>
                  <a:gd name="T44" fmla="*/ 203 w 390"/>
                  <a:gd name="T45" fmla="*/ 0 h 11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0" h="118">
                    <a:moveTo>
                      <a:pt x="203" y="0"/>
                    </a:moveTo>
                    <a:lnTo>
                      <a:pt x="0" y="71"/>
                    </a:lnTo>
                    <a:lnTo>
                      <a:pt x="12" y="81"/>
                    </a:lnTo>
                    <a:lnTo>
                      <a:pt x="24" y="89"/>
                    </a:lnTo>
                    <a:lnTo>
                      <a:pt x="41" y="98"/>
                    </a:lnTo>
                    <a:lnTo>
                      <a:pt x="58" y="103"/>
                    </a:lnTo>
                    <a:lnTo>
                      <a:pt x="115" y="108"/>
                    </a:lnTo>
                    <a:lnTo>
                      <a:pt x="171" y="111"/>
                    </a:lnTo>
                    <a:lnTo>
                      <a:pt x="227" y="115"/>
                    </a:lnTo>
                    <a:lnTo>
                      <a:pt x="284" y="118"/>
                    </a:lnTo>
                    <a:lnTo>
                      <a:pt x="380" y="59"/>
                    </a:lnTo>
                    <a:lnTo>
                      <a:pt x="385" y="56"/>
                    </a:lnTo>
                    <a:lnTo>
                      <a:pt x="389" y="52"/>
                    </a:lnTo>
                    <a:lnTo>
                      <a:pt x="390" y="49"/>
                    </a:lnTo>
                    <a:lnTo>
                      <a:pt x="390" y="44"/>
                    </a:lnTo>
                    <a:lnTo>
                      <a:pt x="389" y="42"/>
                    </a:lnTo>
                    <a:lnTo>
                      <a:pt x="387" y="39"/>
                    </a:lnTo>
                    <a:lnTo>
                      <a:pt x="384" y="35"/>
                    </a:lnTo>
                    <a:lnTo>
                      <a:pt x="379" y="34"/>
                    </a:lnTo>
                    <a:lnTo>
                      <a:pt x="336" y="22"/>
                    </a:lnTo>
                    <a:lnTo>
                      <a:pt x="293" y="12"/>
                    </a:lnTo>
                    <a:lnTo>
                      <a:pt x="249" y="5"/>
                    </a:lnTo>
                    <a:lnTo>
                      <a:pt x="203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1" name="Freeform 508">
                <a:extLst>
                  <a:ext uri="{FF2B5EF4-FFF2-40B4-BE49-F238E27FC236}">
                    <a16:creationId xmlns:a16="http://schemas.microsoft.com/office/drawing/2014/main" id="{02D4A9F0-F822-4463-BF8D-E27DBA17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2" name="Freeform 509">
                <a:extLst>
                  <a:ext uri="{FF2B5EF4-FFF2-40B4-BE49-F238E27FC236}">
                    <a16:creationId xmlns:a16="http://schemas.microsoft.com/office/drawing/2014/main" id="{90B9D0F6-46BA-4463-96F1-FEB27E13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17"/>
                <a:ext cx="815" cy="432"/>
              </a:xfrm>
              <a:custGeom>
                <a:avLst/>
                <a:gdLst>
                  <a:gd name="T0" fmla="*/ 500 w 815"/>
                  <a:gd name="T1" fmla="*/ 432 h 432"/>
                  <a:gd name="T2" fmla="*/ 809 w 815"/>
                  <a:gd name="T3" fmla="*/ 71 h 432"/>
                  <a:gd name="T4" fmla="*/ 814 w 815"/>
                  <a:gd name="T5" fmla="*/ 62 h 432"/>
                  <a:gd name="T6" fmla="*/ 815 w 815"/>
                  <a:gd name="T7" fmla="*/ 54 h 432"/>
                  <a:gd name="T8" fmla="*/ 814 w 815"/>
                  <a:gd name="T9" fmla="*/ 50 h 432"/>
                  <a:gd name="T10" fmla="*/ 812 w 815"/>
                  <a:gd name="T11" fmla="*/ 47 h 432"/>
                  <a:gd name="T12" fmla="*/ 809 w 815"/>
                  <a:gd name="T13" fmla="*/ 44 h 432"/>
                  <a:gd name="T14" fmla="*/ 805 w 815"/>
                  <a:gd name="T15" fmla="*/ 40 h 432"/>
                  <a:gd name="T16" fmla="*/ 790 w 815"/>
                  <a:gd name="T17" fmla="*/ 33 h 432"/>
                  <a:gd name="T18" fmla="*/ 773 w 815"/>
                  <a:gd name="T19" fmla="*/ 28 h 432"/>
                  <a:gd name="T20" fmla="*/ 755 w 815"/>
                  <a:gd name="T21" fmla="*/ 23 h 432"/>
                  <a:gd name="T22" fmla="*/ 734 w 815"/>
                  <a:gd name="T23" fmla="*/ 18 h 432"/>
                  <a:gd name="T24" fmla="*/ 692 w 815"/>
                  <a:gd name="T25" fmla="*/ 11 h 432"/>
                  <a:gd name="T26" fmla="*/ 647 w 815"/>
                  <a:gd name="T27" fmla="*/ 6 h 432"/>
                  <a:gd name="T28" fmla="*/ 598 w 815"/>
                  <a:gd name="T29" fmla="*/ 3 h 432"/>
                  <a:gd name="T30" fmla="*/ 545 w 815"/>
                  <a:gd name="T31" fmla="*/ 0 h 432"/>
                  <a:gd name="T32" fmla="*/ 493 w 815"/>
                  <a:gd name="T33" fmla="*/ 0 h 432"/>
                  <a:gd name="T34" fmla="*/ 437 w 815"/>
                  <a:gd name="T35" fmla="*/ 0 h 432"/>
                  <a:gd name="T36" fmla="*/ 429 w 815"/>
                  <a:gd name="T37" fmla="*/ 0 h 432"/>
                  <a:gd name="T38" fmla="*/ 420 w 815"/>
                  <a:gd name="T39" fmla="*/ 1 h 432"/>
                  <a:gd name="T40" fmla="*/ 414 w 815"/>
                  <a:gd name="T41" fmla="*/ 3 h 432"/>
                  <a:gd name="T42" fmla="*/ 405 w 815"/>
                  <a:gd name="T43" fmla="*/ 6 h 432"/>
                  <a:gd name="T44" fmla="*/ 0 w 815"/>
                  <a:gd name="T45" fmla="*/ 196 h 432"/>
                  <a:gd name="T46" fmla="*/ 29 w 815"/>
                  <a:gd name="T47" fmla="*/ 202 h 432"/>
                  <a:gd name="T48" fmla="*/ 56 w 815"/>
                  <a:gd name="T49" fmla="*/ 209 h 432"/>
                  <a:gd name="T50" fmla="*/ 84 w 815"/>
                  <a:gd name="T51" fmla="*/ 218 h 432"/>
                  <a:gd name="T52" fmla="*/ 111 w 815"/>
                  <a:gd name="T53" fmla="*/ 226 h 432"/>
                  <a:gd name="T54" fmla="*/ 137 w 815"/>
                  <a:gd name="T55" fmla="*/ 236 h 432"/>
                  <a:gd name="T56" fmla="*/ 164 w 815"/>
                  <a:gd name="T57" fmla="*/ 248 h 432"/>
                  <a:gd name="T58" fmla="*/ 189 w 815"/>
                  <a:gd name="T59" fmla="*/ 258 h 432"/>
                  <a:gd name="T60" fmla="*/ 214 w 815"/>
                  <a:gd name="T61" fmla="*/ 272 h 432"/>
                  <a:gd name="T62" fmla="*/ 265 w 815"/>
                  <a:gd name="T63" fmla="*/ 299 h 432"/>
                  <a:gd name="T64" fmla="*/ 312 w 815"/>
                  <a:gd name="T65" fmla="*/ 329 h 432"/>
                  <a:gd name="T66" fmla="*/ 360 w 815"/>
                  <a:gd name="T67" fmla="*/ 361 h 432"/>
                  <a:gd name="T68" fmla="*/ 407 w 815"/>
                  <a:gd name="T69" fmla="*/ 397 h 432"/>
                  <a:gd name="T70" fmla="*/ 415 w 815"/>
                  <a:gd name="T71" fmla="*/ 407 h 432"/>
                  <a:gd name="T72" fmla="*/ 425 w 815"/>
                  <a:gd name="T73" fmla="*/ 415 h 432"/>
                  <a:gd name="T74" fmla="*/ 439 w 815"/>
                  <a:gd name="T75" fmla="*/ 420 h 432"/>
                  <a:gd name="T76" fmla="*/ 454 w 815"/>
                  <a:gd name="T77" fmla="*/ 425 h 432"/>
                  <a:gd name="T78" fmla="*/ 500 w 815"/>
                  <a:gd name="T79" fmla="*/ 432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5" h="432">
                    <a:moveTo>
                      <a:pt x="500" y="432"/>
                    </a:moveTo>
                    <a:lnTo>
                      <a:pt x="809" y="71"/>
                    </a:lnTo>
                    <a:lnTo>
                      <a:pt x="814" y="62"/>
                    </a:lnTo>
                    <a:lnTo>
                      <a:pt x="815" y="54"/>
                    </a:lnTo>
                    <a:lnTo>
                      <a:pt x="814" y="50"/>
                    </a:lnTo>
                    <a:lnTo>
                      <a:pt x="812" y="47"/>
                    </a:lnTo>
                    <a:lnTo>
                      <a:pt x="809" y="44"/>
                    </a:lnTo>
                    <a:lnTo>
                      <a:pt x="805" y="40"/>
                    </a:lnTo>
                    <a:lnTo>
                      <a:pt x="790" y="33"/>
                    </a:lnTo>
                    <a:lnTo>
                      <a:pt x="773" y="28"/>
                    </a:lnTo>
                    <a:lnTo>
                      <a:pt x="755" y="23"/>
                    </a:lnTo>
                    <a:lnTo>
                      <a:pt x="734" y="18"/>
                    </a:lnTo>
                    <a:lnTo>
                      <a:pt x="692" y="11"/>
                    </a:lnTo>
                    <a:lnTo>
                      <a:pt x="647" y="6"/>
                    </a:lnTo>
                    <a:lnTo>
                      <a:pt x="598" y="3"/>
                    </a:lnTo>
                    <a:lnTo>
                      <a:pt x="545" y="0"/>
                    </a:lnTo>
                    <a:lnTo>
                      <a:pt x="493" y="0"/>
                    </a:lnTo>
                    <a:lnTo>
                      <a:pt x="437" y="0"/>
                    </a:lnTo>
                    <a:lnTo>
                      <a:pt x="429" y="0"/>
                    </a:lnTo>
                    <a:lnTo>
                      <a:pt x="420" y="1"/>
                    </a:lnTo>
                    <a:lnTo>
                      <a:pt x="414" y="3"/>
                    </a:lnTo>
                    <a:lnTo>
                      <a:pt x="405" y="6"/>
                    </a:lnTo>
                    <a:lnTo>
                      <a:pt x="0" y="196"/>
                    </a:lnTo>
                    <a:lnTo>
                      <a:pt x="29" y="202"/>
                    </a:lnTo>
                    <a:lnTo>
                      <a:pt x="56" y="209"/>
                    </a:lnTo>
                    <a:lnTo>
                      <a:pt x="84" y="218"/>
                    </a:lnTo>
                    <a:lnTo>
                      <a:pt x="111" y="226"/>
                    </a:lnTo>
                    <a:lnTo>
                      <a:pt x="137" y="236"/>
                    </a:lnTo>
                    <a:lnTo>
                      <a:pt x="164" y="248"/>
                    </a:lnTo>
                    <a:lnTo>
                      <a:pt x="189" y="258"/>
                    </a:lnTo>
                    <a:lnTo>
                      <a:pt x="214" y="272"/>
                    </a:lnTo>
                    <a:lnTo>
                      <a:pt x="265" y="299"/>
                    </a:lnTo>
                    <a:lnTo>
                      <a:pt x="312" y="329"/>
                    </a:lnTo>
                    <a:lnTo>
                      <a:pt x="360" y="361"/>
                    </a:lnTo>
                    <a:lnTo>
                      <a:pt x="407" y="397"/>
                    </a:lnTo>
                    <a:lnTo>
                      <a:pt x="415" y="407"/>
                    </a:lnTo>
                    <a:lnTo>
                      <a:pt x="425" y="415"/>
                    </a:lnTo>
                    <a:lnTo>
                      <a:pt x="439" y="420"/>
                    </a:lnTo>
                    <a:lnTo>
                      <a:pt x="454" y="425"/>
                    </a:lnTo>
                    <a:lnTo>
                      <a:pt x="500" y="432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3" name="Freeform 510">
                <a:extLst>
                  <a:ext uri="{FF2B5EF4-FFF2-40B4-BE49-F238E27FC236}">
                    <a16:creationId xmlns:a16="http://schemas.microsoft.com/office/drawing/2014/main" id="{E2832DAC-D942-4946-AD26-5F54020A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47"/>
                <a:ext cx="86" cy="171"/>
              </a:xfrm>
              <a:custGeom>
                <a:avLst/>
                <a:gdLst>
                  <a:gd name="T0" fmla="*/ 81 w 86"/>
                  <a:gd name="T1" fmla="*/ 41 h 171"/>
                  <a:gd name="T2" fmla="*/ 82 w 86"/>
                  <a:gd name="T3" fmla="*/ 32 h 171"/>
                  <a:gd name="T4" fmla="*/ 84 w 86"/>
                  <a:gd name="T5" fmla="*/ 25 h 171"/>
                  <a:gd name="T6" fmla="*/ 84 w 86"/>
                  <a:gd name="T7" fmla="*/ 19 h 171"/>
                  <a:gd name="T8" fmla="*/ 82 w 86"/>
                  <a:gd name="T9" fmla="*/ 14 h 171"/>
                  <a:gd name="T10" fmla="*/ 81 w 86"/>
                  <a:gd name="T11" fmla="*/ 8 h 171"/>
                  <a:gd name="T12" fmla="*/ 79 w 86"/>
                  <a:gd name="T13" fmla="*/ 5 h 171"/>
                  <a:gd name="T14" fmla="*/ 76 w 86"/>
                  <a:gd name="T15" fmla="*/ 2 h 171"/>
                  <a:gd name="T16" fmla="*/ 72 w 86"/>
                  <a:gd name="T17" fmla="*/ 0 h 171"/>
                  <a:gd name="T18" fmla="*/ 74 w 86"/>
                  <a:gd name="T19" fmla="*/ 0 h 171"/>
                  <a:gd name="T20" fmla="*/ 79 w 86"/>
                  <a:gd name="T21" fmla="*/ 2 h 171"/>
                  <a:gd name="T22" fmla="*/ 81 w 86"/>
                  <a:gd name="T23" fmla="*/ 3 h 171"/>
                  <a:gd name="T24" fmla="*/ 82 w 86"/>
                  <a:gd name="T25" fmla="*/ 7 h 171"/>
                  <a:gd name="T26" fmla="*/ 84 w 86"/>
                  <a:gd name="T27" fmla="*/ 10 h 171"/>
                  <a:gd name="T28" fmla="*/ 86 w 86"/>
                  <a:gd name="T29" fmla="*/ 20 h 171"/>
                  <a:gd name="T30" fmla="*/ 84 w 86"/>
                  <a:gd name="T31" fmla="*/ 32 h 171"/>
                  <a:gd name="T32" fmla="*/ 81 w 86"/>
                  <a:gd name="T33" fmla="*/ 44 h 171"/>
                  <a:gd name="T34" fmla="*/ 76 w 86"/>
                  <a:gd name="T35" fmla="*/ 59 h 171"/>
                  <a:gd name="T36" fmla="*/ 69 w 86"/>
                  <a:gd name="T37" fmla="*/ 74 h 171"/>
                  <a:gd name="T38" fmla="*/ 62 w 86"/>
                  <a:gd name="T39" fmla="*/ 90 h 171"/>
                  <a:gd name="T40" fmla="*/ 45 w 86"/>
                  <a:gd name="T41" fmla="*/ 118 h 171"/>
                  <a:gd name="T42" fmla="*/ 28 w 86"/>
                  <a:gd name="T43" fmla="*/ 145 h 171"/>
                  <a:gd name="T44" fmla="*/ 20 w 86"/>
                  <a:gd name="T45" fmla="*/ 156 h 171"/>
                  <a:gd name="T46" fmla="*/ 11 w 86"/>
                  <a:gd name="T47" fmla="*/ 164 h 171"/>
                  <a:gd name="T48" fmla="*/ 5 w 86"/>
                  <a:gd name="T49" fmla="*/ 169 h 171"/>
                  <a:gd name="T50" fmla="*/ 0 w 86"/>
                  <a:gd name="T51" fmla="*/ 171 h 171"/>
                  <a:gd name="T52" fmla="*/ 81 w 86"/>
                  <a:gd name="T53" fmla="*/ 41 h 1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6" h="171">
                    <a:moveTo>
                      <a:pt x="81" y="41"/>
                    </a:moveTo>
                    <a:lnTo>
                      <a:pt x="82" y="32"/>
                    </a:lnTo>
                    <a:lnTo>
                      <a:pt x="84" y="25"/>
                    </a:lnTo>
                    <a:lnTo>
                      <a:pt x="84" y="19"/>
                    </a:lnTo>
                    <a:lnTo>
                      <a:pt x="82" y="14"/>
                    </a:lnTo>
                    <a:lnTo>
                      <a:pt x="81" y="8"/>
                    </a:lnTo>
                    <a:lnTo>
                      <a:pt x="79" y="5"/>
                    </a:lnTo>
                    <a:lnTo>
                      <a:pt x="76" y="2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9" y="2"/>
                    </a:lnTo>
                    <a:lnTo>
                      <a:pt x="81" y="3"/>
                    </a:lnTo>
                    <a:lnTo>
                      <a:pt x="82" y="7"/>
                    </a:lnTo>
                    <a:lnTo>
                      <a:pt x="84" y="10"/>
                    </a:lnTo>
                    <a:lnTo>
                      <a:pt x="86" y="20"/>
                    </a:lnTo>
                    <a:lnTo>
                      <a:pt x="84" y="32"/>
                    </a:lnTo>
                    <a:lnTo>
                      <a:pt x="81" y="44"/>
                    </a:lnTo>
                    <a:lnTo>
                      <a:pt x="76" y="59"/>
                    </a:lnTo>
                    <a:lnTo>
                      <a:pt x="69" y="74"/>
                    </a:lnTo>
                    <a:lnTo>
                      <a:pt x="62" y="90"/>
                    </a:lnTo>
                    <a:lnTo>
                      <a:pt x="45" y="118"/>
                    </a:lnTo>
                    <a:lnTo>
                      <a:pt x="28" y="145"/>
                    </a:lnTo>
                    <a:lnTo>
                      <a:pt x="20" y="156"/>
                    </a:lnTo>
                    <a:lnTo>
                      <a:pt x="11" y="164"/>
                    </a:lnTo>
                    <a:lnTo>
                      <a:pt x="5" y="169"/>
                    </a:lnTo>
                    <a:lnTo>
                      <a:pt x="0" y="171"/>
                    </a:lnTo>
                    <a:lnTo>
                      <a:pt x="81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4" name="Freeform 511">
                <a:extLst>
                  <a:ext uri="{FF2B5EF4-FFF2-40B4-BE49-F238E27FC236}">
                    <a16:creationId xmlns:a16="http://schemas.microsoft.com/office/drawing/2014/main" id="{7C237EDA-0CD9-4DA3-97BC-09F697AFB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559"/>
                <a:ext cx="28" cy="164"/>
              </a:xfrm>
              <a:custGeom>
                <a:avLst/>
                <a:gdLst>
                  <a:gd name="T0" fmla="*/ 0 w 28"/>
                  <a:gd name="T1" fmla="*/ 164 h 164"/>
                  <a:gd name="T2" fmla="*/ 6 w 28"/>
                  <a:gd name="T3" fmla="*/ 133 h 164"/>
                  <a:gd name="T4" fmla="*/ 12 w 28"/>
                  <a:gd name="T5" fmla="*/ 105 h 164"/>
                  <a:gd name="T6" fmla="*/ 15 w 28"/>
                  <a:gd name="T7" fmla="*/ 78 h 164"/>
                  <a:gd name="T8" fmla="*/ 15 w 28"/>
                  <a:gd name="T9" fmla="*/ 54 h 164"/>
                  <a:gd name="T10" fmla="*/ 15 w 28"/>
                  <a:gd name="T11" fmla="*/ 35 h 164"/>
                  <a:gd name="T12" fmla="*/ 12 w 28"/>
                  <a:gd name="T13" fmla="*/ 20 h 164"/>
                  <a:gd name="T14" fmla="*/ 10 w 28"/>
                  <a:gd name="T15" fmla="*/ 13 h 164"/>
                  <a:gd name="T16" fmla="*/ 6 w 28"/>
                  <a:gd name="T17" fmla="*/ 8 h 164"/>
                  <a:gd name="T18" fmla="*/ 5 w 28"/>
                  <a:gd name="T19" fmla="*/ 5 h 164"/>
                  <a:gd name="T20" fmla="*/ 1 w 28"/>
                  <a:gd name="T21" fmla="*/ 3 h 164"/>
                  <a:gd name="T22" fmla="*/ 10 w 28"/>
                  <a:gd name="T23" fmla="*/ 0 h 164"/>
                  <a:gd name="T24" fmla="*/ 15 w 28"/>
                  <a:gd name="T25" fmla="*/ 3 h 164"/>
                  <a:gd name="T26" fmla="*/ 18 w 28"/>
                  <a:gd name="T27" fmla="*/ 10 h 164"/>
                  <a:gd name="T28" fmla="*/ 22 w 28"/>
                  <a:gd name="T29" fmla="*/ 17 h 164"/>
                  <a:gd name="T30" fmla="*/ 25 w 28"/>
                  <a:gd name="T31" fmla="*/ 25 h 164"/>
                  <a:gd name="T32" fmla="*/ 28 w 28"/>
                  <a:gd name="T33" fmla="*/ 45 h 164"/>
                  <a:gd name="T34" fmla="*/ 28 w 28"/>
                  <a:gd name="T35" fmla="*/ 69 h 164"/>
                  <a:gd name="T36" fmla="*/ 27 w 28"/>
                  <a:gd name="T37" fmla="*/ 95 h 164"/>
                  <a:gd name="T38" fmla="*/ 23 w 28"/>
                  <a:gd name="T39" fmla="*/ 118 h 164"/>
                  <a:gd name="T40" fmla="*/ 20 w 28"/>
                  <a:gd name="T41" fmla="*/ 144 h 164"/>
                  <a:gd name="T42" fmla="*/ 15 w 28"/>
                  <a:gd name="T43" fmla="*/ 164 h 164"/>
                  <a:gd name="T44" fmla="*/ 0 w 28"/>
                  <a:gd name="T45" fmla="*/ 164 h 16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8" h="164">
                    <a:moveTo>
                      <a:pt x="0" y="164"/>
                    </a:moveTo>
                    <a:lnTo>
                      <a:pt x="6" y="133"/>
                    </a:lnTo>
                    <a:lnTo>
                      <a:pt x="12" y="105"/>
                    </a:lnTo>
                    <a:lnTo>
                      <a:pt x="15" y="78"/>
                    </a:lnTo>
                    <a:lnTo>
                      <a:pt x="15" y="54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0" y="13"/>
                    </a:lnTo>
                    <a:lnTo>
                      <a:pt x="6" y="8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18" y="10"/>
                    </a:lnTo>
                    <a:lnTo>
                      <a:pt x="22" y="17"/>
                    </a:lnTo>
                    <a:lnTo>
                      <a:pt x="25" y="25"/>
                    </a:lnTo>
                    <a:lnTo>
                      <a:pt x="28" y="45"/>
                    </a:lnTo>
                    <a:lnTo>
                      <a:pt x="28" y="69"/>
                    </a:lnTo>
                    <a:lnTo>
                      <a:pt x="27" y="95"/>
                    </a:lnTo>
                    <a:lnTo>
                      <a:pt x="23" y="118"/>
                    </a:lnTo>
                    <a:lnTo>
                      <a:pt x="20" y="144"/>
                    </a:lnTo>
                    <a:lnTo>
                      <a:pt x="15" y="16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5" name="Freeform 512">
                <a:extLst>
                  <a:ext uri="{FF2B5EF4-FFF2-40B4-BE49-F238E27FC236}">
                    <a16:creationId xmlns:a16="http://schemas.microsoft.com/office/drawing/2014/main" id="{B93277EC-B654-4762-8FF2-B68A2D4FE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532"/>
                <a:ext cx="175" cy="186"/>
              </a:xfrm>
              <a:custGeom>
                <a:avLst/>
                <a:gdLst>
                  <a:gd name="T0" fmla="*/ 172 w 175"/>
                  <a:gd name="T1" fmla="*/ 7 h 186"/>
                  <a:gd name="T2" fmla="*/ 160 w 175"/>
                  <a:gd name="T3" fmla="*/ 5 h 186"/>
                  <a:gd name="T4" fmla="*/ 141 w 175"/>
                  <a:gd name="T5" fmla="*/ 3 h 186"/>
                  <a:gd name="T6" fmla="*/ 125 w 175"/>
                  <a:gd name="T7" fmla="*/ 0 h 186"/>
                  <a:gd name="T8" fmla="*/ 118 w 175"/>
                  <a:gd name="T9" fmla="*/ 0 h 186"/>
                  <a:gd name="T10" fmla="*/ 116 w 175"/>
                  <a:gd name="T11" fmla="*/ 0 h 186"/>
                  <a:gd name="T12" fmla="*/ 96 w 175"/>
                  <a:gd name="T13" fmla="*/ 7 h 186"/>
                  <a:gd name="T14" fmla="*/ 74 w 175"/>
                  <a:gd name="T15" fmla="*/ 15 h 186"/>
                  <a:gd name="T16" fmla="*/ 79 w 175"/>
                  <a:gd name="T17" fmla="*/ 17 h 186"/>
                  <a:gd name="T18" fmla="*/ 81 w 175"/>
                  <a:gd name="T19" fmla="*/ 18 h 186"/>
                  <a:gd name="T20" fmla="*/ 82 w 175"/>
                  <a:gd name="T21" fmla="*/ 22 h 186"/>
                  <a:gd name="T22" fmla="*/ 84 w 175"/>
                  <a:gd name="T23" fmla="*/ 25 h 186"/>
                  <a:gd name="T24" fmla="*/ 86 w 175"/>
                  <a:gd name="T25" fmla="*/ 35 h 186"/>
                  <a:gd name="T26" fmla="*/ 84 w 175"/>
                  <a:gd name="T27" fmla="*/ 47 h 186"/>
                  <a:gd name="T28" fmla="*/ 81 w 175"/>
                  <a:gd name="T29" fmla="*/ 59 h 186"/>
                  <a:gd name="T30" fmla="*/ 76 w 175"/>
                  <a:gd name="T31" fmla="*/ 74 h 186"/>
                  <a:gd name="T32" fmla="*/ 69 w 175"/>
                  <a:gd name="T33" fmla="*/ 89 h 186"/>
                  <a:gd name="T34" fmla="*/ 62 w 175"/>
                  <a:gd name="T35" fmla="*/ 105 h 186"/>
                  <a:gd name="T36" fmla="*/ 45 w 175"/>
                  <a:gd name="T37" fmla="*/ 133 h 186"/>
                  <a:gd name="T38" fmla="*/ 28 w 175"/>
                  <a:gd name="T39" fmla="*/ 160 h 186"/>
                  <a:gd name="T40" fmla="*/ 20 w 175"/>
                  <a:gd name="T41" fmla="*/ 171 h 186"/>
                  <a:gd name="T42" fmla="*/ 11 w 175"/>
                  <a:gd name="T43" fmla="*/ 179 h 186"/>
                  <a:gd name="T44" fmla="*/ 5 w 175"/>
                  <a:gd name="T45" fmla="*/ 184 h 186"/>
                  <a:gd name="T46" fmla="*/ 0 w 175"/>
                  <a:gd name="T47" fmla="*/ 186 h 186"/>
                  <a:gd name="T48" fmla="*/ 3 w 175"/>
                  <a:gd name="T49" fmla="*/ 186 h 186"/>
                  <a:gd name="T50" fmla="*/ 91 w 175"/>
                  <a:gd name="T51" fmla="*/ 118 h 186"/>
                  <a:gd name="T52" fmla="*/ 146 w 175"/>
                  <a:gd name="T53" fmla="*/ 74 h 186"/>
                  <a:gd name="T54" fmla="*/ 155 w 175"/>
                  <a:gd name="T55" fmla="*/ 66 h 186"/>
                  <a:gd name="T56" fmla="*/ 163 w 175"/>
                  <a:gd name="T57" fmla="*/ 57 h 186"/>
                  <a:gd name="T58" fmla="*/ 168 w 175"/>
                  <a:gd name="T59" fmla="*/ 49 h 186"/>
                  <a:gd name="T60" fmla="*/ 172 w 175"/>
                  <a:gd name="T61" fmla="*/ 40 h 186"/>
                  <a:gd name="T62" fmla="*/ 175 w 175"/>
                  <a:gd name="T63" fmla="*/ 32 h 186"/>
                  <a:gd name="T64" fmla="*/ 175 w 175"/>
                  <a:gd name="T65" fmla="*/ 25 h 186"/>
                  <a:gd name="T66" fmla="*/ 173 w 175"/>
                  <a:gd name="T67" fmla="*/ 15 h 186"/>
                  <a:gd name="T68" fmla="*/ 172 w 175"/>
                  <a:gd name="T69" fmla="*/ 7 h 18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5" h="186">
                    <a:moveTo>
                      <a:pt x="172" y="7"/>
                    </a:moveTo>
                    <a:lnTo>
                      <a:pt x="160" y="5"/>
                    </a:lnTo>
                    <a:lnTo>
                      <a:pt x="141" y="3"/>
                    </a:lnTo>
                    <a:lnTo>
                      <a:pt x="125" y="0"/>
                    </a:lnTo>
                    <a:lnTo>
                      <a:pt x="118" y="0"/>
                    </a:lnTo>
                    <a:lnTo>
                      <a:pt x="116" y="0"/>
                    </a:lnTo>
                    <a:lnTo>
                      <a:pt x="96" y="7"/>
                    </a:lnTo>
                    <a:lnTo>
                      <a:pt x="74" y="15"/>
                    </a:lnTo>
                    <a:lnTo>
                      <a:pt x="79" y="17"/>
                    </a:lnTo>
                    <a:lnTo>
                      <a:pt x="81" y="18"/>
                    </a:lnTo>
                    <a:lnTo>
                      <a:pt x="82" y="22"/>
                    </a:lnTo>
                    <a:lnTo>
                      <a:pt x="84" y="25"/>
                    </a:lnTo>
                    <a:lnTo>
                      <a:pt x="86" y="35"/>
                    </a:lnTo>
                    <a:lnTo>
                      <a:pt x="84" y="47"/>
                    </a:lnTo>
                    <a:lnTo>
                      <a:pt x="81" y="59"/>
                    </a:lnTo>
                    <a:lnTo>
                      <a:pt x="76" y="74"/>
                    </a:lnTo>
                    <a:lnTo>
                      <a:pt x="69" y="89"/>
                    </a:lnTo>
                    <a:lnTo>
                      <a:pt x="62" y="105"/>
                    </a:lnTo>
                    <a:lnTo>
                      <a:pt x="45" y="133"/>
                    </a:lnTo>
                    <a:lnTo>
                      <a:pt x="28" y="160"/>
                    </a:lnTo>
                    <a:lnTo>
                      <a:pt x="20" y="171"/>
                    </a:lnTo>
                    <a:lnTo>
                      <a:pt x="11" y="179"/>
                    </a:lnTo>
                    <a:lnTo>
                      <a:pt x="5" y="184"/>
                    </a:lnTo>
                    <a:lnTo>
                      <a:pt x="0" y="186"/>
                    </a:lnTo>
                    <a:lnTo>
                      <a:pt x="3" y="186"/>
                    </a:lnTo>
                    <a:lnTo>
                      <a:pt x="91" y="118"/>
                    </a:lnTo>
                    <a:lnTo>
                      <a:pt x="146" y="74"/>
                    </a:lnTo>
                    <a:lnTo>
                      <a:pt x="155" y="66"/>
                    </a:lnTo>
                    <a:lnTo>
                      <a:pt x="163" y="57"/>
                    </a:lnTo>
                    <a:lnTo>
                      <a:pt x="168" y="49"/>
                    </a:lnTo>
                    <a:lnTo>
                      <a:pt x="172" y="40"/>
                    </a:lnTo>
                    <a:lnTo>
                      <a:pt x="175" y="32"/>
                    </a:lnTo>
                    <a:lnTo>
                      <a:pt x="175" y="25"/>
                    </a:lnTo>
                    <a:lnTo>
                      <a:pt x="173" y="15"/>
                    </a:lnTo>
                    <a:lnTo>
                      <a:pt x="172" y="7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6" name="Freeform 513">
                <a:extLst>
                  <a:ext uri="{FF2B5EF4-FFF2-40B4-BE49-F238E27FC236}">
                    <a16:creationId xmlns:a16="http://schemas.microsoft.com/office/drawing/2014/main" id="{877A7D98-14E6-44BC-BBE9-03BC8A56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1517"/>
                <a:ext cx="370" cy="696"/>
              </a:xfrm>
              <a:custGeom>
                <a:avLst/>
                <a:gdLst>
                  <a:gd name="T0" fmla="*/ 366 w 370"/>
                  <a:gd name="T1" fmla="*/ 1 h 696"/>
                  <a:gd name="T2" fmla="*/ 351 w 370"/>
                  <a:gd name="T3" fmla="*/ 0 h 696"/>
                  <a:gd name="T4" fmla="*/ 328 w 370"/>
                  <a:gd name="T5" fmla="*/ 0 h 696"/>
                  <a:gd name="T6" fmla="*/ 307 w 370"/>
                  <a:gd name="T7" fmla="*/ 0 h 696"/>
                  <a:gd name="T8" fmla="*/ 297 w 370"/>
                  <a:gd name="T9" fmla="*/ 0 h 696"/>
                  <a:gd name="T10" fmla="*/ 284 w 370"/>
                  <a:gd name="T11" fmla="*/ 1 h 696"/>
                  <a:gd name="T12" fmla="*/ 272 w 370"/>
                  <a:gd name="T13" fmla="*/ 5 h 696"/>
                  <a:gd name="T14" fmla="*/ 196 w 370"/>
                  <a:gd name="T15" fmla="*/ 42 h 696"/>
                  <a:gd name="T16" fmla="*/ 201 w 370"/>
                  <a:gd name="T17" fmla="*/ 49 h 696"/>
                  <a:gd name="T18" fmla="*/ 206 w 370"/>
                  <a:gd name="T19" fmla="*/ 57 h 696"/>
                  <a:gd name="T20" fmla="*/ 209 w 370"/>
                  <a:gd name="T21" fmla="*/ 71 h 696"/>
                  <a:gd name="T22" fmla="*/ 211 w 370"/>
                  <a:gd name="T23" fmla="*/ 86 h 696"/>
                  <a:gd name="T24" fmla="*/ 211 w 370"/>
                  <a:gd name="T25" fmla="*/ 103 h 696"/>
                  <a:gd name="T26" fmla="*/ 209 w 370"/>
                  <a:gd name="T27" fmla="*/ 121 h 696"/>
                  <a:gd name="T28" fmla="*/ 208 w 370"/>
                  <a:gd name="T29" fmla="*/ 143 h 696"/>
                  <a:gd name="T30" fmla="*/ 203 w 370"/>
                  <a:gd name="T31" fmla="*/ 165 h 696"/>
                  <a:gd name="T32" fmla="*/ 192 w 370"/>
                  <a:gd name="T33" fmla="*/ 216 h 696"/>
                  <a:gd name="T34" fmla="*/ 179 w 370"/>
                  <a:gd name="T35" fmla="*/ 270 h 696"/>
                  <a:gd name="T36" fmla="*/ 162 w 370"/>
                  <a:gd name="T37" fmla="*/ 326 h 696"/>
                  <a:gd name="T38" fmla="*/ 144 w 370"/>
                  <a:gd name="T39" fmla="*/ 385 h 696"/>
                  <a:gd name="T40" fmla="*/ 123 w 370"/>
                  <a:gd name="T41" fmla="*/ 441 h 696"/>
                  <a:gd name="T42" fmla="*/ 101 w 370"/>
                  <a:gd name="T43" fmla="*/ 496 h 696"/>
                  <a:gd name="T44" fmla="*/ 81 w 370"/>
                  <a:gd name="T45" fmla="*/ 549 h 696"/>
                  <a:gd name="T46" fmla="*/ 61 w 370"/>
                  <a:gd name="T47" fmla="*/ 594 h 696"/>
                  <a:gd name="T48" fmla="*/ 42 w 370"/>
                  <a:gd name="T49" fmla="*/ 633 h 696"/>
                  <a:gd name="T50" fmla="*/ 25 w 370"/>
                  <a:gd name="T51" fmla="*/ 665 h 696"/>
                  <a:gd name="T52" fmla="*/ 17 w 370"/>
                  <a:gd name="T53" fmla="*/ 677 h 696"/>
                  <a:gd name="T54" fmla="*/ 10 w 370"/>
                  <a:gd name="T55" fmla="*/ 686 h 696"/>
                  <a:gd name="T56" fmla="*/ 5 w 370"/>
                  <a:gd name="T57" fmla="*/ 692 h 696"/>
                  <a:gd name="T58" fmla="*/ 0 w 370"/>
                  <a:gd name="T59" fmla="*/ 696 h 696"/>
                  <a:gd name="T60" fmla="*/ 3 w 370"/>
                  <a:gd name="T61" fmla="*/ 692 h 696"/>
                  <a:gd name="T62" fmla="*/ 103 w 370"/>
                  <a:gd name="T63" fmla="*/ 542 h 696"/>
                  <a:gd name="T64" fmla="*/ 184 w 370"/>
                  <a:gd name="T65" fmla="*/ 419 h 696"/>
                  <a:gd name="T66" fmla="*/ 252 w 370"/>
                  <a:gd name="T67" fmla="*/ 319 h 696"/>
                  <a:gd name="T68" fmla="*/ 302 w 370"/>
                  <a:gd name="T69" fmla="*/ 236 h 696"/>
                  <a:gd name="T70" fmla="*/ 322 w 370"/>
                  <a:gd name="T71" fmla="*/ 201 h 696"/>
                  <a:gd name="T72" fmla="*/ 338 w 370"/>
                  <a:gd name="T73" fmla="*/ 169 h 696"/>
                  <a:gd name="T74" fmla="*/ 351 w 370"/>
                  <a:gd name="T75" fmla="*/ 138 h 696"/>
                  <a:gd name="T76" fmla="*/ 361 w 370"/>
                  <a:gd name="T77" fmla="*/ 109 h 696"/>
                  <a:gd name="T78" fmla="*/ 366 w 370"/>
                  <a:gd name="T79" fmla="*/ 82 h 696"/>
                  <a:gd name="T80" fmla="*/ 370 w 370"/>
                  <a:gd name="T81" fmla="*/ 55 h 696"/>
                  <a:gd name="T82" fmla="*/ 370 w 370"/>
                  <a:gd name="T83" fmla="*/ 28 h 696"/>
                  <a:gd name="T84" fmla="*/ 366 w 370"/>
                  <a:gd name="T85" fmla="*/ 1 h 6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70" h="696">
                    <a:moveTo>
                      <a:pt x="366" y="1"/>
                    </a:moveTo>
                    <a:lnTo>
                      <a:pt x="351" y="0"/>
                    </a:lnTo>
                    <a:lnTo>
                      <a:pt x="328" y="0"/>
                    </a:lnTo>
                    <a:lnTo>
                      <a:pt x="307" y="0"/>
                    </a:lnTo>
                    <a:lnTo>
                      <a:pt x="297" y="0"/>
                    </a:lnTo>
                    <a:lnTo>
                      <a:pt x="284" y="1"/>
                    </a:lnTo>
                    <a:lnTo>
                      <a:pt x="272" y="5"/>
                    </a:lnTo>
                    <a:lnTo>
                      <a:pt x="196" y="42"/>
                    </a:lnTo>
                    <a:lnTo>
                      <a:pt x="201" y="49"/>
                    </a:lnTo>
                    <a:lnTo>
                      <a:pt x="206" y="57"/>
                    </a:lnTo>
                    <a:lnTo>
                      <a:pt x="209" y="71"/>
                    </a:lnTo>
                    <a:lnTo>
                      <a:pt x="211" y="86"/>
                    </a:lnTo>
                    <a:lnTo>
                      <a:pt x="211" y="103"/>
                    </a:lnTo>
                    <a:lnTo>
                      <a:pt x="209" y="121"/>
                    </a:lnTo>
                    <a:lnTo>
                      <a:pt x="208" y="143"/>
                    </a:lnTo>
                    <a:lnTo>
                      <a:pt x="203" y="165"/>
                    </a:lnTo>
                    <a:lnTo>
                      <a:pt x="192" y="216"/>
                    </a:lnTo>
                    <a:lnTo>
                      <a:pt x="179" y="270"/>
                    </a:lnTo>
                    <a:lnTo>
                      <a:pt x="162" y="326"/>
                    </a:lnTo>
                    <a:lnTo>
                      <a:pt x="144" y="385"/>
                    </a:lnTo>
                    <a:lnTo>
                      <a:pt x="123" y="441"/>
                    </a:lnTo>
                    <a:lnTo>
                      <a:pt x="101" y="496"/>
                    </a:lnTo>
                    <a:lnTo>
                      <a:pt x="81" y="549"/>
                    </a:lnTo>
                    <a:lnTo>
                      <a:pt x="61" y="594"/>
                    </a:lnTo>
                    <a:lnTo>
                      <a:pt x="42" y="633"/>
                    </a:lnTo>
                    <a:lnTo>
                      <a:pt x="25" y="665"/>
                    </a:lnTo>
                    <a:lnTo>
                      <a:pt x="17" y="677"/>
                    </a:lnTo>
                    <a:lnTo>
                      <a:pt x="10" y="686"/>
                    </a:lnTo>
                    <a:lnTo>
                      <a:pt x="5" y="692"/>
                    </a:lnTo>
                    <a:lnTo>
                      <a:pt x="0" y="696"/>
                    </a:lnTo>
                    <a:lnTo>
                      <a:pt x="3" y="692"/>
                    </a:lnTo>
                    <a:lnTo>
                      <a:pt x="103" y="542"/>
                    </a:lnTo>
                    <a:lnTo>
                      <a:pt x="184" y="419"/>
                    </a:lnTo>
                    <a:lnTo>
                      <a:pt x="252" y="319"/>
                    </a:lnTo>
                    <a:lnTo>
                      <a:pt x="302" y="236"/>
                    </a:lnTo>
                    <a:lnTo>
                      <a:pt x="322" y="201"/>
                    </a:lnTo>
                    <a:lnTo>
                      <a:pt x="338" y="169"/>
                    </a:lnTo>
                    <a:lnTo>
                      <a:pt x="351" y="138"/>
                    </a:lnTo>
                    <a:lnTo>
                      <a:pt x="361" y="109"/>
                    </a:lnTo>
                    <a:lnTo>
                      <a:pt x="366" y="82"/>
                    </a:lnTo>
                    <a:lnTo>
                      <a:pt x="370" y="55"/>
                    </a:lnTo>
                    <a:lnTo>
                      <a:pt x="370" y="28"/>
                    </a:lnTo>
                    <a:lnTo>
                      <a:pt x="366" y="1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7" name="Freeform 514">
                <a:extLst>
                  <a:ext uri="{FF2B5EF4-FFF2-40B4-BE49-F238E27FC236}">
                    <a16:creationId xmlns:a16="http://schemas.microsoft.com/office/drawing/2014/main" id="{0A2AD3D4-AE04-40E7-9572-BC05A10E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559"/>
                <a:ext cx="144" cy="86"/>
              </a:xfrm>
              <a:custGeom>
                <a:avLst/>
                <a:gdLst>
                  <a:gd name="T0" fmla="*/ 144 w 144"/>
                  <a:gd name="T1" fmla="*/ 0 h 86"/>
                  <a:gd name="T2" fmla="*/ 134 w 144"/>
                  <a:gd name="T3" fmla="*/ 7 h 86"/>
                  <a:gd name="T4" fmla="*/ 122 w 144"/>
                  <a:gd name="T5" fmla="*/ 13 h 86"/>
                  <a:gd name="T6" fmla="*/ 108 w 144"/>
                  <a:gd name="T7" fmla="*/ 18 h 86"/>
                  <a:gd name="T8" fmla="*/ 93 w 144"/>
                  <a:gd name="T9" fmla="*/ 24 h 86"/>
                  <a:gd name="T10" fmla="*/ 76 w 144"/>
                  <a:gd name="T11" fmla="*/ 25 h 86"/>
                  <a:gd name="T12" fmla="*/ 58 w 144"/>
                  <a:gd name="T13" fmla="*/ 27 h 86"/>
                  <a:gd name="T14" fmla="*/ 38 w 144"/>
                  <a:gd name="T15" fmla="*/ 29 h 86"/>
                  <a:gd name="T16" fmla="*/ 17 w 144"/>
                  <a:gd name="T17" fmla="*/ 29 h 86"/>
                  <a:gd name="T18" fmla="*/ 17 w 144"/>
                  <a:gd name="T19" fmla="*/ 37 h 86"/>
                  <a:gd name="T20" fmla="*/ 17 w 144"/>
                  <a:gd name="T21" fmla="*/ 45 h 86"/>
                  <a:gd name="T22" fmla="*/ 16 w 144"/>
                  <a:gd name="T23" fmla="*/ 54 h 86"/>
                  <a:gd name="T24" fmla="*/ 12 w 144"/>
                  <a:gd name="T25" fmla="*/ 61 h 86"/>
                  <a:gd name="T26" fmla="*/ 7 w 144"/>
                  <a:gd name="T27" fmla="*/ 74 h 86"/>
                  <a:gd name="T28" fmla="*/ 0 w 144"/>
                  <a:gd name="T29" fmla="*/ 81 h 86"/>
                  <a:gd name="T30" fmla="*/ 12 w 144"/>
                  <a:gd name="T31" fmla="*/ 83 h 86"/>
                  <a:gd name="T32" fmla="*/ 26 w 144"/>
                  <a:gd name="T33" fmla="*/ 84 h 86"/>
                  <a:gd name="T34" fmla="*/ 41 w 144"/>
                  <a:gd name="T35" fmla="*/ 84 h 86"/>
                  <a:gd name="T36" fmla="*/ 53 w 144"/>
                  <a:gd name="T37" fmla="*/ 86 h 86"/>
                  <a:gd name="T38" fmla="*/ 71 w 144"/>
                  <a:gd name="T39" fmla="*/ 76 h 86"/>
                  <a:gd name="T40" fmla="*/ 88 w 144"/>
                  <a:gd name="T41" fmla="*/ 66 h 86"/>
                  <a:gd name="T42" fmla="*/ 102 w 144"/>
                  <a:gd name="T43" fmla="*/ 56 h 86"/>
                  <a:gd name="T44" fmla="*/ 115 w 144"/>
                  <a:gd name="T45" fmla="*/ 45 h 86"/>
                  <a:gd name="T46" fmla="*/ 125 w 144"/>
                  <a:gd name="T47" fmla="*/ 35 h 86"/>
                  <a:gd name="T48" fmla="*/ 134 w 144"/>
                  <a:gd name="T49" fmla="*/ 24 h 86"/>
                  <a:gd name="T50" fmla="*/ 141 w 144"/>
                  <a:gd name="T51" fmla="*/ 12 h 86"/>
                  <a:gd name="T52" fmla="*/ 144 w 144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44" h="86">
                    <a:moveTo>
                      <a:pt x="144" y="0"/>
                    </a:moveTo>
                    <a:lnTo>
                      <a:pt x="134" y="7"/>
                    </a:lnTo>
                    <a:lnTo>
                      <a:pt x="122" y="13"/>
                    </a:lnTo>
                    <a:lnTo>
                      <a:pt x="108" y="18"/>
                    </a:lnTo>
                    <a:lnTo>
                      <a:pt x="93" y="24"/>
                    </a:lnTo>
                    <a:lnTo>
                      <a:pt x="76" y="25"/>
                    </a:lnTo>
                    <a:lnTo>
                      <a:pt x="58" y="27"/>
                    </a:lnTo>
                    <a:lnTo>
                      <a:pt x="38" y="29"/>
                    </a:lnTo>
                    <a:lnTo>
                      <a:pt x="17" y="29"/>
                    </a:lnTo>
                    <a:lnTo>
                      <a:pt x="17" y="37"/>
                    </a:lnTo>
                    <a:lnTo>
                      <a:pt x="17" y="45"/>
                    </a:lnTo>
                    <a:lnTo>
                      <a:pt x="16" y="54"/>
                    </a:lnTo>
                    <a:lnTo>
                      <a:pt x="12" y="61"/>
                    </a:lnTo>
                    <a:lnTo>
                      <a:pt x="7" y="74"/>
                    </a:lnTo>
                    <a:lnTo>
                      <a:pt x="0" y="81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4"/>
                    </a:lnTo>
                    <a:lnTo>
                      <a:pt x="53" y="86"/>
                    </a:lnTo>
                    <a:lnTo>
                      <a:pt x="71" y="76"/>
                    </a:lnTo>
                    <a:lnTo>
                      <a:pt x="88" y="66"/>
                    </a:lnTo>
                    <a:lnTo>
                      <a:pt x="102" y="56"/>
                    </a:lnTo>
                    <a:lnTo>
                      <a:pt x="115" y="45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8" name="Freeform 515">
                <a:extLst>
                  <a:ext uri="{FF2B5EF4-FFF2-40B4-BE49-F238E27FC236}">
                    <a16:creationId xmlns:a16="http://schemas.microsoft.com/office/drawing/2014/main" id="{ED88E2F0-58D4-43C4-A9C2-5D1DB02DB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583"/>
                <a:ext cx="243" cy="338"/>
              </a:xfrm>
              <a:custGeom>
                <a:avLst/>
                <a:gdLst>
                  <a:gd name="T0" fmla="*/ 243 w 243"/>
                  <a:gd name="T1" fmla="*/ 0 h 338"/>
                  <a:gd name="T2" fmla="*/ 233 w 243"/>
                  <a:gd name="T3" fmla="*/ 16 h 338"/>
                  <a:gd name="T4" fmla="*/ 222 w 243"/>
                  <a:gd name="T5" fmla="*/ 32 h 338"/>
                  <a:gd name="T6" fmla="*/ 211 w 243"/>
                  <a:gd name="T7" fmla="*/ 47 h 338"/>
                  <a:gd name="T8" fmla="*/ 199 w 243"/>
                  <a:gd name="T9" fmla="*/ 59 h 338"/>
                  <a:gd name="T10" fmla="*/ 185 w 243"/>
                  <a:gd name="T11" fmla="*/ 71 h 338"/>
                  <a:gd name="T12" fmla="*/ 172 w 243"/>
                  <a:gd name="T13" fmla="*/ 81 h 338"/>
                  <a:gd name="T14" fmla="*/ 158 w 243"/>
                  <a:gd name="T15" fmla="*/ 89 h 338"/>
                  <a:gd name="T16" fmla="*/ 143 w 243"/>
                  <a:gd name="T17" fmla="*/ 96 h 338"/>
                  <a:gd name="T18" fmla="*/ 128 w 243"/>
                  <a:gd name="T19" fmla="*/ 103 h 338"/>
                  <a:gd name="T20" fmla="*/ 113 w 243"/>
                  <a:gd name="T21" fmla="*/ 108 h 338"/>
                  <a:gd name="T22" fmla="*/ 96 w 243"/>
                  <a:gd name="T23" fmla="*/ 111 h 338"/>
                  <a:gd name="T24" fmla="*/ 79 w 243"/>
                  <a:gd name="T25" fmla="*/ 114 h 338"/>
                  <a:gd name="T26" fmla="*/ 60 w 243"/>
                  <a:gd name="T27" fmla="*/ 116 h 338"/>
                  <a:gd name="T28" fmla="*/ 42 w 243"/>
                  <a:gd name="T29" fmla="*/ 116 h 338"/>
                  <a:gd name="T30" fmla="*/ 21 w 243"/>
                  <a:gd name="T31" fmla="*/ 116 h 338"/>
                  <a:gd name="T32" fmla="*/ 1 w 243"/>
                  <a:gd name="T33" fmla="*/ 116 h 338"/>
                  <a:gd name="T34" fmla="*/ 8 w 243"/>
                  <a:gd name="T35" fmla="*/ 152 h 338"/>
                  <a:gd name="T36" fmla="*/ 11 w 243"/>
                  <a:gd name="T37" fmla="*/ 187 h 338"/>
                  <a:gd name="T38" fmla="*/ 13 w 243"/>
                  <a:gd name="T39" fmla="*/ 221 h 338"/>
                  <a:gd name="T40" fmla="*/ 13 w 243"/>
                  <a:gd name="T41" fmla="*/ 253 h 338"/>
                  <a:gd name="T42" fmla="*/ 13 w 243"/>
                  <a:gd name="T43" fmla="*/ 282 h 338"/>
                  <a:gd name="T44" fmla="*/ 10 w 243"/>
                  <a:gd name="T45" fmla="*/ 305 h 338"/>
                  <a:gd name="T46" fmla="*/ 5 w 243"/>
                  <a:gd name="T47" fmla="*/ 324 h 338"/>
                  <a:gd name="T48" fmla="*/ 0 w 243"/>
                  <a:gd name="T49" fmla="*/ 336 h 338"/>
                  <a:gd name="T50" fmla="*/ 13 w 243"/>
                  <a:gd name="T51" fmla="*/ 338 h 338"/>
                  <a:gd name="T52" fmla="*/ 21 w 243"/>
                  <a:gd name="T53" fmla="*/ 338 h 338"/>
                  <a:gd name="T54" fmla="*/ 28 w 243"/>
                  <a:gd name="T55" fmla="*/ 336 h 338"/>
                  <a:gd name="T56" fmla="*/ 42 w 243"/>
                  <a:gd name="T57" fmla="*/ 338 h 338"/>
                  <a:gd name="T58" fmla="*/ 79 w 243"/>
                  <a:gd name="T59" fmla="*/ 297 h 338"/>
                  <a:gd name="T60" fmla="*/ 114 w 243"/>
                  <a:gd name="T61" fmla="*/ 258 h 338"/>
                  <a:gd name="T62" fmla="*/ 145 w 243"/>
                  <a:gd name="T63" fmla="*/ 219 h 338"/>
                  <a:gd name="T64" fmla="*/ 173 w 243"/>
                  <a:gd name="T65" fmla="*/ 180 h 338"/>
                  <a:gd name="T66" fmla="*/ 185 w 243"/>
                  <a:gd name="T67" fmla="*/ 160 h 338"/>
                  <a:gd name="T68" fmla="*/ 197 w 243"/>
                  <a:gd name="T69" fmla="*/ 138 h 338"/>
                  <a:gd name="T70" fmla="*/ 207 w 243"/>
                  <a:gd name="T71" fmla="*/ 118 h 338"/>
                  <a:gd name="T72" fmla="*/ 217 w 243"/>
                  <a:gd name="T73" fmla="*/ 96 h 338"/>
                  <a:gd name="T74" fmla="*/ 224 w 243"/>
                  <a:gd name="T75" fmla="*/ 72 h 338"/>
                  <a:gd name="T76" fmla="*/ 233 w 243"/>
                  <a:gd name="T77" fmla="*/ 49 h 338"/>
                  <a:gd name="T78" fmla="*/ 238 w 243"/>
                  <a:gd name="T79" fmla="*/ 25 h 338"/>
                  <a:gd name="T80" fmla="*/ 243 w 243"/>
                  <a:gd name="T81" fmla="*/ 0 h 3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3" h="338">
                    <a:moveTo>
                      <a:pt x="243" y="0"/>
                    </a:moveTo>
                    <a:lnTo>
                      <a:pt x="233" y="16"/>
                    </a:lnTo>
                    <a:lnTo>
                      <a:pt x="222" y="32"/>
                    </a:lnTo>
                    <a:lnTo>
                      <a:pt x="211" y="47"/>
                    </a:lnTo>
                    <a:lnTo>
                      <a:pt x="199" y="59"/>
                    </a:lnTo>
                    <a:lnTo>
                      <a:pt x="185" y="71"/>
                    </a:lnTo>
                    <a:lnTo>
                      <a:pt x="172" y="81"/>
                    </a:lnTo>
                    <a:lnTo>
                      <a:pt x="158" y="89"/>
                    </a:lnTo>
                    <a:lnTo>
                      <a:pt x="143" y="96"/>
                    </a:lnTo>
                    <a:lnTo>
                      <a:pt x="128" y="103"/>
                    </a:lnTo>
                    <a:lnTo>
                      <a:pt x="113" y="108"/>
                    </a:lnTo>
                    <a:lnTo>
                      <a:pt x="96" y="111"/>
                    </a:lnTo>
                    <a:lnTo>
                      <a:pt x="79" y="114"/>
                    </a:lnTo>
                    <a:lnTo>
                      <a:pt x="60" y="116"/>
                    </a:lnTo>
                    <a:lnTo>
                      <a:pt x="42" y="116"/>
                    </a:lnTo>
                    <a:lnTo>
                      <a:pt x="21" y="116"/>
                    </a:lnTo>
                    <a:lnTo>
                      <a:pt x="1" y="116"/>
                    </a:lnTo>
                    <a:lnTo>
                      <a:pt x="8" y="152"/>
                    </a:lnTo>
                    <a:lnTo>
                      <a:pt x="11" y="187"/>
                    </a:lnTo>
                    <a:lnTo>
                      <a:pt x="13" y="221"/>
                    </a:lnTo>
                    <a:lnTo>
                      <a:pt x="13" y="253"/>
                    </a:lnTo>
                    <a:lnTo>
                      <a:pt x="13" y="282"/>
                    </a:lnTo>
                    <a:lnTo>
                      <a:pt x="10" y="305"/>
                    </a:lnTo>
                    <a:lnTo>
                      <a:pt x="5" y="324"/>
                    </a:lnTo>
                    <a:lnTo>
                      <a:pt x="0" y="336"/>
                    </a:lnTo>
                    <a:lnTo>
                      <a:pt x="13" y="338"/>
                    </a:lnTo>
                    <a:lnTo>
                      <a:pt x="21" y="338"/>
                    </a:lnTo>
                    <a:lnTo>
                      <a:pt x="28" y="336"/>
                    </a:lnTo>
                    <a:lnTo>
                      <a:pt x="42" y="338"/>
                    </a:lnTo>
                    <a:lnTo>
                      <a:pt x="79" y="297"/>
                    </a:lnTo>
                    <a:lnTo>
                      <a:pt x="114" y="258"/>
                    </a:lnTo>
                    <a:lnTo>
                      <a:pt x="145" y="219"/>
                    </a:lnTo>
                    <a:lnTo>
                      <a:pt x="173" y="180"/>
                    </a:lnTo>
                    <a:lnTo>
                      <a:pt x="185" y="160"/>
                    </a:lnTo>
                    <a:lnTo>
                      <a:pt x="197" y="138"/>
                    </a:lnTo>
                    <a:lnTo>
                      <a:pt x="207" y="118"/>
                    </a:lnTo>
                    <a:lnTo>
                      <a:pt x="217" y="96"/>
                    </a:lnTo>
                    <a:lnTo>
                      <a:pt x="224" y="72"/>
                    </a:lnTo>
                    <a:lnTo>
                      <a:pt x="233" y="49"/>
                    </a:lnTo>
                    <a:lnTo>
                      <a:pt x="238" y="25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09" name="Freeform 516">
                <a:extLst>
                  <a:ext uri="{FF2B5EF4-FFF2-40B4-BE49-F238E27FC236}">
                    <a16:creationId xmlns:a16="http://schemas.microsoft.com/office/drawing/2014/main" id="{52BD8DA4-B4FB-4531-81BE-CECFC905E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564"/>
                <a:ext cx="144" cy="88"/>
              </a:xfrm>
              <a:custGeom>
                <a:avLst/>
                <a:gdLst>
                  <a:gd name="T0" fmla="*/ 144 w 144"/>
                  <a:gd name="T1" fmla="*/ 0 h 88"/>
                  <a:gd name="T2" fmla="*/ 132 w 144"/>
                  <a:gd name="T3" fmla="*/ 7 h 88"/>
                  <a:gd name="T4" fmla="*/ 120 w 144"/>
                  <a:gd name="T5" fmla="*/ 13 h 88"/>
                  <a:gd name="T6" fmla="*/ 107 w 144"/>
                  <a:gd name="T7" fmla="*/ 19 h 88"/>
                  <a:gd name="T8" fmla="*/ 92 w 144"/>
                  <a:gd name="T9" fmla="*/ 22 h 88"/>
                  <a:gd name="T10" fmla="*/ 76 w 144"/>
                  <a:gd name="T11" fmla="*/ 25 h 88"/>
                  <a:gd name="T12" fmla="*/ 60 w 144"/>
                  <a:gd name="T13" fmla="*/ 27 h 88"/>
                  <a:gd name="T14" fmla="*/ 39 w 144"/>
                  <a:gd name="T15" fmla="*/ 29 h 88"/>
                  <a:gd name="T16" fmla="*/ 19 w 144"/>
                  <a:gd name="T17" fmla="*/ 29 h 88"/>
                  <a:gd name="T18" fmla="*/ 17 w 144"/>
                  <a:gd name="T19" fmla="*/ 44 h 88"/>
                  <a:gd name="T20" fmla="*/ 12 w 144"/>
                  <a:gd name="T21" fmla="*/ 59 h 88"/>
                  <a:gd name="T22" fmla="*/ 7 w 144"/>
                  <a:gd name="T23" fmla="*/ 71 h 88"/>
                  <a:gd name="T24" fmla="*/ 0 w 144"/>
                  <a:gd name="T25" fmla="*/ 83 h 88"/>
                  <a:gd name="T26" fmla="*/ 12 w 144"/>
                  <a:gd name="T27" fmla="*/ 83 h 88"/>
                  <a:gd name="T28" fmla="*/ 26 w 144"/>
                  <a:gd name="T29" fmla="*/ 84 h 88"/>
                  <a:gd name="T30" fmla="*/ 41 w 144"/>
                  <a:gd name="T31" fmla="*/ 86 h 88"/>
                  <a:gd name="T32" fmla="*/ 53 w 144"/>
                  <a:gd name="T33" fmla="*/ 88 h 88"/>
                  <a:gd name="T34" fmla="*/ 71 w 144"/>
                  <a:gd name="T35" fmla="*/ 78 h 88"/>
                  <a:gd name="T36" fmla="*/ 88 w 144"/>
                  <a:gd name="T37" fmla="*/ 68 h 88"/>
                  <a:gd name="T38" fmla="*/ 103 w 144"/>
                  <a:gd name="T39" fmla="*/ 57 h 88"/>
                  <a:gd name="T40" fmla="*/ 115 w 144"/>
                  <a:gd name="T41" fmla="*/ 46 h 88"/>
                  <a:gd name="T42" fmla="*/ 125 w 144"/>
                  <a:gd name="T43" fmla="*/ 35 h 88"/>
                  <a:gd name="T44" fmla="*/ 134 w 144"/>
                  <a:gd name="T45" fmla="*/ 24 h 88"/>
                  <a:gd name="T46" fmla="*/ 141 w 144"/>
                  <a:gd name="T47" fmla="*/ 12 h 88"/>
                  <a:gd name="T48" fmla="*/ 144 w 144"/>
                  <a:gd name="T49" fmla="*/ 0 h 8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4" h="88">
                    <a:moveTo>
                      <a:pt x="144" y="0"/>
                    </a:moveTo>
                    <a:lnTo>
                      <a:pt x="132" y="7"/>
                    </a:lnTo>
                    <a:lnTo>
                      <a:pt x="120" y="13"/>
                    </a:lnTo>
                    <a:lnTo>
                      <a:pt x="107" y="19"/>
                    </a:lnTo>
                    <a:lnTo>
                      <a:pt x="92" y="22"/>
                    </a:lnTo>
                    <a:lnTo>
                      <a:pt x="76" y="25"/>
                    </a:lnTo>
                    <a:lnTo>
                      <a:pt x="60" y="27"/>
                    </a:lnTo>
                    <a:lnTo>
                      <a:pt x="39" y="29"/>
                    </a:lnTo>
                    <a:lnTo>
                      <a:pt x="19" y="29"/>
                    </a:lnTo>
                    <a:lnTo>
                      <a:pt x="17" y="44"/>
                    </a:lnTo>
                    <a:lnTo>
                      <a:pt x="12" y="59"/>
                    </a:lnTo>
                    <a:lnTo>
                      <a:pt x="7" y="71"/>
                    </a:lnTo>
                    <a:lnTo>
                      <a:pt x="0" y="83"/>
                    </a:lnTo>
                    <a:lnTo>
                      <a:pt x="12" y="83"/>
                    </a:lnTo>
                    <a:lnTo>
                      <a:pt x="26" y="84"/>
                    </a:lnTo>
                    <a:lnTo>
                      <a:pt x="41" y="86"/>
                    </a:lnTo>
                    <a:lnTo>
                      <a:pt x="53" y="88"/>
                    </a:lnTo>
                    <a:lnTo>
                      <a:pt x="71" y="78"/>
                    </a:lnTo>
                    <a:lnTo>
                      <a:pt x="88" y="68"/>
                    </a:lnTo>
                    <a:lnTo>
                      <a:pt x="103" y="57"/>
                    </a:lnTo>
                    <a:lnTo>
                      <a:pt x="115" y="46"/>
                    </a:lnTo>
                    <a:lnTo>
                      <a:pt x="125" y="35"/>
                    </a:lnTo>
                    <a:lnTo>
                      <a:pt x="134" y="24"/>
                    </a:lnTo>
                    <a:lnTo>
                      <a:pt x="141" y="12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0" name="Freeform 517">
                <a:extLst>
                  <a:ext uri="{FF2B5EF4-FFF2-40B4-BE49-F238E27FC236}">
                    <a16:creationId xmlns:a16="http://schemas.microsoft.com/office/drawing/2014/main" id="{3BE7B77C-39A8-4771-8CB9-6D513300A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598"/>
                <a:ext cx="264" cy="344"/>
              </a:xfrm>
              <a:custGeom>
                <a:avLst/>
                <a:gdLst>
                  <a:gd name="T0" fmla="*/ 264 w 264"/>
                  <a:gd name="T1" fmla="*/ 0 h 344"/>
                  <a:gd name="T2" fmla="*/ 252 w 264"/>
                  <a:gd name="T3" fmla="*/ 15 h 344"/>
                  <a:gd name="T4" fmla="*/ 240 w 264"/>
                  <a:gd name="T5" fmla="*/ 28 h 344"/>
                  <a:gd name="T6" fmla="*/ 228 w 264"/>
                  <a:gd name="T7" fmla="*/ 42 h 344"/>
                  <a:gd name="T8" fmla="*/ 215 w 264"/>
                  <a:gd name="T9" fmla="*/ 54 h 344"/>
                  <a:gd name="T10" fmla="*/ 203 w 264"/>
                  <a:gd name="T11" fmla="*/ 64 h 344"/>
                  <a:gd name="T12" fmla="*/ 189 w 264"/>
                  <a:gd name="T13" fmla="*/ 72 h 344"/>
                  <a:gd name="T14" fmla="*/ 178 w 264"/>
                  <a:gd name="T15" fmla="*/ 81 h 344"/>
                  <a:gd name="T16" fmla="*/ 162 w 264"/>
                  <a:gd name="T17" fmla="*/ 88 h 344"/>
                  <a:gd name="T18" fmla="*/ 149 w 264"/>
                  <a:gd name="T19" fmla="*/ 94 h 344"/>
                  <a:gd name="T20" fmla="*/ 134 w 264"/>
                  <a:gd name="T21" fmla="*/ 99 h 344"/>
                  <a:gd name="T22" fmla="*/ 119 w 264"/>
                  <a:gd name="T23" fmla="*/ 103 h 344"/>
                  <a:gd name="T24" fmla="*/ 102 w 264"/>
                  <a:gd name="T25" fmla="*/ 106 h 344"/>
                  <a:gd name="T26" fmla="*/ 66 w 264"/>
                  <a:gd name="T27" fmla="*/ 111 h 344"/>
                  <a:gd name="T28" fmla="*/ 26 w 264"/>
                  <a:gd name="T29" fmla="*/ 113 h 344"/>
                  <a:gd name="T30" fmla="*/ 31 w 264"/>
                  <a:gd name="T31" fmla="*/ 135 h 344"/>
                  <a:gd name="T32" fmla="*/ 36 w 264"/>
                  <a:gd name="T33" fmla="*/ 155 h 344"/>
                  <a:gd name="T34" fmla="*/ 38 w 264"/>
                  <a:gd name="T35" fmla="*/ 174 h 344"/>
                  <a:gd name="T36" fmla="*/ 39 w 264"/>
                  <a:gd name="T37" fmla="*/ 192 h 344"/>
                  <a:gd name="T38" fmla="*/ 41 w 264"/>
                  <a:gd name="T39" fmla="*/ 209 h 344"/>
                  <a:gd name="T40" fmla="*/ 41 w 264"/>
                  <a:gd name="T41" fmla="*/ 226 h 344"/>
                  <a:gd name="T42" fmla="*/ 39 w 264"/>
                  <a:gd name="T43" fmla="*/ 241 h 344"/>
                  <a:gd name="T44" fmla="*/ 38 w 264"/>
                  <a:gd name="T45" fmla="*/ 257 h 344"/>
                  <a:gd name="T46" fmla="*/ 36 w 264"/>
                  <a:gd name="T47" fmla="*/ 270 h 344"/>
                  <a:gd name="T48" fmla="*/ 32 w 264"/>
                  <a:gd name="T49" fmla="*/ 282 h 344"/>
                  <a:gd name="T50" fmla="*/ 29 w 264"/>
                  <a:gd name="T51" fmla="*/ 294 h 344"/>
                  <a:gd name="T52" fmla="*/ 24 w 264"/>
                  <a:gd name="T53" fmla="*/ 304 h 344"/>
                  <a:gd name="T54" fmla="*/ 19 w 264"/>
                  <a:gd name="T55" fmla="*/ 314 h 344"/>
                  <a:gd name="T56" fmla="*/ 12 w 264"/>
                  <a:gd name="T57" fmla="*/ 323 h 344"/>
                  <a:gd name="T58" fmla="*/ 7 w 264"/>
                  <a:gd name="T59" fmla="*/ 329 h 344"/>
                  <a:gd name="T60" fmla="*/ 0 w 264"/>
                  <a:gd name="T61" fmla="*/ 336 h 344"/>
                  <a:gd name="T62" fmla="*/ 17 w 264"/>
                  <a:gd name="T63" fmla="*/ 339 h 344"/>
                  <a:gd name="T64" fmla="*/ 31 w 264"/>
                  <a:gd name="T65" fmla="*/ 339 h 344"/>
                  <a:gd name="T66" fmla="*/ 44 w 264"/>
                  <a:gd name="T67" fmla="*/ 341 h 344"/>
                  <a:gd name="T68" fmla="*/ 61 w 264"/>
                  <a:gd name="T69" fmla="*/ 344 h 344"/>
                  <a:gd name="T70" fmla="*/ 98 w 264"/>
                  <a:gd name="T71" fmla="*/ 304 h 344"/>
                  <a:gd name="T72" fmla="*/ 134 w 264"/>
                  <a:gd name="T73" fmla="*/ 265 h 344"/>
                  <a:gd name="T74" fmla="*/ 149 w 264"/>
                  <a:gd name="T75" fmla="*/ 245 h 344"/>
                  <a:gd name="T76" fmla="*/ 166 w 264"/>
                  <a:gd name="T77" fmla="*/ 224 h 344"/>
                  <a:gd name="T78" fmla="*/ 179 w 264"/>
                  <a:gd name="T79" fmla="*/ 204 h 344"/>
                  <a:gd name="T80" fmla="*/ 193 w 264"/>
                  <a:gd name="T81" fmla="*/ 184 h 344"/>
                  <a:gd name="T82" fmla="*/ 206 w 264"/>
                  <a:gd name="T83" fmla="*/ 162 h 344"/>
                  <a:gd name="T84" fmla="*/ 217 w 264"/>
                  <a:gd name="T85" fmla="*/ 140 h 344"/>
                  <a:gd name="T86" fmla="*/ 228 w 264"/>
                  <a:gd name="T87" fmla="*/ 118 h 344"/>
                  <a:gd name="T88" fmla="*/ 237 w 264"/>
                  <a:gd name="T89" fmla="*/ 96 h 344"/>
                  <a:gd name="T90" fmla="*/ 245 w 264"/>
                  <a:gd name="T91" fmla="*/ 72 h 344"/>
                  <a:gd name="T92" fmla="*/ 252 w 264"/>
                  <a:gd name="T93" fmla="*/ 49 h 344"/>
                  <a:gd name="T94" fmla="*/ 259 w 264"/>
                  <a:gd name="T95" fmla="*/ 25 h 344"/>
                  <a:gd name="T96" fmla="*/ 264 w 264"/>
                  <a:gd name="T97" fmla="*/ 0 h 3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64" h="344">
                    <a:moveTo>
                      <a:pt x="264" y="0"/>
                    </a:moveTo>
                    <a:lnTo>
                      <a:pt x="252" y="15"/>
                    </a:lnTo>
                    <a:lnTo>
                      <a:pt x="240" y="28"/>
                    </a:lnTo>
                    <a:lnTo>
                      <a:pt x="228" y="42"/>
                    </a:lnTo>
                    <a:lnTo>
                      <a:pt x="215" y="54"/>
                    </a:lnTo>
                    <a:lnTo>
                      <a:pt x="203" y="64"/>
                    </a:lnTo>
                    <a:lnTo>
                      <a:pt x="189" y="72"/>
                    </a:lnTo>
                    <a:lnTo>
                      <a:pt x="178" y="81"/>
                    </a:lnTo>
                    <a:lnTo>
                      <a:pt x="162" y="88"/>
                    </a:lnTo>
                    <a:lnTo>
                      <a:pt x="149" y="94"/>
                    </a:lnTo>
                    <a:lnTo>
                      <a:pt x="134" y="99"/>
                    </a:lnTo>
                    <a:lnTo>
                      <a:pt x="119" y="103"/>
                    </a:lnTo>
                    <a:lnTo>
                      <a:pt x="102" y="106"/>
                    </a:lnTo>
                    <a:lnTo>
                      <a:pt x="66" y="111"/>
                    </a:lnTo>
                    <a:lnTo>
                      <a:pt x="26" y="113"/>
                    </a:lnTo>
                    <a:lnTo>
                      <a:pt x="31" y="135"/>
                    </a:lnTo>
                    <a:lnTo>
                      <a:pt x="36" y="155"/>
                    </a:lnTo>
                    <a:lnTo>
                      <a:pt x="38" y="174"/>
                    </a:lnTo>
                    <a:lnTo>
                      <a:pt x="39" y="192"/>
                    </a:lnTo>
                    <a:lnTo>
                      <a:pt x="41" y="209"/>
                    </a:lnTo>
                    <a:lnTo>
                      <a:pt x="41" y="226"/>
                    </a:lnTo>
                    <a:lnTo>
                      <a:pt x="39" y="241"/>
                    </a:lnTo>
                    <a:lnTo>
                      <a:pt x="38" y="257"/>
                    </a:lnTo>
                    <a:lnTo>
                      <a:pt x="36" y="270"/>
                    </a:lnTo>
                    <a:lnTo>
                      <a:pt x="32" y="282"/>
                    </a:lnTo>
                    <a:lnTo>
                      <a:pt x="29" y="294"/>
                    </a:lnTo>
                    <a:lnTo>
                      <a:pt x="24" y="304"/>
                    </a:lnTo>
                    <a:lnTo>
                      <a:pt x="19" y="314"/>
                    </a:lnTo>
                    <a:lnTo>
                      <a:pt x="12" y="323"/>
                    </a:lnTo>
                    <a:lnTo>
                      <a:pt x="7" y="329"/>
                    </a:lnTo>
                    <a:lnTo>
                      <a:pt x="0" y="336"/>
                    </a:lnTo>
                    <a:lnTo>
                      <a:pt x="17" y="339"/>
                    </a:lnTo>
                    <a:lnTo>
                      <a:pt x="31" y="339"/>
                    </a:lnTo>
                    <a:lnTo>
                      <a:pt x="44" y="341"/>
                    </a:lnTo>
                    <a:lnTo>
                      <a:pt x="61" y="344"/>
                    </a:lnTo>
                    <a:lnTo>
                      <a:pt x="98" y="304"/>
                    </a:lnTo>
                    <a:lnTo>
                      <a:pt x="134" y="265"/>
                    </a:lnTo>
                    <a:lnTo>
                      <a:pt x="149" y="245"/>
                    </a:lnTo>
                    <a:lnTo>
                      <a:pt x="166" y="224"/>
                    </a:lnTo>
                    <a:lnTo>
                      <a:pt x="179" y="204"/>
                    </a:lnTo>
                    <a:lnTo>
                      <a:pt x="193" y="184"/>
                    </a:lnTo>
                    <a:lnTo>
                      <a:pt x="206" y="162"/>
                    </a:lnTo>
                    <a:lnTo>
                      <a:pt x="217" y="140"/>
                    </a:lnTo>
                    <a:lnTo>
                      <a:pt x="228" y="118"/>
                    </a:lnTo>
                    <a:lnTo>
                      <a:pt x="237" y="96"/>
                    </a:lnTo>
                    <a:lnTo>
                      <a:pt x="245" y="72"/>
                    </a:lnTo>
                    <a:lnTo>
                      <a:pt x="252" y="49"/>
                    </a:lnTo>
                    <a:lnTo>
                      <a:pt x="259" y="25"/>
                    </a:lnTo>
                    <a:lnTo>
                      <a:pt x="264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1" name="Freeform 518">
                <a:extLst>
                  <a:ext uri="{FF2B5EF4-FFF2-40B4-BE49-F238E27FC236}">
                    <a16:creationId xmlns:a16="http://schemas.microsoft.com/office/drawing/2014/main" id="{EB95826C-D438-46F6-AF07-BED10ED9F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564"/>
                <a:ext cx="147" cy="91"/>
              </a:xfrm>
              <a:custGeom>
                <a:avLst/>
                <a:gdLst>
                  <a:gd name="T0" fmla="*/ 147 w 147"/>
                  <a:gd name="T1" fmla="*/ 0 h 91"/>
                  <a:gd name="T2" fmla="*/ 135 w 147"/>
                  <a:gd name="T3" fmla="*/ 8 h 91"/>
                  <a:gd name="T4" fmla="*/ 123 w 147"/>
                  <a:gd name="T5" fmla="*/ 15 h 91"/>
                  <a:gd name="T6" fmla="*/ 110 w 147"/>
                  <a:gd name="T7" fmla="*/ 20 h 91"/>
                  <a:gd name="T8" fmla="*/ 94 w 147"/>
                  <a:gd name="T9" fmla="*/ 25 h 91"/>
                  <a:gd name="T10" fmla="*/ 79 w 147"/>
                  <a:gd name="T11" fmla="*/ 29 h 91"/>
                  <a:gd name="T12" fmla="*/ 61 w 147"/>
                  <a:gd name="T13" fmla="*/ 30 h 91"/>
                  <a:gd name="T14" fmla="*/ 40 w 147"/>
                  <a:gd name="T15" fmla="*/ 32 h 91"/>
                  <a:gd name="T16" fmla="*/ 20 w 147"/>
                  <a:gd name="T17" fmla="*/ 30 h 91"/>
                  <a:gd name="T18" fmla="*/ 15 w 147"/>
                  <a:gd name="T19" fmla="*/ 52 h 91"/>
                  <a:gd name="T20" fmla="*/ 12 w 147"/>
                  <a:gd name="T21" fmla="*/ 68 h 91"/>
                  <a:gd name="T22" fmla="*/ 5 w 147"/>
                  <a:gd name="T23" fmla="*/ 78 h 91"/>
                  <a:gd name="T24" fmla="*/ 0 w 147"/>
                  <a:gd name="T25" fmla="*/ 88 h 91"/>
                  <a:gd name="T26" fmla="*/ 13 w 147"/>
                  <a:gd name="T27" fmla="*/ 88 h 91"/>
                  <a:gd name="T28" fmla="*/ 27 w 147"/>
                  <a:gd name="T29" fmla="*/ 90 h 91"/>
                  <a:gd name="T30" fmla="*/ 40 w 147"/>
                  <a:gd name="T31" fmla="*/ 91 h 91"/>
                  <a:gd name="T32" fmla="*/ 52 w 147"/>
                  <a:gd name="T33" fmla="*/ 91 h 91"/>
                  <a:gd name="T34" fmla="*/ 71 w 147"/>
                  <a:gd name="T35" fmla="*/ 81 h 91"/>
                  <a:gd name="T36" fmla="*/ 89 w 147"/>
                  <a:gd name="T37" fmla="*/ 71 h 91"/>
                  <a:gd name="T38" fmla="*/ 105 w 147"/>
                  <a:gd name="T39" fmla="*/ 61 h 91"/>
                  <a:gd name="T40" fmla="*/ 116 w 147"/>
                  <a:gd name="T41" fmla="*/ 49 h 91"/>
                  <a:gd name="T42" fmla="*/ 128 w 147"/>
                  <a:gd name="T43" fmla="*/ 37 h 91"/>
                  <a:gd name="T44" fmla="*/ 137 w 147"/>
                  <a:gd name="T45" fmla="*/ 25 h 91"/>
                  <a:gd name="T46" fmla="*/ 143 w 147"/>
                  <a:gd name="T47" fmla="*/ 13 h 91"/>
                  <a:gd name="T48" fmla="*/ 147 w 147"/>
                  <a:gd name="T49" fmla="*/ 0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47" h="91">
                    <a:moveTo>
                      <a:pt x="147" y="0"/>
                    </a:moveTo>
                    <a:lnTo>
                      <a:pt x="135" y="8"/>
                    </a:lnTo>
                    <a:lnTo>
                      <a:pt x="123" y="15"/>
                    </a:lnTo>
                    <a:lnTo>
                      <a:pt x="110" y="20"/>
                    </a:lnTo>
                    <a:lnTo>
                      <a:pt x="94" y="25"/>
                    </a:lnTo>
                    <a:lnTo>
                      <a:pt x="79" y="29"/>
                    </a:lnTo>
                    <a:lnTo>
                      <a:pt x="61" y="30"/>
                    </a:lnTo>
                    <a:lnTo>
                      <a:pt x="40" y="32"/>
                    </a:lnTo>
                    <a:lnTo>
                      <a:pt x="20" y="30"/>
                    </a:lnTo>
                    <a:lnTo>
                      <a:pt x="15" y="52"/>
                    </a:lnTo>
                    <a:lnTo>
                      <a:pt x="12" y="68"/>
                    </a:lnTo>
                    <a:lnTo>
                      <a:pt x="5" y="78"/>
                    </a:lnTo>
                    <a:lnTo>
                      <a:pt x="0" y="88"/>
                    </a:lnTo>
                    <a:lnTo>
                      <a:pt x="13" y="88"/>
                    </a:lnTo>
                    <a:lnTo>
                      <a:pt x="27" y="90"/>
                    </a:lnTo>
                    <a:lnTo>
                      <a:pt x="40" y="91"/>
                    </a:lnTo>
                    <a:lnTo>
                      <a:pt x="52" y="91"/>
                    </a:lnTo>
                    <a:lnTo>
                      <a:pt x="71" y="81"/>
                    </a:lnTo>
                    <a:lnTo>
                      <a:pt x="89" y="71"/>
                    </a:lnTo>
                    <a:lnTo>
                      <a:pt x="105" y="61"/>
                    </a:lnTo>
                    <a:lnTo>
                      <a:pt x="116" y="49"/>
                    </a:lnTo>
                    <a:lnTo>
                      <a:pt x="128" y="37"/>
                    </a:lnTo>
                    <a:lnTo>
                      <a:pt x="137" y="25"/>
                    </a:lnTo>
                    <a:lnTo>
                      <a:pt x="143" y="1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2" name="Freeform 519">
                <a:extLst>
                  <a:ext uri="{FF2B5EF4-FFF2-40B4-BE49-F238E27FC236}">
                    <a16:creationId xmlns:a16="http://schemas.microsoft.com/office/drawing/2014/main" id="{CD5DFC92-9A67-47B8-852F-589C5C326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596"/>
                <a:ext cx="252" cy="367"/>
              </a:xfrm>
              <a:custGeom>
                <a:avLst/>
                <a:gdLst>
                  <a:gd name="T0" fmla="*/ 252 w 252"/>
                  <a:gd name="T1" fmla="*/ 0 h 367"/>
                  <a:gd name="T2" fmla="*/ 228 w 252"/>
                  <a:gd name="T3" fmla="*/ 30 h 367"/>
                  <a:gd name="T4" fmla="*/ 205 w 252"/>
                  <a:gd name="T5" fmla="*/ 56 h 367"/>
                  <a:gd name="T6" fmla="*/ 193 w 252"/>
                  <a:gd name="T7" fmla="*/ 68 h 367"/>
                  <a:gd name="T8" fmla="*/ 181 w 252"/>
                  <a:gd name="T9" fmla="*/ 78 h 367"/>
                  <a:gd name="T10" fmla="*/ 167 w 252"/>
                  <a:gd name="T11" fmla="*/ 86 h 367"/>
                  <a:gd name="T12" fmla="*/ 154 w 252"/>
                  <a:gd name="T13" fmla="*/ 95 h 367"/>
                  <a:gd name="T14" fmla="*/ 140 w 252"/>
                  <a:gd name="T15" fmla="*/ 101 h 367"/>
                  <a:gd name="T16" fmla="*/ 127 w 252"/>
                  <a:gd name="T17" fmla="*/ 107 h 367"/>
                  <a:gd name="T18" fmla="*/ 110 w 252"/>
                  <a:gd name="T19" fmla="*/ 112 h 367"/>
                  <a:gd name="T20" fmla="*/ 95 w 252"/>
                  <a:gd name="T21" fmla="*/ 115 h 367"/>
                  <a:gd name="T22" fmla="*/ 78 w 252"/>
                  <a:gd name="T23" fmla="*/ 118 h 367"/>
                  <a:gd name="T24" fmla="*/ 59 w 252"/>
                  <a:gd name="T25" fmla="*/ 120 h 367"/>
                  <a:gd name="T26" fmla="*/ 39 w 252"/>
                  <a:gd name="T27" fmla="*/ 122 h 367"/>
                  <a:gd name="T28" fmla="*/ 19 w 252"/>
                  <a:gd name="T29" fmla="*/ 123 h 367"/>
                  <a:gd name="T30" fmla="*/ 26 w 252"/>
                  <a:gd name="T31" fmla="*/ 161 h 367"/>
                  <a:gd name="T32" fmla="*/ 27 w 252"/>
                  <a:gd name="T33" fmla="*/ 194 h 367"/>
                  <a:gd name="T34" fmla="*/ 27 w 252"/>
                  <a:gd name="T35" fmla="*/ 226 h 367"/>
                  <a:gd name="T36" fmla="*/ 26 w 252"/>
                  <a:gd name="T37" fmla="*/ 254 h 367"/>
                  <a:gd name="T38" fmla="*/ 21 w 252"/>
                  <a:gd name="T39" fmla="*/ 279 h 367"/>
                  <a:gd name="T40" fmla="*/ 14 w 252"/>
                  <a:gd name="T41" fmla="*/ 303 h 367"/>
                  <a:gd name="T42" fmla="*/ 7 w 252"/>
                  <a:gd name="T43" fmla="*/ 326 h 367"/>
                  <a:gd name="T44" fmla="*/ 0 w 252"/>
                  <a:gd name="T45" fmla="*/ 346 h 367"/>
                  <a:gd name="T46" fmla="*/ 22 w 252"/>
                  <a:gd name="T47" fmla="*/ 352 h 367"/>
                  <a:gd name="T48" fmla="*/ 48 w 252"/>
                  <a:gd name="T49" fmla="*/ 357 h 367"/>
                  <a:gd name="T50" fmla="*/ 73 w 252"/>
                  <a:gd name="T51" fmla="*/ 362 h 367"/>
                  <a:gd name="T52" fmla="*/ 97 w 252"/>
                  <a:gd name="T53" fmla="*/ 367 h 367"/>
                  <a:gd name="T54" fmla="*/ 115 w 252"/>
                  <a:gd name="T55" fmla="*/ 346 h 367"/>
                  <a:gd name="T56" fmla="*/ 132 w 252"/>
                  <a:gd name="T57" fmla="*/ 325 h 367"/>
                  <a:gd name="T58" fmla="*/ 149 w 252"/>
                  <a:gd name="T59" fmla="*/ 303 h 367"/>
                  <a:gd name="T60" fmla="*/ 164 w 252"/>
                  <a:gd name="T61" fmla="*/ 279 h 367"/>
                  <a:gd name="T62" fmla="*/ 178 w 252"/>
                  <a:gd name="T63" fmla="*/ 257 h 367"/>
                  <a:gd name="T64" fmla="*/ 191 w 252"/>
                  <a:gd name="T65" fmla="*/ 233 h 367"/>
                  <a:gd name="T66" fmla="*/ 203 w 252"/>
                  <a:gd name="T67" fmla="*/ 210 h 367"/>
                  <a:gd name="T68" fmla="*/ 213 w 252"/>
                  <a:gd name="T69" fmla="*/ 184 h 367"/>
                  <a:gd name="T70" fmla="*/ 222 w 252"/>
                  <a:gd name="T71" fmla="*/ 161 h 367"/>
                  <a:gd name="T72" fmla="*/ 228 w 252"/>
                  <a:gd name="T73" fmla="*/ 137 h 367"/>
                  <a:gd name="T74" fmla="*/ 235 w 252"/>
                  <a:gd name="T75" fmla="*/ 113 h 367"/>
                  <a:gd name="T76" fmla="*/ 242 w 252"/>
                  <a:gd name="T77" fmla="*/ 90 h 367"/>
                  <a:gd name="T78" fmla="*/ 245 w 252"/>
                  <a:gd name="T79" fmla="*/ 66 h 367"/>
                  <a:gd name="T80" fmla="*/ 249 w 252"/>
                  <a:gd name="T81" fmla="*/ 44 h 367"/>
                  <a:gd name="T82" fmla="*/ 252 w 252"/>
                  <a:gd name="T83" fmla="*/ 22 h 367"/>
                  <a:gd name="T84" fmla="*/ 252 w 252"/>
                  <a:gd name="T85" fmla="*/ 0 h 36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52" h="367">
                    <a:moveTo>
                      <a:pt x="252" y="0"/>
                    </a:moveTo>
                    <a:lnTo>
                      <a:pt x="228" y="30"/>
                    </a:lnTo>
                    <a:lnTo>
                      <a:pt x="205" y="56"/>
                    </a:lnTo>
                    <a:lnTo>
                      <a:pt x="193" y="68"/>
                    </a:lnTo>
                    <a:lnTo>
                      <a:pt x="181" y="78"/>
                    </a:lnTo>
                    <a:lnTo>
                      <a:pt x="167" y="86"/>
                    </a:lnTo>
                    <a:lnTo>
                      <a:pt x="154" y="95"/>
                    </a:lnTo>
                    <a:lnTo>
                      <a:pt x="140" y="101"/>
                    </a:lnTo>
                    <a:lnTo>
                      <a:pt x="127" y="107"/>
                    </a:lnTo>
                    <a:lnTo>
                      <a:pt x="110" y="112"/>
                    </a:lnTo>
                    <a:lnTo>
                      <a:pt x="95" y="115"/>
                    </a:lnTo>
                    <a:lnTo>
                      <a:pt x="78" y="118"/>
                    </a:lnTo>
                    <a:lnTo>
                      <a:pt x="59" y="120"/>
                    </a:lnTo>
                    <a:lnTo>
                      <a:pt x="39" y="122"/>
                    </a:lnTo>
                    <a:lnTo>
                      <a:pt x="19" y="123"/>
                    </a:lnTo>
                    <a:lnTo>
                      <a:pt x="26" y="161"/>
                    </a:lnTo>
                    <a:lnTo>
                      <a:pt x="27" y="194"/>
                    </a:lnTo>
                    <a:lnTo>
                      <a:pt x="27" y="226"/>
                    </a:lnTo>
                    <a:lnTo>
                      <a:pt x="26" y="254"/>
                    </a:lnTo>
                    <a:lnTo>
                      <a:pt x="21" y="279"/>
                    </a:lnTo>
                    <a:lnTo>
                      <a:pt x="14" y="303"/>
                    </a:lnTo>
                    <a:lnTo>
                      <a:pt x="7" y="326"/>
                    </a:lnTo>
                    <a:lnTo>
                      <a:pt x="0" y="346"/>
                    </a:lnTo>
                    <a:lnTo>
                      <a:pt x="22" y="352"/>
                    </a:lnTo>
                    <a:lnTo>
                      <a:pt x="48" y="357"/>
                    </a:lnTo>
                    <a:lnTo>
                      <a:pt x="73" y="362"/>
                    </a:lnTo>
                    <a:lnTo>
                      <a:pt x="97" y="367"/>
                    </a:lnTo>
                    <a:lnTo>
                      <a:pt x="115" y="346"/>
                    </a:lnTo>
                    <a:lnTo>
                      <a:pt x="132" y="325"/>
                    </a:lnTo>
                    <a:lnTo>
                      <a:pt x="149" y="303"/>
                    </a:lnTo>
                    <a:lnTo>
                      <a:pt x="164" y="279"/>
                    </a:lnTo>
                    <a:lnTo>
                      <a:pt x="178" y="257"/>
                    </a:lnTo>
                    <a:lnTo>
                      <a:pt x="191" y="233"/>
                    </a:lnTo>
                    <a:lnTo>
                      <a:pt x="203" y="210"/>
                    </a:lnTo>
                    <a:lnTo>
                      <a:pt x="213" y="184"/>
                    </a:lnTo>
                    <a:lnTo>
                      <a:pt x="222" y="161"/>
                    </a:lnTo>
                    <a:lnTo>
                      <a:pt x="228" y="137"/>
                    </a:lnTo>
                    <a:lnTo>
                      <a:pt x="235" y="113"/>
                    </a:lnTo>
                    <a:lnTo>
                      <a:pt x="242" y="90"/>
                    </a:lnTo>
                    <a:lnTo>
                      <a:pt x="245" y="66"/>
                    </a:lnTo>
                    <a:lnTo>
                      <a:pt x="249" y="44"/>
                    </a:lnTo>
                    <a:lnTo>
                      <a:pt x="252" y="22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3" name="Freeform 520">
                <a:extLst>
                  <a:ext uri="{FF2B5EF4-FFF2-40B4-BE49-F238E27FC236}">
                    <a16:creationId xmlns:a16="http://schemas.microsoft.com/office/drawing/2014/main" id="{C159E0FA-68AB-4C2F-8633-F153CA2DC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540"/>
                <a:ext cx="234" cy="88"/>
              </a:xfrm>
              <a:custGeom>
                <a:avLst/>
                <a:gdLst>
                  <a:gd name="T0" fmla="*/ 234 w 234"/>
                  <a:gd name="T1" fmla="*/ 0 h 88"/>
                  <a:gd name="T2" fmla="*/ 221 w 234"/>
                  <a:gd name="T3" fmla="*/ 0 h 88"/>
                  <a:gd name="T4" fmla="*/ 209 w 234"/>
                  <a:gd name="T5" fmla="*/ 4 h 88"/>
                  <a:gd name="T6" fmla="*/ 0 w 234"/>
                  <a:gd name="T7" fmla="*/ 88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4" h="88">
                    <a:moveTo>
                      <a:pt x="234" y="0"/>
                    </a:moveTo>
                    <a:lnTo>
                      <a:pt x="221" y="0"/>
                    </a:lnTo>
                    <a:lnTo>
                      <a:pt x="209" y="4"/>
                    </a:lnTo>
                    <a:lnTo>
                      <a:pt x="0" y="8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4" name="Freeform 521">
                <a:extLst>
                  <a:ext uri="{FF2B5EF4-FFF2-40B4-BE49-F238E27FC236}">
                    <a16:creationId xmlns:a16="http://schemas.microsoft.com/office/drawing/2014/main" id="{29F8C18B-3EEE-4DC6-8109-76CC2761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5" name="Freeform 522">
                <a:extLst>
                  <a:ext uri="{FF2B5EF4-FFF2-40B4-BE49-F238E27FC236}">
                    <a16:creationId xmlns:a16="http://schemas.microsoft.com/office/drawing/2014/main" id="{452464C3-4788-4102-83FB-C73DF5CF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283"/>
              </a:xfrm>
              <a:custGeom>
                <a:avLst/>
                <a:gdLst>
                  <a:gd name="T0" fmla="*/ 6 w 3458"/>
                  <a:gd name="T1" fmla="*/ 0 h 1283"/>
                  <a:gd name="T2" fmla="*/ 0 w 3458"/>
                  <a:gd name="T3" fmla="*/ 7 h 1283"/>
                  <a:gd name="T4" fmla="*/ 9 w 3458"/>
                  <a:gd name="T5" fmla="*/ 575 h 1283"/>
                  <a:gd name="T6" fmla="*/ 2305 w 3458"/>
                  <a:gd name="T7" fmla="*/ 1128 h 1283"/>
                  <a:gd name="T8" fmla="*/ 2445 w 3458"/>
                  <a:gd name="T9" fmla="*/ 1158 h 1283"/>
                  <a:gd name="T10" fmla="*/ 2582 w 3458"/>
                  <a:gd name="T11" fmla="*/ 1188 h 1283"/>
                  <a:gd name="T12" fmla="*/ 2722 w 3458"/>
                  <a:gd name="T13" fmla="*/ 1219 h 1283"/>
                  <a:gd name="T14" fmla="*/ 2866 w 3458"/>
                  <a:gd name="T15" fmla="*/ 1246 h 1283"/>
                  <a:gd name="T16" fmla="*/ 3004 w 3458"/>
                  <a:gd name="T17" fmla="*/ 1266 h 1283"/>
                  <a:gd name="T18" fmla="*/ 3136 w 3458"/>
                  <a:gd name="T19" fmla="*/ 1280 h 1283"/>
                  <a:gd name="T20" fmla="*/ 3197 w 3458"/>
                  <a:gd name="T21" fmla="*/ 1283 h 1283"/>
                  <a:gd name="T22" fmla="*/ 3256 w 3458"/>
                  <a:gd name="T23" fmla="*/ 1281 h 1283"/>
                  <a:gd name="T24" fmla="*/ 3308 w 3458"/>
                  <a:gd name="T25" fmla="*/ 1276 h 1283"/>
                  <a:gd name="T26" fmla="*/ 3355 w 3458"/>
                  <a:gd name="T27" fmla="*/ 1266 h 1283"/>
                  <a:gd name="T28" fmla="*/ 3381 w 3458"/>
                  <a:gd name="T29" fmla="*/ 1248 h 1283"/>
                  <a:gd name="T30" fmla="*/ 3401 w 3458"/>
                  <a:gd name="T31" fmla="*/ 1221 h 1283"/>
                  <a:gd name="T32" fmla="*/ 3416 w 3458"/>
                  <a:gd name="T33" fmla="*/ 1187 h 1283"/>
                  <a:gd name="T34" fmla="*/ 3428 w 3458"/>
                  <a:gd name="T35" fmla="*/ 1148 h 1283"/>
                  <a:gd name="T36" fmla="*/ 3425 w 3458"/>
                  <a:gd name="T37" fmla="*/ 1134 h 1283"/>
                  <a:gd name="T38" fmla="*/ 3425 w 3458"/>
                  <a:gd name="T39" fmla="*/ 1123 h 1283"/>
                  <a:gd name="T40" fmla="*/ 3431 w 3458"/>
                  <a:gd name="T41" fmla="*/ 1111 h 1283"/>
                  <a:gd name="T42" fmla="*/ 3440 w 3458"/>
                  <a:gd name="T43" fmla="*/ 1104 h 1283"/>
                  <a:gd name="T44" fmla="*/ 3425 w 3458"/>
                  <a:gd name="T45" fmla="*/ 1090 h 1283"/>
                  <a:gd name="T46" fmla="*/ 3411 w 3458"/>
                  <a:gd name="T47" fmla="*/ 1070 h 1283"/>
                  <a:gd name="T48" fmla="*/ 3404 w 3458"/>
                  <a:gd name="T49" fmla="*/ 1045 h 1283"/>
                  <a:gd name="T50" fmla="*/ 3403 w 3458"/>
                  <a:gd name="T51" fmla="*/ 1014 h 1283"/>
                  <a:gd name="T52" fmla="*/ 3408 w 3458"/>
                  <a:gd name="T53" fmla="*/ 982 h 1283"/>
                  <a:gd name="T54" fmla="*/ 3418 w 3458"/>
                  <a:gd name="T55" fmla="*/ 950 h 1283"/>
                  <a:gd name="T56" fmla="*/ 3435 w 3458"/>
                  <a:gd name="T57" fmla="*/ 921 h 1283"/>
                  <a:gd name="T58" fmla="*/ 3458 w 3458"/>
                  <a:gd name="T59" fmla="*/ 896 h 1283"/>
                  <a:gd name="T60" fmla="*/ 3404 w 3458"/>
                  <a:gd name="T61" fmla="*/ 867 h 1283"/>
                  <a:gd name="T62" fmla="*/ 3343 w 3458"/>
                  <a:gd name="T63" fmla="*/ 840 h 1283"/>
                  <a:gd name="T64" fmla="*/ 3274 w 3458"/>
                  <a:gd name="T65" fmla="*/ 812 h 1283"/>
                  <a:gd name="T66" fmla="*/ 3195 w 3458"/>
                  <a:gd name="T67" fmla="*/ 785 h 1283"/>
                  <a:gd name="T68" fmla="*/ 3011 w 3458"/>
                  <a:gd name="T69" fmla="*/ 734 h 1283"/>
                  <a:gd name="T70" fmla="*/ 2783 w 3458"/>
                  <a:gd name="T71" fmla="*/ 683 h 1283"/>
                  <a:gd name="T72" fmla="*/ 2744 w 3458"/>
                  <a:gd name="T73" fmla="*/ 671 h 1283"/>
                  <a:gd name="T74" fmla="*/ 2655 w 3458"/>
                  <a:gd name="T75" fmla="*/ 600 h 1283"/>
                  <a:gd name="T76" fmla="*/ 2562 w 3458"/>
                  <a:gd name="T77" fmla="*/ 543 h 1283"/>
                  <a:gd name="T78" fmla="*/ 2464 w 3458"/>
                  <a:gd name="T79" fmla="*/ 497 h 1283"/>
                  <a:gd name="T80" fmla="*/ 2364 w 3458"/>
                  <a:gd name="T81" fmla="*/ 463 h 1283"/>
                  <a:gd name="T82" fmla="*/ 2261 w 3458"/>
                  <a:gd name="T83" fmla="*/ 440 h 1283"/>
                  <a:gd name="T84" fmla="*/ 2157 w 3458"/>
                  <a:gd name="T85" fmla="*/ 426 h 1283"/>
                  <a:gd name="T86" fmla="*/ 2048 w 3458"/>
                  <a:gd name="T87" fmla="*/ 421 h 1283"/>
                  <a:gd name="T88" fmla="*/ 1940 w 3458"/>
                  <a:gd name="T89" fmla="*/ 423 h 1283"/>
                  <a:gd name="T90" fmla="*/ 1888 w 3458"/>
                  <a:gd name="T91" fmla="*/ 425 h 1283"/>
                  <a:gd name="T92" fmla="*/ 1750 w 3458"/>
                  <a:gd name="T93" fmla="*/ 423 h 1283"/>
                  <a:gd name="T94" fmla="*/ 1552 w 3458"/>
                  <a:gd name="T95" fmla="*/ 420 h 1283"/>
                  <a:gd name="T96" fmla="*/ 1319 w 3458"/>
                  <a:gd name="T97" fmla="*/ 413 h 1283"/>
                  <a:gd name="T98" fmla="*/ 1074 w 3458"/>
                  <a:gd name="T99" fmla="*/ 404 h 1283"/>
                  <a:gd name="T100" fmla="*/ 843 w 3458"/>
                  <a:gd name="T101" fmla="*/ 394 h 1283"/>
                  <a:gd name="T102" fmla="*/ 651 w 3458"/>
                  <a:gd name="T103" fmla="*/ 384 h 1283"/>
                  <a:gd name="T104" fmla="*/ 521 w 3458"/>
                  <a:gd name="T105" fmla="*/ 372 h 1283"/>
                  <a:gd name="T106" fmla="*/ 502 w 3458"/>
                  <a:gd name="T107" fmla="*/ 367 h 1283"/>
                  <a:gd name="T108" fmla="*/ 487 w 3458"/>
                  <a:gd name="T109" fmla="*/ 359 h 1283"/>
                  <a:gd name="T110" fmla="*/ 463 w 3458"/>
                  <a:gd name="T111" fmla="*/ 337 h 1283"/>
                  <a:gd name="T112" fmla="*/ 195 w 3458"/>
                  <a:gd name="T113" fmla="*/ 33 h 1283"/>
                  <a:gd name="T114" fmla="*/ 181 w 3458"/>
                  <a:gd name="T115" fmla="*/ 24 h 1283"/>
                  <a:gd name="T116" fmla="*/ 132 w 3458"/>
                  <a:gd name="T117" fmla="*/ 12 h 1283"/>
                  <a:gd name="T118" fmla="*/ 51 w 3458"/>
                  <a:gd name="T119" fmla="*/ 4 h 128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58" h="1283">
                    <a:moveTo>
                      <a:pt x="11" y="0"/>
                    </a:moveTo>
                    <a:lnTo>
                      <a:pt x="6" y="0"/>
                    </a:lnTo>
                    <a:lnTo>
                      <a:pt x="2" y="2"/>
                    </a:lnTo>
                    <a:lnTo>
                      <a:pt x="0" y="7"/>
                    </a:lnTo>
                    <a:lnTo>
                      <a:pt x="0" y="12"/>
                    </a:lnTo>
                    <a:lnTo>
                      <a:pt x="9" y="575"/>
                    </a:lnTo>
                    <a:lnTo>
                      <a:pt x="1436" y="923"/>
                    </a:lnTo>
                    <a:lnTo>
                      <a:pt x="2305" y="1128"/>
                    </a:lnTo>
                    <a:lnTo>
                      <a:pt x="2376" y="1143"/>
                    </a:lnTo>
                    <a:lnTo>
                      <a:pt x="2445" y="1158"/>
                    </a:lnTo>
                    <a:lnTo>
                      <a:pt x="2513" y="1173"/>
                    </a:lnTo>
                    <a:lnTo>
                      <a:pt x="2582" y="1188"/>
                    </a:lnTo>
                    <a:lnTo>
                      <a:pt x="2653" y="1204"/>
                    </a:lnTo>
                    <a:lnTo>
                      <a:pt x="2722" y="1219"/>
                    </a:lnTo>
                    <a:lnTo>
                      <a:pt x="2793" y="1232"/>
                    </a:lnTo>
                    <a:lnTo>
                      <a:pt x="2866" y="1246"/>
                    </a:lnTo>
                    <a:lnTo>
                      <a:pt x="2935" y="1256"/>
                    </a:lnTo>
                    <a:lnTo>
                      <a:pt x="3004" y="1266"/>
                    </a:lnTo>
                    <a:lnTo>
                      <a:pt x="3070" y="1273"/>
                    </a:lnTo>
                    <a:lnTo>
                      <a:pt x="3136" y="1280"/>
                    </a:lnTo>
                    <a:lnTo>
                      <a:pt x="3166" y="1281"/>
                    </a:lnTo>
                    <a:lnTo>
                      <a:pt x="3197" y="1283"/>
                    </a:lnTo>
                    <a:lnTo>
                      <a:pt x="3227" y="1283"/>
                    </a:lnTo>
                    <a:lnTo>
                      <a:pt x="3256" y="1281"/>
                    </a:lnTo>
                    <a:lnTo>
                      <a:pt x="3283" y="1280"/>
                    </a:lnTo>
                    <a:lnTo>
                      <a:pt x="3308" y="1276"/>
                    </a:lnTo>
                    <a:lnTo>
                      <a:pt x="3332" y="1271"/>
                    </a:lnTo>
                    <a:lnTo>
                      <a:pt x="3355" y="1266"/>
                    </a:lnTo>
                    <a:lnTo>
                      <a:pt x="3369" y="1258"/>
                    </a:lnTo>
                    <a:lnTo>
                      <a:pt x="3381" y="1248"/>
                    </a:lnTo>
                    <a:lnTo>
                      <a:pt x="3391" y="1234"/>
                    </a:lnTo>
                    <a:lnTo>
                      <a:pt x="3401" y="1221"/>
                    </a:lnTo>
                    <a:lnTo>
                      <a:pt x="3409" y="1204"/>
                    </a:lnTo>
                    <a:lnTo>
                      <a:pt x="3416" y="1187"/>
                    </a:lnTo>
                    <a:lnTo>
                      <a:pt x="3423" y="1168"/>
                    </a:lnTo>
                    <a:lnTo>
                      <a:pt x="3428" y="1148"/>
                    </a:lnTo>
                    <a:lnTo>
                      <a:pt x="3426" y="1141"/>
                    </a:lnTo>
                    <a:lnTo>
                      <a:pt x="3425" y="1134"/>
                    </a:lnTo>
                    <a:lnTo>
                      <a:pt x="3425" y="1128"/>
                    </a:lnTo>
                    <a:lnTo>
                      <a:pt x="3425" y="1123"/>
                    </a:lnTo>
                    <a:lnTo>
                      <a:pt x="3428" y="1116"/>
                    </a:lnTo>
                    <a:lnTo>
                      <a:pt x="3431" y="1111"/>
                    </a:lnTo>
                    <a:lnTo>
                      <a:pt x="3435" y="1107"/>
                    </a:lnTo>
                    <a:lnTo>
                      <a:pt x="3440" y="1104"/>
                    </a:lnTo>
                    <a:lnTo>
                      <a:pt x="3431" y="1099"/>
                    </a:lnTo>
                    <a:lnTo>
                      <a:pt x="3425" y="1090"/>
                    </a:lnTo>
                    <a:lnTo>
                      <a:pt x="3418" y="1082"/>
                    </a:lnTo>
                    <a:lnTo>
                      <a:pt x="3411" y="1070"/>
                    </a:lnTo>
                    <a:lnTo>
                      <a:pt x="3408" y="1058"/>
                    </a:lnTo>
                    <a:lnTo>
                      <a:pt x="3404" y="1045"/>
                    </a:lnTo>
                    <a:lnTo>
                      <a:pt x="3403" y="1030"/>
                    </a:lnTo>
                    <a:lnTo>
                      <a:pt x="3403" y="1014"/>
                    </a:lnTo>
                    <a:lnTo>
                      <a:pt x="3404" y="997"/>
                    </a:lnTo>
                    <a:lnTo>
                      <a:pt x="3408" y="982"/>
                    </a:lnTo>
                    <a:lnTo>
                      <a:pt x="3411" y="965"/>
                    </a:lnTo>
                    <a:lnTo>
                      <a:pt x="3418" y="950"/>
                    </a:lnTo>
                    <a:lnTo>
                      <a:pt x="3425" y="935"/>
                    </a:lnTo>
                    <a:lnTo>
                      <a:pt x="3435" y="921"/>
                    </a:lnTo>
                    <a:lnTo>
                      <a:pt x="3445" y="908"/>
                    </a:lnTo>
                    <a:lnTo>
                      <a:pt x="3458" y="896"/>
                    </a:lnTo>
                    <a:lnTo>
                      <a:pt x="3433" y="881"/>
                    </a:lnTo>
                    <a:lnTo>
                      <a:pt x="3404" y="867"/>
                    </a:lnTo>
                    <a:lnTo>
                      <a:pt x="3374" y="854"/>
                    </a:lnTo>
                    <a:lnTo>
                      <a:pt x="3343" y="840"/>
                    </a:lnTo>
                    <a:lnTo>
                      <a:pt x="3310" y="825"/>
                    </a:lnTo>
                    <a:lnTo>
                      <a:pt x="3274" y="812"/>
                    </a:lnTo>
                    <a:lnTo>
                      <a:pt x="3235" y="798"/>
                    </a:lnTo>
                    <a:lnTo>
                      <a:pt x="3195" y="785"/>
                    </a:lnTo>
                    <a:lnTo>
                      <a:pt x="3109" y="759"/>
                    </a:lnTo>
                    <a:lnTo>
                      <a:pt x="3011" y="734"/>
                    </a:lnTo>
                    <a:lnTo>
                      <a:pt x="2903" y="709"/>
                    </a:lnTo>
                    <a:lnTo>
                      <a:pt x="2783" y="683"/>
                    </a:lnTo>
                    <a:lnTo>
                      <a:pt x="2758" y="678"/>
                    </a:lnTo>
                    <a:lnTo>
                      <a:pt x="2744" y="671"/>
                    </a:lnTo>
                    <a:lnTo>
                      <a:pt x="2699" y="634"/>
                    </a:lnTo>
                    <a:lnTo>
                      <a:pt x="2655" y="600"/>
                    </a:lnTo>
                    <a:lnTo>
                      <a:pt x="2607" y="570"/>
                    </a:lnTo>
                    <a:lnTo>
                      <a:pt x="2562" y="543"/>
                    </a:lnTo>
                    <a:lnTo>
                      <a:pt x="2513" y="518"/>
                    </a:lnTo>
                    <a:lnTo>
                      <a:pt x="2464" y="497"/>
                    </a:lnTo>
                    <a:lnTo>
                      <a:pt x="2415" y="479"/>
                    </a:lnTo>
                    <a:lnTo>
                      <a:pt x="2364" y="463"/>
                    </a:lnTo>
                    <a:lnTo>
                      <a:pt x="2314" y="450"/>
                    </a:lnTo>
                    <a:lnTo>
                      <a:pt x="2261" y="440"/>
                    </a:lnTo>
                    <a:lnTo>
                      <a:pt x="2209" y="431"/>
                    </a:lnTo>
                    <a:lnTo>
                      <a:pt x="2157" y="426"/>
                    </a:lnTo>
                    <a:lnTo>
                      <a:pt x="2103" y="423"/>
                    </a:lnTo>
                    <a:lnTo>
                      <a:pt x="2048" y="421"/>
                    </a:lnTo>
                    <a:lnTo>
                      <a:pt x="1994" y="421"/>
                    </a:lnTo>
                    <a:lnTo>
                      <a:pt x="1940" y="423"/>
                    </a:lnTo>
                    <a:lnTo>
                      <a:pt x="1925" y="425"/>
                    </a:lnTo>
                    <a:lnTo>
                      <a:pt x="1888" y="425"/>
                    </a:lnTo>
                    <a:lnTo>
                      <a:pt x="1827" y="425"/>
                    </a:lnTo>
                    <a:lnTo>
                      <a:pt x="1750" y="423"/>
                    </a:lnTo>
                    <a:lnTo>
                      <a:pt x="1657" y="421"/>
                    </a:lnTo>
                    <a:lnTo>
                      <a:pt x="1552" y="420"/>
                    </a:lnTo>
                    <a:lnTo>
                      <a:pt x="1439" y="416"/>
                    </a:lnTo>
                    <a:lnTo>
                      <a:pt x="1319" y="413"/>
                    </a:lnTo>
                    <a:lnTo>
                      <a:pt x="1198" y="409"/>
                    </a:lnTo>
                    <a:lnTo>
                      <a:pt x="1074" y="404"/>
                    </a:lnTo>
                    <a:lnTo>
                      <a:pt x="956" y="399"/>
                    </a:lnTo>
                    <a:lnTo>
                      <a:pt x="843" y="394"/>
                    </a:lnTo>
                    <a:lnTo>
                      <a:pt x="740" y="389"/>
                    </a:lnTo>
                    <a:lnTo>
                      <a:pt x="651" y="384"/>
                    </a:lnTo>
                    <a:lnTo>
                      <a:pt x="576" y="379"/>
                    </a:lnTo>
                    <a:lnTo>
                      <a:pt x="521" y="372"/>
                    </a:lnTo>
                    <a:lnTo>
                      <a:pt x="510" y="371"/>
                    </a:lnTo>
                    <a:lnTo>
                      <a:pt x="502" y="367"/>
                    </a:lnTo>
                    <a:lnTo>
                      <a:pt x="493" y="364"/>
                    </a:lnTo>
                    <a:lnTo>
                      <a:pt x="487" y="359"/>
                    </a:lnTo>
                    <a:lnTo>
                      <a:pt x="475" y="349"/>
                    </a:lnTo>
                    <a:lnTo>
                      <a:pt x="463" y="337"/>
                    </a:lnTo>
                    <a:lnTo>
                      <a:pt x="200" y="39"/>
                    </a:lnTo>
                    <a:lnTo>
                      <a:pt x="195" y="33"/>
                    </a:lnTo>
                    <a:lnTo>
                      <a:pt x="188" y="27"/>
                    </a:lnTo>
                    <a:lnTo>
                      <a:pt x="181" y="24"/>
                    </a:lnTo>
                    <a:lnTo>
                      <a:pt x="173" y="19"/>
                    </a:lnTo>
                    <a:lnTo>
                      <a:pt x="132" y="12"/>
                    </a:lnTo>
                    <a:lnTo>
                      <a:pt x="92" y="7"/>
                    </a:lnTo>
                    <a:lnTo>
                      <a:pt x="51" y="4"/>
                    </a:lnTo>
                    <a:lnTo>
                      <a:pt x="11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6" name="Freeform 523">
                <a:extLst>
                  <a:ext uri="{FF2B5EF4-FFF2-40B4-BE49-F238E27FC236}">
                    <a16:creationId xmlns:a16="http://schemas.microsoft.com/office/drawing/2014/main" id="{D2BBA353-2E31-482D-82AE-96F56DFC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795"/>
                <a:ext cx="3422" cy="717"/>
              </a:xfrm>
              <a:custGeom>
                <a:avLst/>
                <a:gdLst>
                  <a:gd name="T0" fmla="*/ 3422 w 3422"/>
                  <a:gd name="T1" fmla="*/ 565 h 717"/>
                  <a:gd name="T2" fmla="*/ 3416 w 3422"/>
                  <a:gd name="T3" fmla="*/ 585 h 717"/>
                  <a:gd name="T4" fmla="*/ 3410 w 3422"/>
                  <a:gd name="T5" fmla="*/ 605 h 717"/>
                  <a:gd name="T6" fmla="*/ 3402 w 3422"/>
                  <a:gd name="T7" fmla="*/ 626 h 717"/>
                  <a:gd name="T8" fmla="*/ 3394 w 3422"/>
                  <a:gd name="T9" fmla="*/ 646 h 717"/>
                  <a:gd name="T10" fmla="*/ 3383 w 3422"/>
                  <a:gd name="T11" fmla="*/ 663 h 717"/>
                  <a:gd name="T12" fmla="*/ 3372 w 3422"/>
                  <a:gd name="T13" fmla="*/ 678 h 717"/>
                  <a:gd name="T14" fmla="*/ 3367 w 3422"/>
                  <a:gd name="T15" fmla="*/ 685 h 717"/>
                  <a:gd name="T16" fmla="*/ 3360 w 3422"/>
                  <a:gd name="T17" fmla="*/ 692 h 717"/>
                  <a:gd name="T18" fmla="*/ 3353 w 3422"/>
                  <a:gd name="T19" fmla="*/ 697 h 717"/>
                  <a:gd name="T20" fmla="*/ 3346 w 3422"/>
                  <a:gd name="T21" fmla="*/ 700 h 717"/>
                  <a:gd name="T22" fmla="*/ 3323 w 3422"/>
                  <a:gd name="T23" fmla="*/ 707 h 717"/>
                  <a:gd name="T24" fmla="*/ 3299 w 3422"/>
                  <a:gd name="T25" fmla="*/ 712 h 717"/>
                  <a:gd name="T26" fmla="*/ 3274 w 3422"/>
                  <a:gd name="T27" fmla="*/ 715 h 717"/>
                  <a:gd name="T28" fmla="*/ 3247 w 3422"/>
                  <a:gd name="T29" fmla="*/ 717 h 717"/>
                  <a:gd name="T30" fmla="*/ 3218 w 3422"/>
                  <a:gd name="T31" fmla="*/ 717 h 717"/>
                  <a:gd name="T32" fmla="*/ 3188 w 3422"/>
                  <a:gd name="T33" fmla="*/ 717 h 717"/>
                  <a:gd name="T34" fmla="*/ 3157 w 3422"/>
                  <a:gd name="T35" fmla="*/ 717 h 717"/>
                  <a:gd name="T36" fmla="*/ 3127 w 3422"/>
                  <a:gd name="T37" fmla="*/ 714 h 717"/>
                  <a:gd name="T38" fmla="*/ 3061 w 3422"/>
                  <a:gd name="T39" fmla="*/ 709 h 717"/>
                  <a:gd name="T40" fmla="*/ 2995 w 3422"/>
                  <a:gd name="T41" fmla="*/ 700 h 717"/>
                  <a:gd name="T42" fmla="*/ 2926 w 3422"/>
                  <a:gd name="T43" fmla="*/ 690 h 717"/>
                  <a:gd name="T44" fmla="*/ 2857 w 3422"/>
                  <a:gd name="T45" fmla="*/ 680 h 717"/>
                  <a:gd name="T46" fmla="*/ 2784 w 3422"/>
                  <a:gd name="T47" fmla="*/ 666 h 717"/>
                  <a:gd name="T48" fmla="*/ 2713 w 3422"/>
                  <a:gd name="T49" fmla="*/ 653 h 717"/>
                  <a:gd name="T50" fmla="*/ 2644 w 3422"/>
                  <a:gd name="T51" fmla="*/ 638 h 717"/>
                  <a:gd name="T52" fmla="*/ 2573 w 3422"/>
                  <a:gd name="T53" fmla="*/ 622 h 717"/>
                  <a:gd name="T54" fmla="*/ 2504 w 3422"/>
                  <a:gd name="T55" fmla="*/ 607 h 717"/>
                  <a:gd name="T56" fmla="*/ 2436 w 3422"/>
                  <a:gd name="T57" fmla="*/ 592 h 717"/>
                  <a:gd name="T58" fmla="*/ 2367 w 3422"/>
                  <a:gd name="T59" fmla="*/ 577 h 717"/>
                  <a:gd name="T60" fmla="*/ 2296 w 3422"/>
                  <a:gd name="T61" fmla="*/ 563 h 717"/>
                  <a:gd name="T62" fmla="*/ 1427 w 3422"/>
                  <a:gd name="T63" fmla="*/ 357 h 717"/>
                  <a:gd name="T64" fmla="*/ 0 w 3422"/>
                  <a:gd name="T65" fmla="*/ 9 h 717"/>
                  <a:gd name="T66" fmla="*/ 0 w 3422"/>
                  <a:gd name="T67" fmla="*/ 0 h 717"/>
                  <a:gd name="T68" fmla="*/ 2375 w 3422"/>
                  <a:gd name="T69" fmla="*/ 499 h 717"/>
                  <a:gd name="T70" fmla="*/ 2387 w 3422"/>
                  <a:gd name="T71" fmla="*/ 502 h 717"/>
                  <a:gd name="T72" fmla="*/ 2391 w 3422"/>
                  <a:gd name="T73" fmla="*/ 504 h 717"/>
                  <a:gd name="T74" fmla="*/ 2391 w 3422"/>
                  <a:gd name="T75" fmla="*/ 506 h 717"/>
                  <a:gd name="T76" fmla="*/ 2387 w 3422"/>
                  <a:gd name="T77" fmla="*/ 507 h 717"/>
                  <a:gd name="T78" fmla="*/ 2384 w 3422"/>
                  <a:gd name="T79" fmla="*/ 507 h 717"/>
                  <a:gd name="T80" fmla="*/ 2384 w 3422"/>
                  <a:gd name="T81" fmla="*/ 509 h 717"/>
                  <a:gd name="T82" fmla="*/ 2387 w 3422"/>
                  <a:gd name="T83" fmla="*/ 511 h 717"/>
                  <a:gd name="T84" fmla="*/ 2399 w 3422"/>
                  <a:gd name="T85" fmla="*/ 512 h 717"/>
                  <a:gd name="T86" fmla="*/ 2487 w 3422"/>
                  <a:gd name="T87" fmla="*/ 524 h 717"/>
                  <a:gd name="T88" fmla="*/ 2600 w 3422"/>
                  <a:gd name="T89" fmla="*/ 536 h 717"/>
                  <a:gd name="T90" fmla="*/ 2722 w 3422"/>
                  <a:gd name="T91" fmla="*/ 546 h 717"/>
                  <a:gd name="T92" fmla="*/ 2847 w 3422"/>
                  <a:gd name="T93" fmla="*/ 555 h 717"/>
                  <a:gd name="T94" fmla="*/ 2971 w 3422"/>
                  <a:gd name="T95" fmla="*/ 560 h 717"/>
                  <a:gd name="T96" fmla="*/ 3034 w 3422"/>
                  <a:gd name="T97" fmla="*/ 561 h 717"/>
                  <a:gd name="T98" fmla="*/ 3095 w 3422"/>
                  <a:gd name="T99" fmla="*/ 561 h 717"/>
                  <a:gd name="T100" fmla="*/ 3152 w 3422"/>
                  <a:gd name="T101" fmla="*/ 561 h 717"/>
                  <a:gd name="T102" fmla="*/ 3210 w 3422"/>
                  <a:gd name="T103" fmla="*/ 560 h 717"/>
                  <a:gd name="T104" fmla="*/ 3264 w 3422"/>
                  <a:gd name="T105" fmla="*/ 556 h 717"/>
                  <a:gd name="T106" fmla="*/ 3314 w 3422"/>
                  <a:gd name="T107" fmla="*/ 553 h 717"/>
                  <a:gd name="T108" fmla="*/ 3361 w 3422"/>
                  <a:gd name="T109" fmla="*/ 548 h 717"/>
                  <a:gd name="T110" fmla="*/ 3404 w 3422"/>
                  <a:gd name="T111" fmla="*/ 540 h 717"/>
                  <a:gd name="T112" fmla="*/ 3407 w 3422"/>
                  <a:gd name="T113" fmla="*/ 546 h 717"/>
                  <a:gd name="T114" fmla="*/ 3410 w 3422"/>
                  <a:gd name="T115" fmla="*/ 553 h 717"/>
                  <a:gd name="T116" fmla="*/ 3416 w 3422"/>
                  <a:gd name="T117" fmla="*/ 560 h 717"/>
                  <a:gd name="T118" fmla="*/ 3422 w 3422"/>
                  <a:gd name="T119" fmla="*/ 565 h 7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22" h="717">
                    <a:moveTo>
                      <a:pt x="3422" y="565"/>
                    </a:moveTo>
                    <a:lnTo>
                      <a:pt x="3416" y="585"/>
                    </a:lnTo>
                    <a:lnTo>
                      <a:pt x="3410" y="605"/>
                    </a:lnTo>
                    <a:lnTo>
                      <a:pt x="3402" y="626"/>
                    </a:lnTo>
                    <a:lnTo>
                      <a:pt x="3394" y="646"/>
                    </a:lnTo>
                    <a:lnTo>
                      <a:pt x="3383" y="663"/>
                    </a:lnTo>
                    <a:lnTo>
                      <a:pt x="3372" y="678"/>
                    </a:lnTo>
                    <a:lnTo>
                      <a:pt x="3367" y="685"/>
                    </a:lnTo>
                    <a:lnTo>
                      <a:pt x="3360" y="692"/>
                    </a:lnTo>
                    <a:lnTo>
                      <a:pt x="3353" y="697"/>
                    </a:lnTo>
                    <a:lnTo>
                      <a:pt x="3346" y="700"/>
                    </a:lnTo>
                    <a:lnTo>
                      <a:pt x="3323" y="707"/>
                    </a:lnTo>
                    <a:lnTo>
                      <a:pt x="3299" y="712"/>
                    </a:lnTo>
                    <a:lnTo>
                      <a:pt x="3274" y="715"/>
                    </a:lnTo>
                    <a:lnTo>
                      <a:pt x="3247" y="717"/>
                    </a:lnTo>
                    <a:lnTo>
                      <a:pt x="3218" y="717"/>
                    </a:lnTo>
                    <a:lnTo>
                      <a:pt x="3188" y="717"/>
                    </a:lnTo>
                    <a:lnTo>
                      <a:pt x="3157" y="717"/>
                    </a:lnTo>
                    <a:lnTo>
                      <a:pt x="3127" y="714"/>
                    </a:lnTo>
                    <a:lnTo>
                      <a:pt x="3061" y="709"/>
                    </a:lnTo>
                    <a:lnTo>
                      <a:pt x="2995" y="700"/>
                    </a:lnTo>
                    <a:lnTo>
                      <a:pt x="2926" y="690"/>
                    </a:lnTo>
                    <a:lnTo>
                      <a:pt x="2857" y="680"/>
                    </a:lnTo>
                    <a:lnTo>
                      <a:pt x="2784" y="666"/>
                    </a:lnTo>
                    <a:lnTo>
                      <a:pt x="2713" y="653"/>
                    </a:lnTo>
                    <a:lnTo>
                      <a:pt x="2644" y="638"/>
                    </a:lnTo>
                    <a:lnTo>
                      <a:pt x="2573" y="622"/>
                    </a:lnTo>
                    <a:lnTo>
                      <a:pt x="2504" y="607"/>
                    </a:lnTo>
                    <a:lnTo>
                      <a:pt x="2436" y="592"/>
                    </a:lnTo>
                    <a:lnTo>
                      <a:pt x="2367" y="577"/>
                    </a:lnTo>
                    <a:lnTo>
                      <a:pt x="2296" y="563"/>
                    </a:lnTo>
                    <a:lnTo>
                      <a:pt x="1427" y="357"/>
                    </a:lnTo>
                    <a:lnTo>
                      <a:pt x="0" y="9"/>
                    </a:lnTo>
                    <a:lnTo>
                      <a:pt x="0" y="0"/>
                    </a:lnTo>
                    <a:lnTo>
                      <a:pt x="2375" y="499"/>
                    </a:lnTo>
                    <a:lnTo>
                      <a:pt x="2387" y="502"/>
                    </a:lnTo>
                    <a:lnTo>
                      <a:pt x="2391" y="504"/>
                    </a:lnTo>
                    <a:lnTo>
                      <a:pt x="2391" y="506"/>
                    </a:lnTo>
                    <a:lnTo>
                      <a:pt x="2387" y="507"/>
                    </a:lnTo>
                    <a:lnTo>
                      <a:pt x="2384" y="507"/>
                    </a:lnTo>
                    <a:lnTo>
                      <a:pt x="2384" y="509"/>
                    </a:lnTo>
                    <a:lnTo>
                      <a:pt x="2387" y="511"/>
                    </a:lnTo>
                    <a:lnTo>
                      <a:pt x="2399" y="512"/>
                    </a:lnTo>
                    <a:lnTo>
                      <a:pt x="2487" y="524"/>
                    </a:lnTo>
                    <a:lnTo>
                      <a:pt x="2600" y="536"/>
                    </a:lnTo>
                    <a:lnTo>
                      <a:pt x="2722" y="546"/>
                    </a:lnTo>
                    <a:lnTo>
                      <a:pt x="2847" y="555"/>
                    </a:lnTo>
                    <a:lnTo>
                      <a:pt x="2971" y="560"/>
                    </a:lnTo>
                    <a:lnTo>
                      <a:pt x="3034" y="561"/>
                    </a:lnTo>
                    <a:lnTo>
                      <a:pt x="3095" y="561"/>
                    </a:lnTo>
                    <a:lnTo>
                      <a:pt x="3152" y="561"/>
                    </a:lnTo>
                    <a:lnTo>
                      <a:pt x="3210" y="560"/>
                    </a:lnTo>
                    <a:lnTo>
                      <a:pt x="3264" y="556"/>
                    </a:lnTo>
                    <a:lnTo>
                      <a:pt x="3314" y="553"/>
                    </a:lnTo>
                    <a:lnTo>
                      <a:pt x="3361" y="548"/>
                    </a:lnTo>
                    <a:lnTo>
                      <a:pt x="3404" y="540"/>
                    </a:lnTo>
                    <a:lnTo>
                      <a:pt x="3407" y="546"/>
                    </a:lnTo>
                    <a:lnTo>
                      <a:pt x="3410" y="553"/>
                    </a:lnTo>
                    <a:lnTo>
                      <a:pt x="3416" y="560"/>
                    </a:lnTo>
                    <a:lnTo>
                      <a:pt x="3422" y="565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7" name="Freeform 524">
                <a:extLst>
                  <a:ext uri="{FF2B5EF4-FFF2-40B4-BE49-F238E27FC236}">
                    <a16:creationId xmlns:a16="http://schemas.microsoft.com/office/drawing/2014/main" id="{EA621B8D-7869-4100-83E4-AA79BB00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802"/>
                <a:ext cx="3431" cy="742"/>
              </a:xfrm>
              <a:custGeom>
                <a:avLst/>
                <a:gdLst>
                  <a:gd name="T0" fmla="*/ 3427 w 3431"/>
                  <a:gd name="T1" fmla="*/ 561 h 742"/>
                  <a:gd name="T2" fmla="*/ 3426 w 3431"/>
                  <a:gd name="T3" fmla="*/ 566 h 742"/>
                  <a:gd name="T4" fmla="*/ 3419 w 3431"/>
                  <a:gd name="T5" fmla="*/ 575 h 742"/>
                  <a:gd name="T6" fmla="*/ 3416 w 3431"/>
                  <a:gd name="T7" fmla="*/ 587 h 742"/>
                  <a:gd name="T8" fmla="*/ 3417 w 3431"/>
                  <a:gd name="T9" fmla="*/ 600 h 742"/>
                  <a:gd name="T10" fmla="*/ 3414 w 3431"/>
                  <a:gd name="T11" fmla="*/ 627 h 742"/>
                  <a:gd name="T12" fmla="*/ 3400 w 3431"/>
                  <a:gd name="T13" fmla="*/ 663 h 742"/>
                  <a:gd name="T14" fmla="*/ 3382 w 3431"/>
                  <a:gd name="T15" fmla="*/ 693 h 742"/>
                  <a:gd name="T16" fmla="*/ 3360 w 3431"/>
                  <a:gd name="T17" fmla="*/ 717 h 742"/>
                  <a:gd name="T18" fmla="*/ 3323 w 3431"/>
                  <a:gd name="T19" fmla="*/ 730 h 742"/>
                  <a:gd name="T20" fmla="*/ 3274 w 3431"/>
                  <a:gd name="T21" fmla="*/ 739 h 742"/>
                  <a:gd name="T22" fmla="*/ 3218 w 3431"/>
                  <a:gd name="T23" fmla="*/ 742 h 742"/>
                  <a:gd name="T24" fmla="*/ 3157 w 3431"/>
                  <a:gd name="T25" fmla="*/ 740 h 742"/>
                  <a:gd name="T26" fmla="*/ 3061 w 3431"/>
                  <a:gd name="T27" fmla="*/ 732 h 742"/>
                  <a:gd name="T28" fmla="*/ 2926 w 3431"/>
                  <a:gd name="T29" fmla="*/ 715 h 742"/>
                  <a:gd name="T30" fmla="*/ 2784 w 3431"/>
                  <a:gd name="T31" fmla="*/ 691 h 742"/>
                  <a:gd name="T32" fmla="*/ 2644 w 3431"/>
                  <a:gd name="T33" fmla="*/ 663 h 742"/>
                  <a:gd name="T34" fmla="*/ 2504 w 3431"/>
                  <a:gd name="T35" fmla="*/ 632 h 742"/>
                  <a:gd name="T36" fmla="*/ 2367 w 3431"/>
                  <a:gd name="T37" fmla="*/ 602 h 742"/>
                  <a:gd name="T38" fmla="*/ 1427 w 3431"/>
                  <a:gd name="T39" fmla="*/ 382 h 742"/>
                  <a:gd name="T40" fmla="*/ 0 w 3431"/>
                  <a:gd name="T41" fmla="*/ 0 h 742"/>
                  <a:gd name="T42" fmla="*/ 2408 w 3431"/>
                  <a:gd name="T43" fmla="*/ 529 h 742"/>
                  <a:gd name="T44" fmla="*/ 2472 w 3431"/>
                  <a:gd name="T45" fmla="*/ 538 h 742"/>
                  <a:gd name="T46" fmla="*/ 2505 w 3431"/>
                  <a:gd name="T47" fmla="*/ 539 h 742"/>
                  <a:gd name="T48" fmla="*/ 2514 w 3431"/>
                  <a:gd name="T49" fmla="*/ 536 h 742"/>
                  <a:gd name="T50" fmla="*/ 2585 w 3431"/>
                  <a:gd name="T51" fmla="*/ 543 h 742"/>
                  <a:gd name="T52" fmla="*/ 2590 w 3431"/>
                  <a:gd name="T53" fmla="*/ 553 h 742"/>
                  <a:gd name="T54" fmla="*/ 2806 w 3431"/>
                  <a:gd name="T55" fmla="*/ 573 h 742"/>
                  <a:gd name="T56" fmla="*/ 3015 w 3431"/>
                  <a:gd name="T57" fmla="*/ 582 h 742"/>
                  <a:gd name="T58" fmla="*/ 3115 w 3431"/>
                  <a:gd name="T59" fmla="*/ 582 h 742"/>
                  <a:gd name="T60" fmla="*/ 3210 w 3431"/>
                  <a:gd name="T61" fmla="*/ 576 h 742"/>
                  <a:gd name="T62" fmla="*/ 3301 w 3431"/>
                  <a:gd name="T63" fmla="*/ 568 h 742"/>
                  <a:gd name="T64" fmla="*/ 3385 w 3431"/>
                  <a:gd name="T65" fmla="*/ 554 h 742"/>
                  <a:gd name="T66" fmla="*/ 3405 w 3431"/>
                  <a:gd name="T67" fmla="*/ 560 h 742"/>
                  <a:gd name="T68" fmla="*/ 3424 w 3431"/>
                  <a:gd name="T69" fmla="*/ 558 h 74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1" h="742">
                    <a:moveTo>
                      <a:pt x="3424" y="558"/>
                    </a:moveTo>
                    <a:lnTo>
                      <a:pt x="3427" y="561"/>
                    </a:lnTo>
                    <a:lnTo>
                      <a:pt x="3431" y="563"/>
                    </a:lnTo>
                    <a:lnTo>
                      <a:pt x="3426" y="566"/>
                    </a:lnTo>
                    <a:lnTo>
                      <a:pt x="3422" y="570"/>
                    </a:lnTo>
                    <a:lnTo>
                      <a:pt x="3419" y="575"/>
                    </a:lnTo>
                    <a:lnTo>
                      <a:pt x="3416" y="582"/>
                    </a:lnTo>
                    <a:lnTo>
                      <a:pt x="3416" y="587"/>
                    </a:lnTo>
                    <a:lnTo>
                      <a:pt x="3416" y="593"/>
                    </a:lnTo>
                    <a:lnTo>
                      <a:pt x="3417" y="600"/>
                    </a:lnTo>
                    <a:lnTo>
                      <a:pt x="3419" y="607"/>
                    </a:lnTo>
                    <a:lnTo>
                      <a:pt x="3414" y="627"/>
                    </a:lnTo>
                    <a:lnTo>
                      <a:pt x="3407" y="646"/>
                    </a:lnTo>
                    <a:lnTo>
                      <a:pt x="3400" y="663"/>
                    </a:lnTo>
                    <a:lnTo>
                      <a:pt x="3392" y="680"/>
                    </a:lnTo>
                    <a:lnTo>
                      <a:pt x="3382" y="693"/>
                    </a:lnTo>
                    <a:lnTo>
                      <a:pt x="3372" y="707"/>
                    </a:lnTo>
                    <a:lnTo>
                      <a:pt x="3360" y="717"/>
                    </a:lnTo>
                    <a:lnTo>
                      <a:pt x="3346" y="725"/>
                    </a:lnTo>
                    <a:lnTo>
                      <a:pt x="3323" y="730"/>
                    </a:lnTo>
                    <a:lnTo>
                      <a:pt x="3299" y="735"/>
                    </a:lnTo>
                    <a:lnTo>
                      <a:pt x="3274" y="739"/>
                    </a:lnTo>
                    <a:lnTo>
                      <a:pt x="3247" y="740"/>
                    </a:lnTo>
                    <a:lnTo>
                      <a:pt x="3218" y="742"/>
                    </a:lnTo>
                    <a:lnTo>
                      <a:pt x="3188" y="742"/>
                    </a:lnTo>
                    <a:lnTo>
                      <a:pt x="3157" y="740"/>
                    </a:lnTo>
                    <a:lnTo>
                      <a:pt x="3127" y="739"/>
                    </a:lnTo>
                    <a:lnTo>
                      <a:pt x="3061" y="732"/>
                    </a:lnTo>
                    <a:lnTo>
                      <a:pt x="2995" y="725"/>
                    </a:lnTo>
                    <a:lnTo>
                      <a:pt x="2926" y="715"/>
                    </a:lnTo>
                    <a:lnTo>
                      <a:pt x="2857" y="705"/>
                    </a:lnTo>
                    <a:lnTo>
                      <a:pt x="2784" y="691"/>
                    </a:lnTo>
                    <a:lnTo>
                      <a:pt x="2713" y="678"/>
                    </a:lnTo>
                    <a:lnTo>
                      <a:pt x="2644" y="663"/>
                    </a:lnTo>
                    <a:lnTo>
                      <a:pt x="2573" y="647"/>
                    </a:lnTo>
                    <a:lnTo>
                      <a:pt x="2504" y="632"/>
                    </a:lnTo>
                    <a:lnTo>
                      <a:pt x="2436" y="617"/>
                    </a:lnTo>
                    <a:lnTo>
                      <a:pt x="2367" y="602"/>
                    </a:lnTo>
                    <a:lnTo>
                      <a:pt x="2296" y="587"/>
                    </a:lnTo>
                    <a:lnTo>
                      <a:pt x="1427" y="382"/>
                    </a:lnTo>
                    <a:lnTo>
                      <a:pt x="0" y="34"/>
                    </a:lnTo>
                    <a:lnTo>
                      <a:pt x="0" y="0"/>
                    </a:lnTo>
                    <a:lnTo>
                      <a:pt x="2375" y="524"/>
                    </a:lnTo>
                    <a:lnTo>
                      <a:pt x="2408" y="529"/>
                    </a:lnTo>
                    <a:lnTo>
                      <a:pt x="2440" y="533"/>
                    </a:lnTo>
                    <a:lnTo>
                      <a:pt x="2472" y="538"/>
                    </a:lnTo>
                    <a:lnTo>
                      <a:pt x="2504" y="541"/>
                    </a:lnTo>
                    <a:lnTo>
                      <a:pt x="2505" y="539"/>
                    </a:lnTo>
                    <a:lnTo>
                      <a:pt x="2509" y="538"/>
                    </a:lnTo>
                    <a:lnTo>
                      <a:pt x="2514" y="536"/>
                    </a:lnTo>
                    <a:lnTo>
                      <a:pt x="2519" y="536"/>
                    </a:lnTo>
                    <a:lnTo>
                      <a:pt x="2585" y="543"/>
                    </a:lnTo>
                    <a:lnTo>
                      <a:pt x="2588" y="546"/>
                    </a:lnTo>
                    <a:lnTo>
                      <a:pt x="2590" y="553"/>
                    </a:lnTo>
                    <a:lnTo>
                      <a:pt x="2700" y="563"/>
                    </a:lnTo>
                    <a:lnTo>
                      <a:pt x="2806" y="573"/>
                    </a:lnTo>
                    <a:lnTo>
                      <a:pt x="2912" y="578"/>
                    </a:lnTo>
                    <a:lnTo>
                      <a:pt x="3015" y="582"/>
                    </a:lnTo>
                    <a:lnTo>
                      <a:pt x="3066" y="582"/>
                    </a:lnTo>
                    <a:lnTo>
                      <a:pt x="3115" y="582"/>
                    </a:lnTo>
                    <a:lnTo>
                      <a:pt x="3162" y="580"/>
                    </a:lnTo>
                    <a:lnTo>
                      <a:pt x="3210" y="576"/>
                    </a:lnTo>
                    <a:lnTo>
                      <a:pt x="3257" y="573"/>
                    </a:lnTo>
                    <a:lnTo>
                      <a:pt x="3301" y="568"/>
                    </a:lnTo>
                    <a:lnTo>
                      <a:pt x="3345" y="561"/>
                    </a:lnTo>
                    <a:lnTo>
                      <a:pt x="3385" y="554"/>
                    </a:lnTo>
                    <a:lnTo>
                      <a:pt x="3397" y="558"/>
                    </a:lnTo>
                    <a:lnTo>
                      <a:pt x="3405" y="560"/>
                    </a:lnTo>
                    <a:lnTo>
                      <a:pt x="3414" y="560"/>
                    </a:lnTo>
                    <a:lnTo>
                      <a:pt x="3424" y="558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8" name="Freeform 525">
                <a:extLst>
                  <a:ext uri="{FF2B5EF4-FFF2-40B4-BE49-F238E27FC236}">
                    <a16:creationId xmlns:a16="http://schemas.microsoft.com/office/drawing/2014/main" id="{45F3B0E2-3346-476C-B1A9-AD20A62E1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61"/>
                <a:ext cx="3458" cy="1003"/>
              </a:xfrm>
              <a:custGeom>
                <a:avLst/>
                <a:gdLst>
                  <a:gd name="T0" fmla="*/ 0 w 3458"/>
                  <a:gd name="T1" fmla="*/ 7 h 1003"/>
                  <a:gd name="T2" fmla="*/ 11 w 3458"/>
                  <a:gd name="T3" fmla="*/ 0 h 1003"/>
                  <a:gd name="T4" fmla="*/ 132 w 3458"/>
                  <a:gd name="T5" fmla="*/ 12 h 1003"/>
                  <a:gd name="T6" fmla="*/ 188 w 3458"/>
                  <a:gd name="T7" fmla="*/ 27 h 1003"/>
                  <a:gd name="T8" fmla="*/ 463 w 3458"/>
                  <a:gd name="T9" fmla="*/ 337 h 1003"/>
                  <a:gd name="T10" fmla="*/ 493 w 3458"/>
                  <a:gd name="T11" fmla="*/ 364 h 1003"/>
                  <a:gd name="T12" fmla="*/ 521 w 3458"/>
                  <a:gd name="T13" fmla="*/ 372 h 1003"/>
                  <a:gd name="T14" fmla="*/ 666 w 3458"/>
                  <a:gd name="T15" fmla="*/ 384 h 1003"/>
                  <a:gd name="T16" fmla="*/ 884 w 3458"/>
                  <a:gd name="T17" fmla="*/ 396 h 1003"/>
                  <a:gd name="T18" fmla="*/ 1140 w 3458"/>
                  <a:gd name="T19" fmla="*/ 408 h 1003"/>
                  <a:gd name="T20" fmla="*/ 1405 w 3458"/>
                  <a:gd name="T21" fmla="*/ 416 h 1003"/>
                  <a:gd name="T22" fmla="*/ 1647 w 3458"/>
                  <a:gd name="T23" fmla="*/ 421 h 1003"/>
                  <a:gd name="T24" fmla="*/ 1711 w 3458"/>
                  <a:gd name="T25" fmla="*/ 442 h 1003"/>
                  <a:gd name="T26" fmla="*/ 1741 w 3458"/>
                  <a:gd name="T27" fmla="*/ 491 h 1003"/>
                  <a:gd name="T28" fmla="*/ 1824 w 3458"/>
                  <a:gd name="T29" fmla="*/ 583 h 1003"/>
                  <a:gd name="T30" fmla="*/ 1918 w 3458"/>
                  <a:gd name="T31" fmla="*/ 670 h 1003"/>
                  <a:gd name="T32" fmla="*/ 1976 w 3458"/>
                  <a:gd name="T33" fmla="*/ 714 h 1003"/>
                  <a:gd name="T34" fmla="*/ 2452 w 3458"/>
                  <a:gd name="T35" fmla="*/ 793 h 1003"/>
                  <a:gd name="T36" fmla="*/ 2533 w 3458"/>
                  <a:gd name="T37" fmla="*/ 791 h 1003"/>
                  <a:gd name="T38" fmla="*/ 2602 w 3458"/>
                  <a:gd name="T39" fmla="*/ 781 h 1003"/>
                  <a:gd name="T40" fmla="*/ 2661 w 3458"/>
                  <a:gd name="T41" fmla="*/ 761 h 1003"/>
                  <a:gd name="T42" fmla="*/ 2710 w 3458"/>
                  <a:gd name="T43" fmla="*/ 732 h 1003"/>
                  <a:gd name="T44" fmla="*/ 2747 w 3458"/>
                  <a:gd name="T45" fmla="*/ 693 h 1003"/>
                  <a:gd name="T46" fmla="*/ 2783 w 3458"/>
                  <a:gd name="T47" fmla="*/ 683 h 1003"/>
                  <a:gd name="T48" fmla="*/ 3109 w 3458"/>
                  <a:gd name="T49" fmla="*/ 759 h 1003"/>
                  <a:gd name="T50" fmla="*/ 3274 w 3458"/>
                  <a:gd name="T51" fmla="*/ 812 h 1003"/>
                  <a:gd name="T52" fmla="*/ 3374 w 3458"/>
                  <a:gd name="T53" fmla="*/ 854 h 1003"/>
                  <a:gd name="T54" fmla="*/ 3458 w 3458"/>
                  <a:gd name="T55" fmla="*/ 896 h 1003"/>
                  <a:gd name="T56" fmla="*/ 3428 w 3458"/>
                  <a:gd name="T57" fmla="*/ 928 h 1003"/>
                  <a:gd name="T58" fmla="*/ 3411 w 3458"/>
                  <a:gd name="T59" fmla="*/ 967 h 1003"/>
                  <a:gd name="T60" fmla="*/ 3403 w 3458"/>
                  <a:gd name="T61" fmla="*/ 1003 h 1003"/>
                  <a:gd name="T62" fmla="*/ 3296 w 3458"/>
                  <a:gd name="T63" fmla="*/ 999 h 1003"/>
                  <a:gd name="T64" fmla="*/ 3203 w 3458"/>
                  <a:gd name="T65" fmla="*/ 986 h 1003"/>
                  <a:gd name="T66" fmla="*/ 3036 w 3458"/>
                  <a:gd name="T67" fmla="*/ 962 h 1003"/>
                  <a:gd name="T68" fmla="*/ 2839 w 3458"/>
                  <a:gd name="T69" fmla="*/ 930 h 1003"/>
                  <a:gd name="T70" fmla="*/ 2619 w 3458"/>
                  <a:gd name="T71" fmla="*/ 889 h 1003"/>
                  <a:gd name="T72" fmla="*/ 2378 w 3458"/>
                  <a:gd name="T73" fmla="*/ 840 h 1003"/>
                  <a:gd name="T74" fmla="*/ 2116 w 3458"/>
                  <a:gd name="T75" fmla="*/ 785 h 1003"/>
                  <a:gd name="T76" fmla="*/ 569 w 3458"/>
                  <a:gd name="T77" fmla="*/ 430 h 1003"/>
                  <a:gd name="T78" fmla="*/ 510 w 3458"/>
                  <a:gd name="T79" fmla="*/ 409 h 1003"/>
                  <a:gd name="T80" fmla="*/ 456 w 3458"/>
                  <a:gd name="T81" fmla="*/ 379 h 1003"/>
                  <a:gd name="T82" fmla="*/ 392 w 3458"/>
                  <a:gd name="T83" fmla="*/ 323 h 1003"/>
                  <a:gd name="T84" fmla="*/ 301 w 3458"/>
                  <a:gd name="T85" fmla="*/ 224 h 1003"/>
                  <a:gd name="T86" fmla="*/ 223 w 3458"/>
                  <a:gd name="T87" fmla="*/ 142 h 1003"/>
                  <a:gd name="T88" fmla="*/ 171 w 3458"/>
                  <a:gd name="T89" fmla="*/ 100 h 1003"/>
                  <a:gd name="T90" fmla="*/ 114 w 3458"/>
                  <a:gd name="T91" fmla="*/ 66 h 1003"/>
                  <a:gd name="T92" fmla="*/ 49 w 3458"/>
                  <a:gd name="T93" fmla="*/ 46 h 100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58" h="1003">
                    <a:moveTo>
                      <a:pt x="0" y="39"/>
                    </a:moveTo>
                    <a:lnTo>
                      <a:pt x="0" y="12"/>
                    </a:lnTo>
                    <a:lnTo>
                      <a:pt x="0" y="7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51" y="4"/>
                    </a:lnTo>
                    <a:lnTo>
                      <a:pt x="92" y="7"/>
                    </a:lnTo>
                    <a:lnTo>
                      <a:pt x="132" y="12"/>
                    </a:lnTo>
                    <a:lnTo>
                      <a:pt x="173" y="19"/>
                    </a:lnTo>
                    <a:lnTo>
                      <a:pt x="181" y="24"/>
                    </a:lnTo>
                    <a:lnTo>
                      <a:pt x="188" y="27"/>
                    </a:lnTo>
                    <a:lnTo>
                      <a:pt x="195" y="33"/>
                    </a:lnTo>
                    <a:lnTo>
                      <a:pt x="200" y="39"/>
                    </a:lnTo>
                    <a:lnTo>
                      <a:pt x="463" y="337"/>
                    </a:lnTo>
                    <a:lnTo>
                      <a:pt x="475" y="349"/>
                    </a:lnTo>
                    <a:lnTo>
                      <a:pt x="487" y="359"/>
                    </a:lnTo>
                    <a:lnTo>
                      <a:pt x="493" y="364"/>
                    </a:lnTo>
                    <a:lnTo>
                      <a:pt x="502" y="367"/>
                    </a:lnTo>
                    <a:lnTo>
                      <a:pt x="510" y="371"/>
                    </a:lnTo>
                    <a:lnTo>
                      <a:pt x="521" y="372"/>
                    </a:lnTo>
                    <a:lnTo>
                      <a:pt x="559" y="377"/>
                    </a:lnTo>
                    <a:lnTo>
                      <a:pt x="608" y="381"/>
                    </a:lnTo>
                    <a:lnTo>
                      <a:pt x="666" y="384"/>
                    </a:lnTo>
                    <a:lnTo>
                      <a:pt x="732" y="389"/>
                    </a:lnTo>
                    <a:lnTo>
                      <a:pt x="804" y="393"/>
                    </a:lnTo>
                    <a:lnTo>
                      <a:pt x="884" y="396"/>
                    </a:lnTo>
                    <a:lnTo>
                      <a:pt x="966" y="401"/>
                    </a:lnTo>
                    <a:lnTo>
                      <a:pt x="1052" y="404"/>
                    </a:lnTo>
                    <a:lnTo>
                      <a:pt x="1140" y="408"/>
                    </a:lnTo>
                    <a:lnTo>
                      <a:pt x="1230" y="409"/>
                    </a:lnTo>
                    <a:lnTo>
                      <a:pt x="1317" y="413"/>
                    </a:lnTo>
                    <a:lnTo>
                      <a:pt x="1405" y="416"/>
                    </a:lnTo>
                    <a:lnTo>
                      <a:pt x="1490" y="418"/>
                    </a:lnTo>
                    <a:lnTo>
                      <a:pt x="1571" y="420"/>
                    </a:lnTo>
                    <a:lnTo>
                      <a:pt x="1647" y="421"/>
                    </a:lnTo>
                    <a:lnTo>
                      <a:pt x="1716" y="423"/>
                    </a:lnTo>
                    <a:lnTo>
                      <a:pt x="1712" y="431"/>
                    </a:lnTo>
                    <a:lnTo>
                      <a:pt x="1711" y="442"/>
                    </a:lnTo>
                    <a:lnTo>
                      <a:pt x="1712" y="450"/>
                    </a:lnTo>
                    <a:lnTo>
                      <a:pt x="1716" y="458"/>
                    </a:lnTo>
                    <a:lnTo>
                      <a:pt x="1741" y="491"/>
                    </a:lnTo>
                    <a:lnTo>
                      <a:pt x="1767" y="523"/>
                    </a:lnTo>
                    <a:lnTo>
                      <a:pt x="1795" y="553"/>
                    </a:lnTo>
                    <a:lnTo>
                      <a:pt x="1824" y="583"/>
                    </a:lnTo>
                    <a:lnTo>
                      <a:pt x="1854" y="614"/>
                    </a:lnTo>
                    <a:lnTo>
                      <a:pt x="1885" y="643"/>
                    </a:lnTo>
                    <a:lnTo>
                      <a:pt x="1918" y="670"/>
                    </a:lnTo>
                    <a:lnTo>
                      <a:pt x="1952" y="698"/>
                    </a:lnTo>
                    <a:lnTo>
                      <a:pt x="1962" y="707"/>
                    </a:lnTo>
                    <a:lnTo>
                      <a:pt x="1976" y="714"/>
                    </a:lnTo>
                    <a:lnTo>
                      <a:pt x="1991" y="717"/>
                    </a:lnTo>
                    <a:lnTo>
                      <a:pt x="2006" y="722"/>
                    </a:lnTo>
                    <a:lnTo>
                      <a:pt x="2452" y="793"/>
                    </a:lnTo>
                    <a:lnTo>
                      <a:pt x="2481" y="793"/>
                    </a:lnTo>
                    <a:lnTo>
                      <a:pt x="2506" y="793"/>
                    </a:lnTo>
                    <a:lnTo>
                      <a:pt x="2533" y="791"/>
                    </a:lnTo>
                    <a:lnTo>
                      <a:pt x="2557" y="790"/>
                    </a:lnTo>
                    <a:lnTo>
                      <a:pt x="2580" y="786"/>
                    </a:lnTo>
                    <a:lnTo>
                      <a:pt x="2602" y="781"/>
                    </a:lnTo>
                    <a:lnTo>
                      <a:pt x="2624" y="776"/>
                    </a:lnTo>
                    <a:lnTo>
                      <a:pt x="2643" y="769"/>
                    </a:lnTo>
                    <a:lnTo>
                      <a:pt x="2661" y="761"/>
                    </a:lnTo>
                    <a:lnTo>
                      <a:pt x="2680" y="752"/>
                    </a:lnTo>
                    <a:lnTo>
                      <a:pt x="2695" y="742"/>
                    </a:lnTo>
                    <a:lnTo>
                      <a:pt x="2710" y="732"/>
                    </a:lnTo>
                    <a:lnTo>
                      <a:pt x="2724" y="720"/>
                    </a:lnTo>
                    <a:lnTo>
                      <a:pt x="2737" y="707"/>
                    </a:lnTo>
                    <a:lnTo>
                      <a:pt x="2747" y="693"/>
                    </a:lnTo>
                    <a:lnTo>
                      <a:pt x="2759" y="678"/>
                    </a:lnTo>
                    <a:lnTo>
                      <a:pt x="2769" y="680"/>
                    </a:lnTo>
                    <a:lnTo>
                      <a:pt x="2783" y="683"/>
                    </a:lnTo>
                    <a:lnTo>
                      <a:pt x="2903" y="709"/>
                    </a:lnTo>
                    <a:lnTo>
                      <a:pt x="3011" y="734"/>
                    </a:lnTo>
                    <a:lnTo>
                      <a:pt x="3109" y="759"/>
                    </a:lnTo>
                    <a:lnTo>
                      <a:pt x="3195" y="785"/>
                    </a:lnTo>
                    <a:lnTo>
                      <a:pt x="3235" y="798"/>
                    </a:lnTo>
                    <a:lnTo>
                      <a:pt x="3274" y="812"/>
                    </a:lnTo>
                    <a:lnTo>
                      <a:pt x="3310" y="825"/>
                    </a:lnTo>
                    <a:lnTo>
                      <a:pt x="3343" y="840"/>
                    </a:lnTo>
                    <a:lnTo>
                      <a:pt x="3374" y="854"/>
                    </a:lnTo>
                    <a:lnTo>
                      <a:pt x="3404" y="867"/>
                    </a:lnTo>
                    <a:lnTo>
                      <a:pt x="3433" y="881"/>
                    </a:lnTo>
                    <a:lnTo>
                      <a:pt x="3458" y="896"/>
                    </a:lnTo>
                    <a:lnTo>
                      <a:pt x="3446" y="906"/>
                    </a:lnTo>
                    <a:lnTo>
                      <a:pt x="3436" y="916"/>
                    </a:lnTo>
                    <a:lnTo>
                      <a:pt x="3428" y="928"/>
                    </a:lnTo>
                    <a:lnTo>
                      <a:pt x="3421" y="940"/>
                    </a:lnTo>
                    <a:lnTo>
                      <a:pt x="3416" y="954"/>
                    </a:lnTo>
                    <a:lnTo>
                      <a:pt x="3411" y="967"/>
                    </a:lnTo>
                    <a:lnTo>
                      <a:pt x="3408" y="981"/>
                    </a:lnTo>
                    <a:lnTo>
                      <a:pt x="3404" y="994"/>
                    </a:lnTo>
                    <a:lnTo>
                      <a:pt x="3403" y="1003"/>
                    </a:lnTo>
                    <a:lnTo>
                      <a:pt x="3328" y="996"/>
                    </a:lnTo>
                    <a:lnTo>
                      <a:pt x="3315" y="997"/>
                    </a:lnTo>
                    <a:lnTo>
                      <a:pt x="3296" y="999"/>
                    </a:lnTo>
                    <a:lnTo>
                      <a:pt x="3276" y="997"/>
                    </a:lnTo>
                    <a:lnTo>
                      <a:pt x="3252" y="994"/>
                    </a:lnTo>
                    <a:lnTo>
                      <a:pt x="3203" y="986"/>
                    </a:lnTo>
                    <a:lnTo>
                      <a:pt x="3153" y="979"/>
                    </a:lnTo>
                    <a:lnTo>
                      <a:pt x="3095" y="970"/>
                    </a:lnTo>
                    <a:lnTo>
                      <a:pt x="3036" y="962"/>
                    </a:lnTo>
                    <a:lnTo>
                      <a:pt x="2972" y="952"/>
                    </a:lnTo>
                    <a:lnTo>
                      <a:pt x="2906" y="942"/>
                    </a:lnTo>
                    <a:lnTo>
                      <a:pt x="2839" y="930"/>
                    </a:lnTo>
                    <a:lnTo>
                      <a:pt x="2768" y="918"/>
                    </a:lnTo>
                    <a:lnTo>
                      <a:pt x="2693" y="903"/>
                    </a:lnTo>
                    <a:lnTo>
                      <a:pt x="2619" y="889"/>
                    </a:lnTo>
                    <a:lnTo>
                      <a:pt x="2540" y="874"/>
                    </a:lnTo>
                    <a:lnTo>
                      <a:pt x="2460" y="857"/>
                    </a:lnTo>
                    <a:lnTo>
                      <a:pt x="2378" y="840"/>
                    </a:lnTo>
                    <a:lnTo>
                      <a:pt x="2292" y="822"/>
                    </a:lnTo>
                    <a:lnTo>
                      <a:pt x="2206" y="803"/>
                    </a:lnTo>
                    <a:lnTo>
                      <a:pt x="2116" y="785"/>
                    </a:lnTo>
                    <a:lnTo>
                      <a:pt x="2025" y="764"/>
                    </a:lnTo>
                    <a:lnTo>
                      <a:pt x="1932" y="742"/>
                    </a:lnTo>
                    <a:lnTo>
                      <a:pt x="569" y="430"/>
                    </a:lnTo>
                    <a:lnTo>
                      <a:pt x="549" y="425"/>
                    </a:lnTo>
                    <a:lnTo>
                      <a:pt x="529" y="418"/>
                    </a:lnTo>
                    <a:lnTo>
                      <a:pt x="510" y="409"/>
                    </a:lnTo>
                    <a:lnTo>
                      <a:pt x="492" y="401"/>
                    </a:lnTo>
                    <a:lnTo>
                      <a:pt x="473" y="391"/>
                    </a:lnTo>
                    <a:lnTo>
                      <a:pt x="456" y="379"/>
                    </a:lnTo>
                    <a:lnTo>
                      <a:pt x="439" y="365"/>
                    </a:lnTo>
                    <a:lnTo>
                      <a:pt x="423" y="352"/>
                    </a:lnTo>
                    <a:lnTo>
                      <a:pt x="392" y="323"/>
                    </a:lnTo>
                    <a:lnTo>
                      <a:pt x="362" y="291"/>
                    </a:lnTo>
                    <a:lnTo>
                      <a:pt x="331" y="257"/>
                    </a:lnTo>
                    <a:lnTo>
                      <a:pt x="301" y="224"/>
                    </a:lnTo>
                    <a:lnTo>
                      <a:pt x="271" y="190"/>
                    </a:lnTo>
                    <a:lnTo>
                      <a:pt x="240" y="158"/>
                    </a:lnTo>
                    <a:lnTo>
                      <a:pt x="223" y="142"/>
                    </a:lnTo>
                    <a:lnTo>
                      <a:pt x="206" y="127"/>
                    </a:lnTo>
                    <a:lnTo>
                      <a:pt x="190" y="114"/>
                    </a:lnTo>
                    <a:lnTo>
                      <a:pt x="171" y="100"/>
                    </a:lnTo>
                    <a:lnTo>
                      <a:pt x="154" y="88"/>
                    </a:lnTo>
                    <a:lnTo>
                      <a:pt x="134" y="76"/>
                    </a:lnTo>
                    <a:lnTo>
                      <a:pt x="114" y="66"/>
                    </a:lnTo>
                    <a:lnTo>
                      <a:pt x="93" y="58"/>
                    </a:lnTo>
                    <a:lnTo>
                      <a:pt x="71" y="51"/>
                    </a:lnTo>
                    <a:lnTo>
                      <a:pt x="49" y="46"/>
                    </a:lnTo>
                    <a:lnTo>
                      <a:pt x="26" y="41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8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19" name="Freeform 526">
                <a:extLst>
                  <a:ext uri="{FF2B5EF4-FFF2-40B4-BE49-F238E27FC236}">
                    <a16:creationId xmlns:a16="http://schemas.microsoft.com/office/drawing/2014/main" id="{759379BD-4F63-411B-82D4-32E4F6104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69"/>
                <a:ext cx="2011" cy="471"/>
              </a:xfrm>
              <a:custGeom>
                <a:avLst/>
                <a:gdLst>
                  <a:gd name="T0" fmla="*/ 72 w 2011"/>
                  <a:gd name="T1" fmla="*/ 3 h 471"/>
                  <a:gd name="T2" fmla="*/ 219 w 2011"/>
                  <a:gd name="T3" fmla="*/ 6 h 471"/>
                  <a:gd name="T4" fmla="*/ 363 w 2011"/>
                  <a:gd name="T5" fmla="*/ 10 h 471"/>
                  <a:gd name="T6" fmla="*/ 494 w 2011"/>
                  <a:gd name="T7" fmla="*/ 13 h 471"/>
                  <a:gd name="T8" fmla="*/ 548 w 2011"/>
                  <a:gd name="T9" fmla="*/ 23 h 471"/>
                  <a:gd name="T10" fmla="*/ 548 w 2011"/>
                  <a:gd name="T11" fmla="*/ 42 h 471"/>
                  <a:gd name="T12" fmla="*/ 577 w 2011"/>
                  <a:gd name="T13" fmla="*/ 83 h 471"/>
                  <a:gd name="T14" fmla="*/ 631 w 2011"/>
                  <a:gd name="T15" fmla="*/ 145 h 471"/>
                  <a:gd name="T16" fmla="*/ 690 w 2011"/>
                  <a:gd name="T17" fmla="*/ 206 h 471"/>
                  <a:gd name="T18" fmla="*/ 754 w 2011"/>
                  <a:gd name="T19" fmla="*/ 262 h 471"/>
                  <a:gd name="T20" fmla="*/ 798 w 2011"/>
                  <a:gd name="T21" fmla="*/ 299 h 471"/>
                  <a:gd name="T22" fmla="*/ 827 w 2011"/>
                  <a:gd name="T23" fmla="*/ 309 h 471"/>
                  <a:gd name="T24" fmla="*/ 1288 w 2011"/>
                  <a:gd name="T25" fmla="*/ 385 h 471"/>
                  <a:gd name="T26" fmla="*/ 1342 w 2011"/>
                  <a:gd name="T27" fmla="*/ 385 h 471"/>
                  <a:gd name="T28" fmla="*/ 1393 w 2011"/>
                  <a:gd name="T29" fmla="*/ 382 h 471"/>
                  <a:gd name="T30" fmla="*/ 1438 w 2011"/>
                  <a:gd name="T31" fmla="*/ 373 h 471"/>
                  <a:gd name="T32" fmla="*/ 1479 w 2011"/>
                  <a:gd name="T33" fmla="*/ 361 h 471"/>
                  <a:gd name="T34" fmla="*/ 1516 w 2011"/>
                  <a:gd name="T35" fmla="*/ 344 h 471"/>
                  <a:gd name="T36" fmla="*/ 1546 w 2011"/>
                  <a:gd name="T37" fmla="*/ 324 h 471"/>
                  <a:gd name="T38" fmla="*/ 1573 w 2011"/>
                  <a:gd name="T39" fmla="*/ 299 h 471"/>
                  <a:gd name="T40" fmla="*/ 1595 w 2011"/>
                  <a:gd name="T41" fmla="*/ 270 h 471"/>
                  <a:gd name="T42" fmla="*/ 1619 w 2011"/>
                  <a:gd name="T43" fmla="*/ 275 h 471"/>
                  <a:gd name="T44" fmla="*/ 1730 w 2011"/>
                  <a:gd name="T45" fmla="*/ 299 h 471"/>
                  <a:gd name="T46" fmla="*/ 1833 w 2011"/>
                  <a:gd name="T47" fmla="*/ 322 h 471"/>
                  <a:gd name="T48" fmla="*/ 1926 w 2011"/>
                  <a:gd name="T49" fmla="*/ 346 h 471"/>
                  <a:gd name="T50" fmla="*/ 2011 w 2011"/>
                  <a:gd name="T51" fmla="*/ 371 h 471"/>
                  <a:gd name="T52" fmla="*/ 1973 w 2011"/>
                  <a:gd name="T53" fmla="*/ 397 h 471"/>
                  <a:gd name="T54" fmla="*/ 1930 w 2011"/>
                  <a:gd name="T55" fmla="*/ 417 h 471"/>
                  <a:gd name="T56" fmla="*/ 1884 w 2011"/>
                  <a:gd name="T57" fmla="*/ 434 h 471"/>
                  <a:gd name="T58" fmla="*/ 1833 w 2011"/>
                  <a:gd name="T59" fmla="*/ 448 h 471"/>
                  <a:gd name="T60" fmla="*/ 1725 w 2011"/>
                  <a:gd name="T61" fmla="*/ 464 h 471"/>
                  <a:gd name="T62" fmla="*/ 1614 w 2011"/>
                  <a:gd name="T63" fmla="*/ 471 h 471"/>
                  <a:gd name="T64" fmla="*/ 1506 w 2011"/>
                  <a:gd name="T65" fmla="*/ 469 h 471"/>
                  <a:gd name="T66" fmla="*/ 1408 w 2011"/>
                  <a:gd name="T67" fmla="*/ 463 h 471"/>
                  <a:gd name="T68" fmla="*/ 1268 w 2011"/>
                  <a:gd name="T69" fmla="*/ 444 h 471"/>
                  <a:gd name="T70" fmla="*/ 1148 w 2011"/>
                  <a:gd name="T71" fmla="*/ 419 h 471"/>
                  <a:gd name="T72" fmla="*/ 1026 w 2011"/>
                  <a:gd name="T73" fmla="*/ 392 h 471"/>
                  <a:gd name="T74" fmla="*/ 898 w 2011"/>
                  <a:gd name="T75" fmla="*/ 365 h 471"/>
                  <a:gd name="T76" fmla="*/ 768 w 2011"/>
                  <a:gd name="T77" fmla="*/ 334 h 4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11" h="471">
                    <a:moveTo>
                      <a:pt x="0" y="0"/>
                    </a:moveTo>
                    <a:lnTo>
                      <a:pt x="72" y="3"/>
                    </a:lnTo>
                    <a:lnTo>
                      <a:pt x="147" y="5"/>
                    </a:lnTo>
                    <a:lnTo>
                      <a:pt x="219" y="6"/>
                    </a:lnTo>
                    <a:lnTo>
                      <a:pt x="292" y="10"/>
                    </a:lnTo>
                    <a:lnTo>
                      <a:pt x="363" y="10"/>
                    </a:lnTo>
                    <a:lnTo>
                      <a:pt x="430" y="12"/>
                    </a:lnTo>
                    <a:lnTo>
                      <a:pt x="494" y="13"/>
                    </a:lnTo>
                    <a:lnTo>
                      <a:pt x="552" y="15"/>
                    </a:lnTo>
                    <a:lnTo>
                      <a:pt x="548" y="23"/>
                    </a:lnTo>
                    <a:lnTo>
                      <a:pt x="547" y="34"/>
                    </a:lnTo>
                    <a:lnTo>
                      <a:pt x="548" y="42"/>
                    </a:lnTo>
                    <a:lnTo>
                      <a:pt x="552" y="50"/>
                    </a:lnTo>
                    <a:lnTo>
                      <a:pt x="577" y="83"/>
                    </a:lnTo>
                    <a:lnTo>
                      <a:pt x="603" y="115"/>
                    </a:lnTo>
                    <a:lnTo>
                      <a:pt x="631" y="145"/>
                    </a:lnTo>
                    <a:lnTo>
                      <a:pt x="660" y="175"/>
                    </a:lnTo>
                    <a:lnTo>
                      <a:pt x="690" y="206"/>
                    </a:lnTo>
                    <a:lnTo>
                      <a:pt x="721" y="235"/>
                    </a:lnTo>
                    <a:lnTo>
                      <a:pt x="754" y="262"/>
                    </a:lnTo>
                    <a:lnTo>
                      <a:pt x="788" y="290"/>
                    </a:lnTo>
                    <a:lnTo>
                      <a:pt x="798" y="299"/>
                    </a:lnTo>
                    <a:lnTo>
                      <a:pt x="812" y="306"/>
                    </a:lnTo>
                    <a:lnTo>
                      <a:pt x="827" y="309"/>
                    </a:lnTo>
                    <a:lnTo>
                      <a:pt x="842" y="314"/>
                    </a:lnTo>
                    <a:lnTo>
                      <a:pt x="1288" y="385"/>
                    </a:lnTo>
                    <a:lnTo>
                      <a:pt x="1317" y="385"/>
                    </a:lnTo>
                    <a:lnTo>
                      <a:pt x="1342" y="385"/>
                    </a:lnTo>
                    <a:lnTo>
                      <a:pt x="1369" y="383"/>
                    </a:lnTo>
                    <a:lnTo>
                      <a:pt x="1393" y="382"/>
                    </a:lnTo>
                    <a:lnTo>
                      <a:pt x="1416" y="378"/>
                    </a:lnTo>
                    <a:lnTo>
                      <a:pt x="1438" y="373"/>
                    </a:lnTo>
                    <a:lnTo>
                      <a:pt x="1460" y="368"/>
                    </a:lnTo>
                    <a:lnTo>
                      <a:pt x="1479" y="361"/>
                    </a:lnTo>
                    <a:lnTo>
                      <a:pt x="1497" y="353"/>
                    </a:lnTo>
                    <a:lnTo>
                      <a:pt x="1516" y="344"/>
                    </a:lnTo>
                    <a:lnTo>
                      <a:pt x="1531" y="334"/>
                    </a:lnTo>
                    <a:lnTo>
                      <a:pt x="1546" y="324"/>
                    </a:lnTo>
                    <a:lnTo>
                      <a:pt x="1560" y="312"/>
                    </a:lnTo>
                    <a:lnTo>
                      <a:pt x="1573" y="299"/>
                    </a:lnTo>
                    <a:lnTo>
                      <a:pt x="1583" y="285"/>
                    </a:lnTo>
                    <a:lnTo>
                      <a:pt x="1595" y="270"/>
                    </a:lnTo>
                    <a:lnTo>
                      <a:pt x="1605" y="272"/>
                    </a:lnTo>
                    <a:lnTo>
                      <a:pt x="1619" y="275"/>
                    </a:lnTo>
                    <a:lnTo>
                      <a:pt x="1676" y="287"/>
                    </a:lnTo>
                    <a:lnTo>
                      <a:pt x="1730" y="299"/>
                    </a:lnTo>
                    <a:lnTo>
                      <a:pt x="1783" y="311"/>
                    </a:lnTo>
                    <a:lnTo>
                      <a:pt x="1833" y="322"/>
                    </a:lnTo>
                    <a:lnTo>
                      <a:pt x="1881" y="334"/>
                    </a:lnTo>
                    <a:lnTo>
                      <a:pt x="1926" y="346"/>
                    </a:lnTo>
                    <a:lnTo>
                      <a:pt x="1970" y="358"/>
                    </a:lnTo>
                    <a:lnTo>
                      <a:pt x="2011" y="371"/>
                    </a:lnTo>
                    <a:lnTo>
                      <a:pt x="1992" y="383"/>
                    </a:lnTo>
                    <a:lnTo>
                      <a:pt x="1973" y="397"/>
                    </a:lnTo>
                    <a:lnTo>
                      <a:pt x="1952" y="407"/>
                    </a:lnTo>
                    <a:lnTo>
                      <a:pt x="1930" y="417"/>
                    </a:lnTo>
                    <a:lnTo>
                      <a:pt x="1908" y="426"/>
                    </a:lnTo>
                    <a:lnTo>
                      <a:pt x="1884" y="434"/>
                    </a:lnTo>
                    <a:lnTo>
                      <a:pt x="1859" y="441"/>
                    </a:lnTo>
                    <a:lnTo>
                      <a:pt x="1833" y="448"/>
                    </a:lnTo>
                    <a:lnTo>
                      <a:pt x="1779" y="458"/>
                    </a:lnTo>
                    <a:lnTo>
                      <a:pt x="1725" y="464"/>
                    </a:lnTo>
                    <a:lnTo>
                      <a:pt x="1670" y="469"/>
                    </a:lnTo>
                    <a:lnTo>
                      <a:pt x="1614" y="471"/>
                    </a:lnTo>
                    <a:lnTo>
                      <a:pt x="1560" y="471"/>
                    </a:lnTo>
                    <a:lnTo>
                      <a:pt x="1506" y="469"/>
                    </a:lnTo>
                    <a:lnTo>
                      <a:pt x="1455" y="466"/>
                    </a:lnTo>
                    <a:lnTo>
                      <a:pt x="1408" y="463"/>
                    </a:lnTo>
                    <a:lnTo>
                      <a:pt x="1325" y="453"/>
                    </a:lnTo>
                    <a:lnTo>
                      <a:pt x="1268" y="444"/>
                    </a:lnTo>
                    <a:lnTo>
                      <a:pt x="1209" y="431"/>
                    </a:lnTo>
                    <a:lnTo>
                      <a:pt x="1148" y="419"/>
                    </a:lnTo>
                    <a:lnTo>
                      <a:pt x="1087" y="405"/>
                    </a:lnTo>
                    <a:lnTo>
                      <a:pt x="1026" y="392"/>
                    </a:lnTo>
                    <a:lnTo>
                      <a:pt x="962" y="378"/>
                    </a:lnTo>
                    <a:lnTo>
                      <a:pt x="898" y="365"/>
                    </a:lnTo>
                    <a:lnTo>
                      <a:pt x="834" y="350"/>
                    </a:lnTo>
                    <a:lnTo>
                      <a:pt x="768" y="3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0" name="Freeform 527">
                <a:extLst>
                  <a:ext uri="{FF2B5EF4-FFF2-40B4-BE49-F238E27FC236}">
                    <a16:creationId xmlns:a16="http://schemas.microsoft.com/office/drawing/2014/main" id="{28128E23-BFC0-4612-8E44-DB8BB006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682"/>
                <a:ext cx="1395" cy="421"/>
              </a:xfrm>
              <a:custGeom>
                <a:avLst/>
                <a:gdLst>
                  <a:gd name="T0" fmla="*/ 30 w 1395"/>
                  <a:gd name="T1" fmla="*/ 0 h 421"/>
                  <a:gd name="T2" fmla="*/ 98 w 1395"/>
                  <a:gd name="T3" fmla="*/ 2 h 421"/>
                  <a:gd name="T4" fmla="*/ 121 w 1395"/>
                  <a:gd name="T5" fmla="*/ 10 h 421"/>
                  <a:gd name="T6" fmla="*/ 121 w 1395"/>
                  <a:gd name="T7" fmla="*/ 29 h 421"/>
                  <a:gd name="T8" fmla="*/ 150 w 1395"/>
                  <a:gd name="T9" fmla="*/ 70 h 421"/>
                  <a:gd name="T10" fmla="*/ 204 w 1395"/>
                  <a:gd name="T11" fmla="*/ 132 h 421"/>
                  <a:gd name="T12" fmla="*/ 263 w 1395"/>
                  <a:gd name="T13" fmla="*/ 193 h 421"/>
                  <a:gd name="T14" fmla="*/ 327 w 1395"/>
                  <a:gd name="T15" fmla="*/ 249 h 421"/>
                  <a:gd name="T16" fmla="*/ 371 w 1395"/>
                  <a:gd name="T17" fmla="*/ 286 h 421"/>
                  <a:gd name="T18" fmla="*/ 400 w 1395"/>
                  <a:gd name="T19" fmla="*/ 296 h 421"/>
                  <a:gd name="T20" fmla="*/ 861 w 1395"/>
                  <a:gd name="T21" fmla="*/ 372 h 421"/>
                  <a:gd name="T22" fmla="*/ 915 w 1395"/>
                  <a:gd name="T23" fmla="*/ 372 h 421"/>
                  <a:gd name="T24" fmla="*/ 966 w 1395"/>
                  <a:gd name="T25" fmla="*/ 369 h 421"/>
                  <a:gd name="T26" fmla="*/ 1011 w 1395"/>
                  <a:gd name="T27" fmla="*/ 360 h 421"/>
                  <a:gd name="T28" fmla="*/ 1052 w 1395"/>
                  <a:gd name="T29" fmla="*/ 348 h 421"/>
                  <a:gd name="T30" fmla="*/ 1089 w 1395"/>
                  <a:gd name="T31" fmla="*/ 331 h 421"/>
                  <a:gd name="T32" fmla="*/ 1119 w 1395"/>
                  <a:gd name="T33" fmla="*/ 311 h 421"/>
                  <a:gd name="T34" fmla="*/ 1146 w 1395"/>
                  <a:gd name="T35" fmla="*/ 286 h 421"/>
                  <a:gd name="T36" fmla="*/ 1168 w 1395"/>
                  <a:gd name="T37" fmla="*/ 257 h 421"/>
                  <a:gd name="T38" fmla="*/ 1192 w 1395"/>
                  <a:gd name="T39" fmla="*/ 262 h 421"/>
                  <a:gd name="T40" fmla="*/ 1297 w 1395"/>
                  <a:gd name="T41" fmla="*/ 284 h 421"/>
                  <a:gd name="T42" fmla="*/ 1395 w 1395"/>
                  <a:gd name="T43" fmla="*/ 306 h 421"/>
                  <a:gd name="T44" fmla="*/ 1381 w 1395"/>
                  <a:gd name="T45" fmla="*/ 325 h 421"/>
                  <a:gd name="T46" fmla="*/ 1361 w 1395"/>
                  <a:gd name="T47" fmla="*/ 342 h 421"/>
                  <a:gd name="T48" fmla="*/ 1335 w 1395"/>
                  <a:gd name="T49" fmla="*/ 357 h 421"/>
                  <a:gd name="T50" fmla="*/ 1307 w 1395"/>
                  <a:gd name="T51" fmla="*/ 370 h 421"/>
                  <a:gd name="T52" fmla="*/ 1234 w 1395"/>
                  <a:gd name="T53" fmla="*/ 392 h 421"/>
                  <a:gd name="T54" fmla="*/ 1153 w 1395"/>
                  <a:gd name="T55" fmla="*/ 407 h 421"/>
                  <a:gd name="T56" fmla="*/ 1067 w 1395"/>
                  <a:gd name="T57" fmla="*/ 418 h 421"/>
                  <a:gd name="T58" fmla="*/ 984 w 1395"/>
                  <a:gd name="T59" fmla="*/ 421 h 421"/>
                  <a:gd name="T60" fmla="*/ 908 w 1395"/>
                  <a:gd name="T61" fmla="*/ 419 h 421"/>
                  <a:gd name="T62" fmla="*/ 847 w 1395"/>
                  <a:gd name="T63" fmla="*/ 413 h 421"/>
                  <a:gd name="T64" fmla="*/ 385 w 1395"/>
                  <a:gd name="T65" fmla="*/ 320 h 421"/>
                  <a:gd name="T66" fmla="*/ 371 w 1395"/>
                  <a:gd name="T67" fmla="*/ 315 h 421"/>
                  <a:gd name="T68" fmla="*/ 341 w 1395"/>
                  <a:gd name="T69" fmla="*/ 298 h 421"/>
                  <a:gd name="T70" fmla="*/ 282 w 1395"/>
                  <a:gd name="T71" fmla="*/ 260 h 421"/>
                  <a:gd name="T72" fmla="*/ 213 w 1395"/>
                  <a:gd name="T73" fmla="*/ 210 h 421"/>
                  <a:gd name="T74" fmla="*/ 140 w 1395"/>
                  <a:gd name="T75" fmla="*/ 154 h 421"/>
                  <a:gd name="T76" fmla="*/ 76 w 1395"/>
                  <a:gd name="T77" fmla="*/ 98 h 421"/>
                  <a:gd name="T78" fmla="*/ 25 w 1395"/>
                  <a:gd name="T79" fmla="*/ 49 h 421"/>
                  <a:gd name="T80" fmla="*/ 5 w 1395"/>
                  <a:gd name="T81" fmla="*/ 19 h 421"/>
                  <a:gd name="T82" fmla="*/ 0 w 1395"/>
                  <a:gd name="T83" fmla="*/ 5 h 42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95" h="421">
                    <a:moveTo>
                      <a:pt x="2" y="0"/>
                    </a:moveTo>
                    <a:lnTo>
                      <a:pt x="30" y="0"/>
                    </a:lnTo>
                    <a:lnTo>
                      <a:pt x="66" y="0"/>
                    </a:lnTo>
                    <a:lnTo>
                      <a:pt x="98" y="2"/>
                    </a:lnTo>
                    <a:lnTo>
                      <a:pt x="125" y="2"/>
                    </a:lnTo>
                    <a:lnTo>
                      <a:pt x="121" y="10"/>
                    </a:lnTo>
                    <a:lnTo>
                      <a:pt x="120" y="21"/>
                    </a:lnTo>
                    <a:lnTo>
                      <a:pt x="121" y="29"/>
                    </a:lnTo>
                    <a:lnTo>
                      <a:pt x="125" y="37"/>
                    </a:lnTo>
                    <a:lnTo>
                      <a:pt x="150" y="70"/>
                    </a:lnTo>
                    <a:lnTo>
                      <a:pt x="176" y="102"/>
                    </a:lnTo>
                    <a:lnTo>
                      <a:pt x="204" y="132"/>
                    </a:lnTo>
                    <a:lnTo>
                      <a:pt x="233" y="162"/>
                    </a:lnTo>
                    <a:lnTo>
                      <a:pt x="263" y="193"/>
                    </a:lnTo>
                    <a:lnTo>
                      <a:pt x="294" y="222"/>
                    </a:lnTo>
                    <a:lnTo>
                      <a:pt x="327" y="249"/>
                    </a:lnTo>
                    <a:lnTo>
                      <a:pt x="361" y="277"/>
                    </a:lnTo>
                    <a:lnTo>
                      <a:pt x="371" y="286"/>
                    </a:lnTo>
                    <a:lnTo>
                      <a:pt x="385" y="293"/>
                    </a:lnTo>
                    <a:lnTo>
                      <a:pt x="400" y="296"/>
                    </a:lnTo>
                    <a:lnTo>
                      <a:pt x="415" y="301"/>
                    </a:lnTo>
                    <a:lnTo>
                      <a:pt x="861" y="372"/>
                    </a:lnTo>
                    <a:lnTo>
                      <a:pt x="890" y="372"/>
                    </a:lnTo>
                    <a:lnTo>
                      <a:pt x="915" y="372"/>
                    </a:lnTo>
                    <a:lnTo>
                      <a:pt x="942" y="370"/>
                    </a:lnTo>
                    <a:lnTo>
                      <a:pt x="966" y="369"/>
                    </a:lnTo>
                    <a:lnTo>
                      <a:pt x="989" y="365"/>
                    </a:lnTo>
                    <a:lnTo>
                      <a:pt x="1011" y="360"/>
                    </a:lnTo>
                    <a:lnTo>
                      <a:pt x="1033" y="355"/>
                    </a:lnTo>
                    <a:lnTo>
                      <a:pt x="1052" y="348"/>
                    </a:lnTo>
                    <a:lnTo>
                      <a:pt x="1070" y="340"/>
                    </a:lnTo>
                    <a:lnTo>
                      <a:pt x="1089" y="331"/>
                    </a:lnTo>
                    <a:lnTo>
                      <a:pt x="1104" y="321"/>
                    </a:lnTo>
                    <a:lnTo>
                      <a:pt x="1119" y="311"/>
                    </a:lnTo>
                    <a:lnTo>
                      <a:pt x="1133" y="299"/>
                    </a:lnTo>
                    <a:lnTo>
                      <a:pt x="1146" y="286"/>
                    </a:lnTo>
                    <a:lnTo>
                      <a:pt x="1156" y="272"/>
                    </a:lnTo>
                    <a:lnTo>
                      <a:pt x="1168" y="257"/>
                    </a:lnTo>
                    <a:lnTo>
                      <a:pt x="1178" y="259"/>
                    </a:lnTo>
                    <a:lnTo>
                      <a:pt x="1192" y="262"/>
                    </a:lnTo>
                    <a:lnTo>
                      <a:pt x="1246" y="272"/>
                    </a:lnTo>
                    <a:lnTo>
                      <a:pt x="1297" y="284"/>
                    </a:lnTo>
                    <a:lnTo>
                      <a:pt x="1347" y="294"/>
                    </a:lnTo>
                    <a:lnTo>
                      <a:pt x="1395" y="306"/>
                    </a:lnTo>
                    <a:lnTo>
                      <a:pt x="1388" y="316"/>
                    </a:lnTo>
                    <a:lnTo>
                      <a:pt x="1381" y="325"/>
                    </a:lnTo>
                    <a:lnTo>
                      <a:pt x="1373" y="333"/>
                    </a:lnTo>
                    <a:lnTo>
                      <a:pt x="1361" y="342"/>
                    </a:lnTo>
                    <a:lnTo>
                      <a:pt x="1349" y="348"/>
                    </a:lnTo>
                    <a:lnTo>
                      <a:pt x="1335" y="357"/>
                    </a:lnTo>
                    <a:lnTo>
                      <a:pt x="1322" y="364"/>
                    </a:lnTo>
                    <a:lnTo>
                      <a:pt x="1307" y="370"/>
                    </a:lnTo>
                    <a:lnTo>
                      <a:pt x="1271" y="382"/>
                    </a:lnTo>
                    <a:lnTo>
                      <a:pt x="1234" y="392"/>
                    </a:lnTo>
                    <a:lnTo>
                      <a:pt x="1195" y="401"/>
                    </a:lnTo>
                    <a:lnTo>
                      <a:pt x="1153" y="407"/>
                    </a:lnTo>
                    <a:lnTo>
                      <a:pt x="1111" y="413"/>
                    </a:lnTo>
                    <a:lnTo>
                      <a:pt x="1067" y="418"/>
                    </a:lnTo>
                    <a:lnTo>
                      <a:pt x="1025" y="421"/>
                    </a:lnTo>
                    <a:lnTo>
                      <a:pt x="984" y="421"/>
                    </a:lnTo>
                    <a:lnTo>
                      <a:pt x="944" y="421"/>
                    </a:lnTo>
                    <a:lnTo>
                      <a:pt x="908" y="419"/>
                    </a:lnTo>
                    <a:lnTo>
                      <a:pt x="875" y="418"/>
                    </a:lnTo>
                    <a:lnTo>
                      <a:pt x="847" y="413"/>
                    </a:lnTo>
                    <a:lnTo>
                      <a:pt x="388" y="318"/>
                    </a:lnTo>
                    <a:lnTo>
                      <a:pt x="385" y="320"/>
                    </a:lnTo>
                    <a:lnTo>
                      <a:pt x="380" y="318"/>
                    </a:lnTo>
                    <a:lnTo>
                      <a:pt x="371" y="315"/>
                    </a:lnTo>
                    <a:lnTo>
                      <a:pt x="363" y="311"/>
                    </a:lnTo>
                    <a:lnTo>
                      <a:pt x="341" y="298"/>
                    </a:lnTo>
                    <a:lnTo>
                      <a:pt x="312" y="281"/>
                    </a:lnTo>
                    <a:lnTo>
                      <a:pt x="282" y="260"/>
                    </a:lnTo>
                    <a:lnTo>
                      <a:pt x="248" y="237"/>
                    </a:lnTo>
                    <a:lnTo>
                      <a:pt x="213" y="210"/>
                    </a:lnTo>
                    <a:lnTo>
                      <a:pt x="176" y="183"/>
                    </a:lnTo>
                    <a:lnTo>
                      <a:pt x="140" y="154"/>
                    </a:lnTo>
                    <a:lnTo>
                      <a:pt x="106" y="125"/>
                    </a:lnTo>
                    <a:lnTo>
                      <a:pt x="76" y="98"/>
                    </a:lnTo>
                    <a:lnTo>
                      <a:pt x="49" y="73"/>
                    </a:lnTo>
                    <a:lnTo>
                      <a:pt x="25" y="49"/>
                    </a:lnTo>
                    <a:lnTo>
                      <a:pt x="10" y="29"/>
                    </a:lnTo>
                    <a:lnTo>
                      <a:pt x="5" y="19"/>
                    </a:lnTo>
                    <a:lnTo>
                      <a:pt x="2" y="12"/>
                    </a:lnTo>
                    <a:lnTo>
                      <a:pt x="0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1" name="Freeform 528">
                <a:extLst>
                  <a:ext uri="{FF2B5EF4-FFF2-40B4-BE49-F238E27FC236}">
                    <a16:creationId xmlns:a16="http://schemas.microsoft.com/office/drawing/2014/main" id="{1B7A8511-CA54-4DB7-BB7A-E1ACE6D61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684"/>
                <a:ext cx="1065" cy="380"/>
              </a:xfrm>
              <a:custGeom>
                <a:avLst/>
                <a:gdLst>
                  <a:gd name="T0" fmla="*/ 12 w 1065"/>
                  <a:gd name="T1" fmla="*/ 0 h 380"/>
                  <a:gd name="T2" fmla="*/ 7 w 1065"/>
                  <a:gd name="T3" fmla="*/ 19 h 380"/>
                  <a:gd name="T4" fmla="*/ 12 w 1065"/>
                  <a:gd name="T5" fmla="*/ 35 h 380"/>
                  <a:gd name="T6" fmla="*/ 63 w 1065"/>
                  <a:gd name="T7" fmla="*/ 100 h 380"/>
                  <a:gd name="T8" fmla="*/ 120 w 1065"/>
                  <a:gd name="T9" fmla="*/ 160 h 380"/>
                  <a:gd name="T10" fmla="*/ 181 w 1065"/>
                  <a:gd name="T11" fmla="*/ 220 h 380"/>
                  <a:gd name="T12" fmla="*/ 248 w 1065"/>
                  <a:gd name="T13" fmla="*/ 275 h 380"/>
                  <a:gd name="T14" fmla="*/ 272 w 1065"/>
                  <a:gd name="T15" fmla="*/ 291 h 380"/>
                  <a:gd name="T16" fmla="*/ 302 w 1065"/>
                  <a:gd name="T17" fmla="*/ 299 h 380"/>
                  <a:gd name="T18" fmla="*/ 777 w 1065"/>
                  <a:gd name="T19" fmla="*/ 370 h 380"/>
                  <a:gd name="T20" fmla="*/ 829 w 1065"/>
                  <a:gd name="T21" fmla="*/ 368 h 380"/>
                  <a:gd name="T22" fmla="*/ 876 w 1065"/>
                  <a:gd name="T23" fmla="*/ 363 h 380"/>
                  <a:gd name="T24" fmla="*/ 920 w 1065"/>
                  <a:gd name="T25" fmla="*/ 353 h 380"/>
                  <a:gd name="T26" fmla="*/ 957 w 1065"/>
                  <a:gd name="T27" fmla="*/ 338 h 380"/>
                  <a:gd name="T28" fmla="*/ 991 w 1065"/>
                  <a:gd name="T29" fmla="*/ 319 h 380"/>
                  <a:gd name="T30" fmla="*/ 1020 w 1065"/>
                  <a:gd name="T31" fmla="*/ 297 h 380"/>
                  <a:gd name="T32" fmla="*/ 1043 w 1065"/>
                  <a:gd name="T33" fmla="*/ 270 h 380"/>
                  <a:gd name="T34" fmla="*/ 1060 w 1065"/>
                  <a:gd name="T35" fmla="*/ 257 h 380"/>
                  <a:gd name="T36" fmla="*/ 1052 w 1065"/>
                  <a:gd name="T37" fmla="*/ 277 h 380"/>
                  <a:gd name="T38" fmla="*/ 1016 w 1065"/>
                  <a:gd name="T39" fmla="*/ 311 h 380"/>
                  <a:gd name="T40" fmla="*/ 978 w 1065"/>
                  <a:gd name="T41" fmla="*/ 336 h 380"/>
                  <a:gd name="T42" fmla="*/ 934 w 1065"/>
                  <a:gd name="T43" fmla="*/ 356 h 380"/>
                  <a:gd name="T44" fmla="*/ 888 w 1065"/>
                  <a:gd name="T45" fmla="*/ 368 h 380"/>
                  <a:gd name="T46" fmla="*/ 844 w 1065"/>
                  <a:gd name="T47" fmla="*/ 377 h 380"/>
                  <a:gd name="T48" fmla="*/ 802 w 1065"/>
                  <a:gd name="T49" fmla="*/ 380 h 380"/>
                  <a:gd name="T50" fmla="*/ 763 w 1065"/>
                  <a:gd name="T51" fmla="*/ 378 h 380"/>
                  <a:gd name="T52" fmla="*/ 299 w 1065"/>
                  <a:gd name="T53" fmla="*/ 304 h 380"/>
                  <a:gd name="T54" fmla="*/ 269 w 1065"/>
                  <a:gd name="T55" fmla="*/ 296 h 380"/>
                  <a:gd name="T56" fmla="*/ 243 w 1065"/>
                  <a:gd name="T57" fmla="*/ 280 h 380"/>
                  <a:gd name="T58" fmla="*/ 186 w 1065"/>
                  <a:gd name="T59" fmla="*/ 231 h 380"/>
                  <a:gd name="T60" fmla="*/ 120 w 1065"/>
                  <a:gd name="T61" fmla="*/ 171 h 380"/>
                  <a:gd name="T62" fmla="*/ 56 w 1065"/>
                  <a:gd name="T63" fmla="*/ 103 h 380"/>
                  <a:gd name="T64" fmla="*/ 7 w 1065"/>
                  <a:gd name="T65" fmla="*/ 39 h 380"/>
                  <a:gd name="T66" fmla="*/ 0 w 1065"/>
                  <a:gd name="T67" fmla="*/ 25 h 380"/>
                  <a:gd name="T68" fmla="*/ 0 w 1065"/>
                  <a:gd name="T69" fmla="*/ 17 h 380"/>
                  <a:gd name="T70" fmla="*/ 5 w 1065"/>
                  <a:gd name="T71" fmla="*/ 0 h 38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65" h="380">
                    <a:moveTo>
                      <a:pt x="5" y="0"/>
                    </a:moveTo>
                    <a:lnTo>
                      <a:pt x="12" y="0"/>
                    </a:lnTo>
                    <a:lnTo>
                      <a:pt x="8" y="8"/>
                    </a:lnTo>
                    <a:lnTo>
                      <a:pt x="7" y="19"/>
                    </a:lnTo>
                    <a:lnTo>
                      <a:pt x="8" y="27"/>
                    </a:lnTo>
                    <a:lnTo>
                      <a:pt x="12" y="35"/>
                    </a:lnTo>
                    <a:lnTo>
                      <a:pt x="37" y="68"/>
                    </a:lnTo>
                    <a:lnTo>
                      <a:pt x="63" y="100"/>
                    </a:lnTo>
                    <a:lnTo>
                      <a:pt x="91" y="130"/>
                    </a:lnTo>
                    <a:lnTo>
                      <a:pt x="120" y="160"/>
                    </a:lnTo>
                    <a:lnTo>
                      <a:pt x="150" y="191"/>
                    </a:lnTo>
                    <a:lnTo>
                      <a:pt x="181" y="220"/>
                    </a:lnTo>
                    <a:lnTo>
                      <a:pt x="214" y="247"/>
                    </a:lnTo>
                    <a:lnTo>
                      <a:pt x="248" y="275"/>
                    </a:lnTo>
                    <a:lnTo>
                      <a:pt x="258" y="284"/>
                    </a:lnTo>
                    <a:lnTo>
                      <a:pt x="272" y="291"/>
                    </a:lnTo>
                    <a:lnTo>
                      <a:pt x="287" y="294"/>
                    </a:lnTo>
                    <a:lnTo>
                      <a:pt x="302" y="299"/>
                    </a:lnTo>
                    <a:lnTo>
                      <a:pt x="748" y="370"/>
                    </a:lnTo>
                    <a:lnTo>
                      <a:pt x="777" y="370"/>
                    </a:lnTo>
                    <a:lnTo>
                      <a:pt x="802" y="370"/>
                    </a:lnTo>
                    <a:lnTo>
                      <a:pt x="829" y="368"/>
                    </a:lnTo>
                    <a:lnTo>
                      <a:pt x="853" y="367"/>
                    </a:lnTo>
                    <a:lnTo>
                      <a:pt x="876" y="363"/>
                    </a:lnTo>
                    <a:lnTo>
                      <a:pt x="898" y="358"/>
                    </a:lnTo>
                    <a:lnTo>
                      <a:pt x="920" y="353"/>
                    </a:lnTo>
                    <a:lnTo>
                      <a:pt x="939" y="346"/>
                    </a:lnTo>
                    <a:lnTo>
                      <a:pt x="957" y="338"/>
                    </a:lnTo>
                    <a:lnTo>
                      <a:pt x="976" y="329"/>
                    </a:lnTo>
                    <a:lnTo>
                      <a:pt x="991" y="319"/>
                    </a:lnTo>
                    <a:lnTo>
                      <a:pt x="1006" y="309"/>
                    </a:lnTo>
                    <a:lnTo>
                      <a:pt x="1020" y="297"/>
                    </a:lnTo>
                    <a:lnTo>
                      <a:pt x="1033" y="284"/>
                    </a:lnTo>
                    <a:lnTo>
                      <a:pt x="1043" y="270"/>
                    </a:lnTo>
                    <a:lnTo>
                      <a:pt x="1055" y="255"/>
                    </a:lnTo>
                    <a:lnTo>
                      <a:pt x="1060" y="257"/>
                    </a:lnTo>
                    <a:lnTo>
                      <a:pt x="1065" y="257"/>
                    </a:lnTo>
                    <a:lnTo>
                      <a:pt x="1052" y="277"/>
                    </a:lnTo>
                    <a:lnTo>
                      <a:pt x="1035" y="296"/>
                    </a:lnTo>
                    <a:lnTo>
                      <a:pt x="1016" y="311"/>
                    </a:lnTo>
                    <a:lnTo>
                      <a:pt x="998" y="324"/>
                    </a:lnTo>
                    <a:lnTo>
                      <a:pt x="978" y="336"/>
                    </a:lnTo>
                    <a:lnTo>
                      <a:pt x="956" y="346"/>
                    </a:lnTo>
                    <a:lnTo>
                      <a:pt x="934" y="356"/>
                    </a:lnTo>
                    <a:lnTo>
                      <a:pt x="910" y="363"/>
                    </a:lnTo>
                    <a:lnTo>
                      <a:pt x="888" y="368"/>
                    </a:lnTo>
                    <a:lnTo>
                      <a:pt x="866" y="373"/>
                    </a:lnTo>
                    <a:lnTo>
                      <a:pt x="844" y="377"/>
                    </a:lnTo>
                    <a:lnTo>
                      <a:pt x="822" y="378"/>
                    </a:lnTo>
                    <a:lnTo>
                      <a:pt x="802" y="380"/>
                    </a:lnTo>
                    <a:lnTo>
                      <a:pt x="782" y="380"/>
                    </a:lnTo>
                    <a:lnTo>
                      <a:pt x="763" y="378"/>
                    </a:lnTo>
                    <a:lnTo>
                      <a:pt x="748" y="377"/>
                    </a:lnTo>
                    <a:lnTo>
                      <a:pt x="299" y="304"/>
                    </a:lnTo>
                    <a:lnTo>
                      <a:pt x="284" y="301"/>
                    </a:lnTo>
                    <a:lnTo>
                      <a:pt x="269" y="296"/>
                    </a:lnTo>
                    <a:lnTo>
                      <a:pt x="255" y="289"/>
                    </a:lnTo>
                    <a:lnTo>
                      <a:pt x="243" y="280"/>
                    </a:lnTo>
                    <a:lnTo>
                      <a:pt x="216" y="258"/>
                    </a:lnTo>
                    <a:lnTo>
                      <a:pt x="186" y="231"/>
                    </a:lnTo>
                    <a:lnTo>
                      <a:pt x="154" y="203"/>
                    </a:lnTo>
                    <a:lnTo>
                      <a:pt x="120" y="171"/>
                    </a:lnTo>
                    <a:lnTo>
                      <a:pt x="88" y="137"/>
                    </a:lnTo>
                    <a:lnTo>
                      <a:pt x="56" y="103"/>
                    </a:lnTo>
                    <a:lnTo>
                      <a:pt x="29" y="71"/>
                    </a:lnTo>
                    <a:lnTo>
                      <a:pt x="7" y="39"/>
                    </a:lnTo>
                    <a:lnTo>
                      <a:pt x="3" y="32"/>
                    </a:lnTo>
                    <a:lnTo>
                      <a:pt x="0" y="25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2" name="Freeform 529">
                <a:extLst>
                  <a:ext uri="{FF2B5EF4-FFF2-40B4-BE49-F238E27FC236}">
                    <a16:creationId xmlns:a16="http://schemas.microsoft.com/office/drawing/2014/main" id="{C4D46102-EDD1-4A0B-97C0-66876B87F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155"/>
                <a:ext cx="7" cy="4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2 h 4"/>
                  <a:gd name="T6" fmla="*/ 2 w 7"/>
                  <a:gd name="T7" fmla="*/ 0 h 4"/>
                  <a:gd name="T8" fmla="*/ 5 w 7"/>
                  <a:gd name="T9" fmla="*/ 2 h 4"/>
                  <a:gd name="T10" fmla="*/ 7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5A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3" name="Freeform 530">
                <a:extLst>
                  <a:ext uri="{FF2B5EF4-FFF2-40B4-BE49-F238E27FC236}">
                    <a16:creationId xmlns:a16="http://schemas.microsoft.com/office/drawing/2014/main" id="{6A5648D6-B2E3-4462-B562-0449F4C0D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7"/>
                <a:ext cx="14" cy="5"/>
              </a:xfrm>
              <a:custGeom>
                <a:avLst/>
                <a:gdLst>
                  <a:gd name="T0" fmla="*/ 4 w 14"/>
                  <a:gd name="T1" fmla="*/ 0 h 5"/>
                  <a:gd name="T2" fmla="*/ 5 w 14"/>
                  <a:gd name="T3" fmla="*/ 0 h 5"/>
                  <a:gd name="T4" fmla="*/ 9 w 14"/>
                  <a:gd name="T5" fmla="*/ 2 h 5"/>
                  <a:gd name="T6" fmla="*/ 14 w 14"/>
                  <a:gd name="T7" fmla="*/ 5 h 5"/>
                  <a:gd name="T8" fmla="*/ 0 w 14"/>
                  <a:gd name="T9" fmla="*/ 2 h 5"/>
                  <a:gd name="T10" fmla="*/ 2 w 14"/>
                  <a:gd name="T11" fmla="*/ 2 h 5"/>
                  <a:gd name="T12" fmla="*/ 4 w 1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4" y="0"/>
                    </a:moveTo>
                    <a:lnTo>
                      <a:pt x="5" y="0"/>
                    </a:lnTo>
                    <a:lnTo>
                      <a:pt x="9" y="2"/>
                    </a:lnTo>
                    <a:lnTo>
                      <a:pt x="14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5B5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4" name="Freeform 531">
                <a:extLst>
                  <a:ext uri="{FF2B5EF4-FFF2-40B4-BE49-F238E27FC236}">
                    <a16:creationId xmlns:a16="http://schemas.microsoft.com/office/drawing/2014/main" id="{9E5188C2-D269-4F34-AA30-0B6F40A0B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159"/>
                <a:ext cx="19" cy="5"/>
              </a:xfrm>
              <a:custGeom>
                <a:avLst/>
                <a:gdLst>
                  <a:gd name="T0" fmla="*/ 2 w 19"/>
                  <a:gd name="T1" fmla="*/ 0 h 5"/>
                  <a:gd name="T2" fmla="*/ 9 w 19"/>
                  <a:gd name="T3" fmla="*/ 0 h 5"/>
                  <a:gd name="T4" fmla="*/ 14 w 19"/>
                  <a:gd name="T5" fmla="*/ 3 h 5"/>
                  <a:gd name="T6" fmla="*/ 19 w 19"/>
                  <a:gd name="T7" fmla="*/ 5 h 5"/>
                  <a:gd name="T8" fmla="*/ 0 w 19"/>
                  <a:gd name="T9" fmla="*/ 1 h 5"/>
                  <a:gd name="T10" fmla="*/ 0 w 19"/>
                  <a:gd name="T11" fmla="*/ 0 h 5"/>
                  <a:gd name="T12" fmla="*/ 2 w 19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5">
                    <a:moveTo>
                      <a:pt x="2" y="0"/>
                    </a:moveTo>
                    <a:lnTo>
                      <a:pt x="9" y="0"/>
                    </a:lnTo>
                    <a:lnTo>
                      <a:pt x="14" y="3"/>
                    </a:lnTo>
                    <a:lnTo>
                      <a:pt x="19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F5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5" name="Freeform 532">
                <a:extLst>
                  <a:ext uri="{FF2B5EF4-FFF2-40B4-BE49-F238E27FC236}">
                    <a16:creationId xmlns:a16="http://schemas.microsoft.com/office/drawing/2014/main" id="{9E5C44E0-1F83-406A-8358-CF1CDC5DD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59"/>
                <a:ext cx="23" cy="8"/>
              </a:xfrm>
              <a:custGeom>
                <a:avLst/>
                <a:gdLst>
                  <a:gd name="T0" fmla="*/ 1 w 23"/>
                  <a:gd name="T1" fmla="*/ 0 h 8"/>
                  <a:gd name="T2" fmla="*/ 15 w 23"/>
                  <a:gd name="T3" fmla="*/ 3 h 8"/>
                  <a:gd name="T4" fmla="*/ 18 w 23"/>
                  <a:gd name="T5" fmla="*/ 5 h 8"/>
                  <a:gd name="T6" fmla="*/ 23 w 23"/>
                  <a:gd name="T7" fmla="*/ 8 h 8"/>
                  <a:gd name="T8" fmla="*/ 0 w 23"/>
                  <a:gd name="T9" fmla="*/ 3 h 8"/>
                  <a:gd name="T10" fmla="*/ 0 w 23"/>
                  <a:gd name="T11" fmla="*/ 1 h 8"/>
                  <a:gd name="T12" fmla="*/ 1 w 23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">
                    <a:moveTo>
                      <a:pt x="1" y="0"/>
                    </a:moveTo>
                    <a:lnTo>
                      <a:pt x="15" y="3"/>
                    </a:lnTo>
                    <a:lnTo>
                      <a:pt x="18" y="5"/>
                    </a:lnTo>
                    <a:lnTo>
                      <a:pt x="23" y="8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62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6" name="Freeform 533">
                <a:extLst>
                  <a:ext uri="{FF2B5EF4-FFF2-40B4-BE49-F238E27FC236}">
                    <a16:creationId xmlns:a16="http://schemas.microsoft.com/office/drawing/2014/main" id="{7442BB11-D3AE-4B21-9FA3-3C92F1A90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60"/>
                <a:ext cx="27" cy="9"/>
              </a:xfrm>
              <a:custGeom>
                <a:avLst/>
                <a:gdLst>
                  <a:gd name="T0" fmla="*/ 3 w 27"/>
                  <a:gd name="T1" fmla="*/ 0 h 9"/>
                  <a:gd name="T2" fmla="*/ 22 w 27"/>
                  <a:gd name="T3" fmla="*/ 4 h 9"/>
                  <a:gd name="T4" fmla="*/ 23 w 27"/>
                  <a:gd name="T5" fmla="*/ 6 h 9"/>
                  <a:gd name="T6" fmla="*/ 27 w 27"/>
                  <a:gd name="T7" fmla="*/ 7 h 9"/>
                  <a:gd name="T8" fmla="*/ 27 w 27"/>
                  <a:gd name="T9" fmla="*/ 9 h 9"/>
                  <a:gd name="T10" fmla="*/ 27 w 27"/>
                  <a:gd name="T11" fmla="*/ 9 h 9"/>
                  <a:gd name="T12" fmla="*/ 0 w 27"/>
                  <a:gd name="T13" fmla="*/ 4 h 9"/>
                  <a:gd name="T14" fmla="*/ 2 w 27"/>
                  <a:gd name="T15" fmla="*/ 2 h 9"/>
                  <a:gd name="T16" fmla="*/ 3 w 27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9">
                    <a:moveTo>
                      <a:pt x="3" y="0"/>
                    </a:moveTo>
                    <a:lnTo>
                      <a:pt x="22" y="4"/>
                    </a:lnTo>
                    <a:lnTo>
                      <a:pt x="23" y="6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646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7" name="Freeform 534">
                <a:extLst>
                  <a:ext uri="{FF2B5EF4-FFF2-40B4-BE49-F238E27FC236}">
                    <a16:creationId xmlns:a16="http://schemas.microsoft.com/office/drawing/2014/main" id="{ED8B716E-B6F6-4D1C-8F50-4F94A8149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2"/>
                <a:ext cx="29" cy="9"/>
              </a:xfrm>
              <a:custGeom>
                <a:avLst/>
                <a:gdLst>
                  <a:gd name="T0" fmla="*/ 4 w 29"/>
                  <a:gd name="T1" fmla="*/ 0 h 9"/>
                  <a:gd name="T2" fmla="*/ 27 w 29"/>
                  <a:gd name="T3" fmla="*/ 5 h 9"/>
                  <a:gd name="T4" fmla="*/ 27 w 29"/>
                  <a:gd name="T5" fmla="*/ 5 h 9"/>
                  <a:gd name="T6" fmla="*/ 29 w 29"/>
                  <a:gd name="T7" fmla="*/ 5 h 9"/>
                  <a:gd name="T8" fmla="*/ 29 w 29"/>
                  <a:gd name="T9" fmla="*/ 7 h 9"/>
                  <a:gd name="T10" fmla="*/ 29 w 29"/>
                  <a:gd name="T11" fmla="*/ 9 h 9"/>
                  <a:gd name="T12" fmla="*/ 0 w 29"/>
                  <a:gd name="T13" fmla="*/ 4 h 9"/>
                  <a:gd name="T14" fmla="*/ 2 w 29"/>
                  <a:gd name="T15" fmla="*/ 2 h 9"/>
                  <a:gd name="T16" fmla="*/ 4 w 2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9">
                    <a:moveTo>
                      <a:pt x="4" y="0"/>
                    </a:moveTo>
                    <a:lnTo>
                      <a:pt x="27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86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8" name="Freeform 535">
                <a:extLst>
                  <a:ext uri="{FF2B5EF4-FFF2-40B4-BE49-F238E27FC236}">
                    <a16:creationId xmlns:a16="http://schemas.microsoft.com/office/drawing/2014/main" id="{7600F12C-0DAA-4A45-B0AF-20F68438E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2164"/>
                <a:ext cx="29" cy="8"/>
              </a:xfrm>
              <a:custGeom>
                <a:avLst/>
                <a:gdLst>
                  <a:gd name="T0" fmla="*/ 2 w 29"/>
                  <a:gd name="T1" fmla="*/ 0 h 8"/>
                  <a:gd name="T2" fmla="*/ 29 w 29"/>
                  <a:gd name="T3" fmla="*/ 5 h 8"/>
                  <a:gd name="T4" fmla="*/ 29 w 29"/>
                  <a:gd name="T5" fmla="*/ 7 h 8"/>
                  <a:gd name="T6" fmla="*/ 29 w 29"/>
                  <a:gd name="T7" fmla="*/ 8 h 8"/>
                  <a:gd name="T8" fmla="*/ 0 w 29"/>
                  <a:gd name="T9" fmla="*/ 3 h 8"/>
                  <a:gd name="T10" fmla="*/ 0 w 29"/>
                  <a:gd name="T11" fmla="*/ 2 h 8"/>
                  <a:gd name="T12" fmla="*/ 2 w 2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8">
                    <a:moveTo>
                      <a:pt x="2" y="0"/>
                    </a:moveTo>
                    <a:lnTo>
                      <a:pt x="29" y="5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A6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29" name="Freeform 536">
                <a:extLst>
                  <a:ext uri="{FF2B5EF4-FFF2-40B4-BE49-F238E27FC236}">
                    <a16:creationId xmlns:a16="http://schemas.microsoft.com/office/drawing/2014/main" id="{7CD690EE-0D09-40FC-B6DF-ED3CC3C5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166"/>
                <a:ext cx="31" cy="8"/>
              </a:xfrm>
              <a:custGeom>
                <a:avLst/>
                <a:gdLst>
                  <a:gd name="T0" fmla="*/ 2 w 31"/>
                  <a:gd name="T1" fmla="*/ 0 h 8"/>
                  <a:gd name="T2" fmla="*/ 31 w 31"/>
                  <a:gd name="T3" fmla="*/ 5 h 8"/>
                  <a:gd name="T4" fmla="*/ 31 w 31"/>
                  <a:gd name="T5" fmla="*/ 6 h 8"/>
                  <a:gd name="T6" fmla="*/ 31 w 31"/>
                  <a:gd name="T7" fmla="*/ 8 h 8"/>
                  <a:gd name="T8" fmla="*/ 0 w 31"/>
                  <a:gd name="T9" fmla="*/ 3 h 8"/>
                  <a:gd name="T10" fmla="*/ 2 w 31"/>
                  <a:gd name="T11" fmla="*/ 1 h 8"/>
                  <a:gd name="T12" fmla="*/ 2 w 31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8">
                    <a:moveTo>
                      <a:pt x="2" y="0"/>
                    </a:moveTo>
                    <a:lnTo>
                      <a:pt x="31" y="5"/>
                    </a:lnTo>
                    <a:lnTo>
                      <a:pt x="31" y="6"/>
                    </a:lnTo>
                    <a:lnTo>
                      <a:pt x="31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0" name="Freeform 537">
                <a:extLst>
                  <a:ext uri="{FF2B5EF4-FFF2-40B4-BE49-F238E27FC236}">
                    <a16:creationId xmlns:a16="http://schemas.microsoft.com/office/drawing/2014/main" id="{89CC9E28-20EF-4B5C-BC81-663A1CBC5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7"/>
                <a:ext cx="32" cy="9"/>
              </a:xfrm>
              <a:custGeom>
                <a:avLst/>
                <a:gdLst>
                  <a:gd name="T0" fmla="*/ 3 w 32"/>
                  <a:gd name="T1" fmla="*/ 0 h 9"/>
                  <a:gd name="T2" fmla="*/ 32 w 32"/>
                  <a:gd name="T3" fmla="*/ 5 h 9"/>
                  <a:gd name="T4" fmla="*/ 32 w 32"/>
                  <a:gd name="T5" fmla="*/ 7 h 9"/>
                  <a:gd name="T6" fmla="*/ 32 w 32"/>
                  <a:gd name="T7" fmla="*/ 9 h 9"/>
                  <a:gd name="T8" fmla="*/ 0 w 32"/>
                  <a:gd name="T9" fmla="*/ 4 h 9"/>
                  <a:gd name="T10" fmla="*/ 1 w 32"/>
                  <a:gd name="T11" fmla="*/ 2 h 9"/>
                  <a:gd name="T12" fmla="*/ 3 w 3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9">
                    <a:moveTo>
                      <a:pt x="3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2" y="9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06E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1" name="Freeform 538">
                <a:extLst>
                  <a:ext uri="{FF2B5EF4-FFF2-40B4-BE49-F238E27FC236}">
                    <a16:creationId xmlns:a16="http://schemas.microsoft.com/office/drawing/2014/main" id="{464EA638-5B73-444A-BBD8-244C218A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69"/>
                <a:ext cx="34" cy="8"/>
              </a:xfrm>
              <a:custGeom>
                <a:avLst/>
                <a:gdLst>
                  <a:gd name="T0" fmla="*/ 1 w 34"/>
                  <a:gd name="T1" fmla="*/ 0 h 8"/>
                  <a:gd name="T2" fmla="*/ 32 w 34"/>
                  <a:gd name="T3" fmla="*/ 5 h 8"/>
                  <a:gd name="T4" fmla="*/ 32 w 34"/>
                  <a:gd name="T5" fmla="*/ 7 h 8"/>
                  <a:gd name="T6" fmla="*/ 34 w 34"/>
                  <a:gd name="T7" fmla="*/ 8 h 8"/>
                  <a:gd name="T8" fmla="*/ 0 w 34"/>
                  <a:gd name="T9" fmla="*/ 3 h 8"/>
                  <a:gd name="T10" fmla="*/ 0 w 34"/>
                  <a:gd name="T11" fmla="*/ 2 h 8"/>
                  <a:gd name="T12" fmla="*/ 1 w 3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1" y="0"/>
                    </a:moveTo>
                    <a:lnTo>
                      <a:pt x="32" y="5"/>
                    </a:lnTo>
                    <a:lnTo>
                      <a:pt x="32" y="7"/>
                    </a:lnTo>
                    <a:lnTo>
                      <a:pt x="34" y="8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17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2" name="Freeform 539">
                <a:extLst>
                  <a:ext uri="{FF2B5EF4-FFF2-40B4-BE49-F238E27FC236}">
                    <a16:creationId xmlns:a16="http://schemas.microsoft.com/office/drawing/2014/main" id="{09A7095A-6A4C-4372-BF3E-451626538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171"/>
                <a:ext cx="36" cy="8"/>
              </a:xfrm>
              <a:custGeom>
                <a:avLst/>
                <a:gdLst>
                  <a:gd name="T0" fmla="*/ 2 w 36"/>
                  <a:gd name="T1" fmla="*/ 0 h 8"/>
                  <a:gd name="T2" fmla="*/ 34 w 36"/>
                  <a:gd name="T3" fmla="*/ 5 h 8"/>
                  <a:gd name="T4" fmla="*/ 36 w 36"/>
                  <a:gd name="T5" fmla="*/ 6 h 8"/>
                  <a:gd name="T6" fmla="*/ 36 w 36"/>
                  <a:gd name="T7" fmla="*/ 8 h 8"/>
                  <a:gd name="T8" fmla="*/ 0 w 36"/>
                  <a:gd name="T9" fmla="*/ 3 h 8"/>
                  <a:gd name="T10" fmla="*/ 2 w 36"/>
                  <a:gd name="T11" fmla="*/ 1 h 8"/>
                  <a:gd name="T12" fmla="*/ 2 w 36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8">
                    <a:moveTo>
                      <a:pt x="2" y="0"/>
                    </a:moveTo>
                    <a:lnTo>
                      <a:pt x="34" y="5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37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3" name="Freeform 540">
                <a:extLst>
                  <a:ext uri="{FF2B5EF4-FFF2-40B4-BE49-F238E27FC236}">
                    <a16:creationId xmlns:a16="http://schemas.microsoft.com/office/drawing/2014/main" id="{BAE0A656-6DAD-4580-AC0E-64F5D422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2172"/>
                <a:ext cx="38" cy="9"/>
              </a:xfrm>
              <a:custGeom>
                <a:avLst/>
                <a:gdLst>
                  <a:gd name="T0" fmla="*/ 4 w 38"/>
                  <a:gd name="T1" fmla="*/ 0 h 9"/>
                  <a:gd name="T2" fmla="*/ 38 w 38"/>
                  <a:gd name="T3" fmla="*/ 5 h 9"/>
                  <a:gd name="T4" fmla="*/ 38 w 38"/>
                  <a:gd name="T5" fmla="*/ 7 h 9"/>
                  <a:gd name="T6" fmla="*/ 38 w 38"/>
                  <a:gd name="T7" fmla="*/ 9 h 9"/>
                  <a:gd name="T8" fmla="*/ 0 w 38"/>
                  <a:gd name="T9" fmla="*/ 2 h 9"/>
                  <a:gd name="T10" fmla="*/ 2 w 38"/>
                  <a:gd name="T11" fmla="*/ 2 h 9"/>
                  <a:gd name="T12" fmla="*/ 4 w 3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9">
                    <a:moveTo>
                      <a:pt x="4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7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4" name="Freeform 541">
                <a:extLst>
                  <a:ext uri="{FF2B5EF4-FFF2-40B4-BE49-F238E27FC236}">
                    <a16:creationId xmlns:a16="http://schemas.microsoft.com/office/drawing/2014/main" id="{304F3A18-590A-4C77-97AB-0AF5FFC0D3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1" y="2174"/>
                <a:ext cx="76" cy="15"/>
              </a:xfrm>
              <a:custGeom>
                <a:avLst/>
                <a:gdLst>
                  <a:gd name="T0" fmla="*/ 2 w 76"/>
                  <a:gd name="T1" fmla="*/ 0 h 15"/>
                  <a:gd name="T2" fmla="*/ 38 w 76"/>
                  <a:gd name="T3" fmla="*/ 5 h 15"/>
                  <a:gd name="T4" fmla="*/ 38 w 76"/>
                  <a:gd name="T5" fmla="*/ 7 h 15"/>
                  <a:gd name="T6" fmla="*/ 38 w 76"/>
                  <a:gd name="T7" fmla="*/ 8 h 15"/>
                  <a:gd name="T8" fmla="*/ 0 w 76"/>
                  <a:gd name="T9" fmla="*/ 2 h 15"/>
                  <a:gd name="T10" fmla="*/ 0 w 76"/>
                  <a:gd name="T11" fmla="*/ 0 h 15"/>
                  <a:gd name="T12" fmla="*/ 2 w 76"/>
                  <a:gd name="T13" fmla="*/ 0 h 15"/>
                  <a:gd name="T14" fmla="*/ 76 w 76"/>
                  <a:gd name="T15" fmla="*/ 15 h 15"/>
                  <a:gd name="T16" fmla="*/ 73 w 76"/>
                  <a:gd name="T17" fmla="*/ 15 h 15"/>
                  <a:gd name="T18" fmla="*/ 73 w 76"/>
                  <a:gd name="T19" fmla="*/ 15 h 15"/>
                  <a:gd name="T20" fmla="*/ 73 w 76"/>
                  <a:gd name="T21" fmla="*/ 14 h 15"/>
                  <a:gd name="T22" fmla="*/ 75 w 76"/>
                  <a:gd name="T23" fmla="*/ 15 h 15"/>
                  <a:gd name="T24" fmla="*/ 76 w 76"/>
                  <a:gd name="T25" fmla="*/ 15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5">
                    <a:moveTo>
                      <a:pt x="2" y="0"/>
                    </a:moveTo>
                    <a:lnTo>
                      <a:pt x="38" y="5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  <a:moveTo>
                      <a:pt x="76" y="15"/>
                    </a:moveTo>
                    <a:lnTo>
                      <a:pt x="73" y="15"/>
                    </a:lnTo>
                    <a:lnTo>
                      <a:pt x="73" y="14"/>
                    </a:lnTo>
                    <a:lnTo>
                      <a:pt x="75" y="15"/>
                    </a:lnTo>
                    <a:lnTo>
                      <a:pt x="76" y="15"/>
                    </a:lnTo>
                    <a:close/>
                  </a:path>
                </a:pathLst>
              </a:custGeom>
              <a:solidFill>
                <a:srgbClr val="797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5" name="Freeform 542">
                <a:extLst>
                  <a:ext uri="{FF2B5EF4-FFF2-40B4-BE49-F238E27FC236}">
                    <a16:creationId xmlns:a16="http://schemas.microsoft.com/office/drawing/2014/main" id="{ED61C321-F113-44CD-9232-DA9AA8C06D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4"/>
                <a:ext cx="82" cy="19"/>
              </a:xfrm>
              <a:custGeom>
                <a:avLst/>
                <a:gdLst>
                  <a:gd name="T0" fmla="*/ 1 w 82"/>
                  <a:gd name="T1" fmla="*/ 0 h 19"/>
                  <a:gd name="T2" fmla="*/ 39 w 82"/>
                  <a:gd name="T3" fmla="*/ 7 h 19"/>
                  <a:gd name="T4" fmla="*/ 39 w 82"/>
                  <a:gd name="T5" fmla="*/ 8 h 19"/>
                  <a:gd name="T6" fmla="*/ 40 w 82"/>
                  <a:gd name="T7" fmla="*/ 10 h 19"/>
                  <a:gd name="T8" fmla="*/ 0 w 82"/>
                  <a:gd name="T9" fmla="*/ 3 h 19"/>
                  <a:gd name="T10" fmla="*/ 1 w 82"/>
                  <a:gd name="T11" fmla="*/ 2 h 19"/>
                  <a:gd name="T12" fmla="*/ 1 w 82"/>
                  <a:gd name="T13" fmla="*/ 0 h 19"/>
                  <a:gd name="T14" fmla="*/ 82 w 82"/>
                  <a:gd name="T15" fmla="*/ 19 h 19"/>
                  <a:gd name="T16" fmla="*/ 74 w 82"/>
                  <a:gd name="T17" fmla="*/ 17 h 19"/>
                  <a:gd name="T18" fmla="*/ 74 w 82"/>
                  <a:gd name="T19" fmla="*/ 15 h 19"/>
                  <a:gd name="T20" fmla="*/ 74 w 82"/>
                  <a:gd name="T21" fmla="*/ 14 h 19"/>
                  <a:gd name="T22" fmla="*/ 79 w 82"/>
                  <a:gd name="T23" fmla="*/ 17 h 19"/>
                  <a:gd name="T24" fmla="*/ 82 w 82"/>
                  <a:gd name="T25" fmla="*/ 19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9">
                    <a:moveTo>
                      <a:pt x="1" y="0"/>
                    </a:moveTo>
                    <a:lnTo>
                      <a:pt x="39" y="7"/>
                    </a:lnTo>
                    <a:lnTo>
                      <a:pt x="39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9"/>
                    </a:moveTo>
                    <a:lnTo>
                      <a:pt x="74" y="17"/>
                    </a:lnTo>
                    <a:lnTo>
                      <a:pt x="74" y="15"/>
                    </a:lnTo>
                    <a:lnTo>
                      <a:pt x="74" y="14"/>
                    </a:lnTo>
                    <a:lnTo>
                      <a:pt x="79" y="17"/>
                    </a:lnTo>
                    <a:lnTo>
                      <a:pt x="82" y="19"/>
                    </a:ln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6" name="Freeform 543">
                <a:extLst>
                  <a:ext uri="{FF2B5EF4-FFF2-40B4-BE49-F238E27FC236}">
                    <a16:creationId xmlns:a16="http://schemas.microsoft.com/office/drawing/2014/main" id="{EC95BB04-1E70-46E3-A593-CE836544A1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40" y="2176"/>
                <a:ext cx="89" cy="20"/>
              </a:xfrm>
              <a:custGeom>
                <a:avLst/>
                <a:gdLst>
                  <a:gd name="T0" fmla="*/ 1 w 89"/>
                  <a:gd name="T1" fmla="*/ 0 h 20"/>
                  <a:gd name="T2" fmla="*/ 39 w 89"/>
                  <a:gd name="T3" fmla="*/ 6 h 20"/>
                  <a:gd name="T4" fmla="*/ 40 w 89"/>
                  <a:gd name="T5" fmla="*/ 8 h 20"/>
                  <a:gd name="T6" fmla="*/ 40 w 89"/>
                  <a:gd name="T7" fmla="*/ 10 h 20"/>
                  <a:gd name="T8" fmla="*/ 0 w 89"/>
                  <a:gd name="T9" fmla="*/ 3 h 20"/>
                  <a:gd name="T10" fmla="*/ 0 w 89"/>
                  <a:gd name="T11" fmla="*/ 1 h 20"/>
                  <a:gd name="T12" fmla="*/ 1 w 89"/>
                  <a:gd name="T13" fmla="*/ 0 h 20"/>
                  <a:gd name="T14" fmla="*/ 74 w 89"/>
                  <a:gd name="T15" fmla="*/ 13 h 20"/>
                  <a:gd name="T16" fmla="*/ 77 w 89"/>
                  <a:gd name="T17" fmla="*/ 13 h 20"/>
                  <a:gd name="T18" fmla="*/ 82 w 89"/>
                  <a:gd name="T19" fmla="*/ 17 h 20"/>
                  <a:gd name="T20" fmla="*/ 89 w 89"/>
                  <a:gd name="T21" fmla="*/ 20 h 20"/>
                  <a:gd name="T22" fmla="*/ 74 w 89"/>
                  <a:gd name="T23" fmla="*/ 17 h 20"/>
                  <a:gd name="T24" fmla="*/ 74 w 89"/>
                  <a:gd name="T25" fmla="*/ 15 h 20"/>
                  <a:gd name="T26" fmla="*/ 74 w 89"/>
                  <a:gd name="T27" fmla="*/ 13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20">
                    <a:moveTo>
                      <a:pt x="1" y="0"/>
                    </a:moveTo>
                    <a:lnTo>
                      <a:pt x="39" y="6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  <a:moveTo>
                      <a:pt x="74" y="13"/>
                    </a:moveTo>
                    <a:lnTo>
                      <a:pt x="77" y="13"/>
                    </a:lnTo>
                    <a:lnTo>
                      <a:pt x="82" y="17"/>
                    </a:lnTo>
                    <a:lnTo>
                      <a:pt x="89" y="20"/>
                    </a:lnTo>
                    <a:lnTo>
                      <a:pt x="74" y="17"/>
                    </a:lnTo>
                    <a:lnTo>
                      <a:pt x="74" y="15"/>
                    </a:lnTo>
                    <a:lnTo>
                      <a:pt x="74" y="13"/>
                    </a:lnTo>
                    <a:close/>
                  </a:path>
                </a:pathLst>
              </a:custGeom>
              <a:solidFill>
                <a:srgbClr val="7F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7" name="Freeform 544">
                <a:extLst>
                  <a:ext uri="{FF2B5EF4-FFF2-40B4-BE49-F238E27FC236}">
                    <a16:creationId xmlns:a16="http://schemas.microsoft.com/office/drawing/2014/main" id="{9B71013B-3EBF-4000-A352-FD39876FBA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" y="2177"/>
                <a:ext cx="96" cy="21"/>
              </a:xfrm>
              <a:custGeom>
                <a:avLst/>
                <a:gdLst>
                  <a:gd name="T0" fmla="*/ 2 w 96"/>
                  <a:gd name="T1" fmla="*/ 0 h 21"/>
                  <a:gd name="T2" fmla="*/ 42 w 96"/>
                  <a:gd name="T3" fmla="*/ 7 h 21"/>
                  <a:gd name="T4" fmla="*/ 42 w 96"/>
                  <a:gd name="T5" fmla="*/ 9 h 21"/>
                  <a:gd name="T6" fmla="*/ 42 w 96"/>
                  <a:gd name="T7" fmla="*/ 12 h 21"/>
                  <a:gd name="T8" fmla="*/ 0 w 96"/>
                  <a:gd name="T9" fmla="*/ 4 h 21"/>
                  <a:gd name="T10" fmla="*/ 2 w 96"/>
                  <a:gd name="T11" fmla="*/ 2 h 21"/>
                  <a:gd name="T12" fmla="*/ 2 w 96"/>
                  <a:gd name="T13" fmla="*/ 0 h 21"/>
                  <a:gd name="T14" fmla="*/ 76 w 96"/>
                  <a:gd name="T15" fmla="*/ 14 h 21"/>
                  <a:gd name="T16" fmla="*/ 84 w 96"/>
                  <a:gd name="T17" fmla="*/ 16 h 21"/>
                  <a:gd name="T18" fmla="*/ 90 w 96"/>
                  <a:gd name="T19" fmla="*/ 17 h 21"/>
                  <a:gd name="T20" fmla="*/ 96 w 96"/>
                  <a:gd name="T21" fmla="*/ 21 h 21"/>
                  <a:gd name="T22" fmla="*/ 76 w 96"/>
                  <a:gd name="T23" fmla="*/ 17 h 21"/>
                  <a:gd name="T24" fmla="*/ 76 w 96"/>
                  <a:gd name="T25" fmla="*/ 16 h 21"/>
                  <a:gd name="T26" fmla="*/ 76 w 96"/>
                  <a:gd name="T27" fmla="*/ 14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21">
                    <a:moveTo>
                      <a:pt x="2" y="0"/>
                    </a:moveTo>
                    <a:lnTo>
                      <a:pt x="42" y="7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76" y="14"/>
                    </a:moveTo>
                    <a:lnTo>
                      <a:pt x="84" y="16"/>
                    </a:lnTo>
                    <a:lnTo>
                      <a:pt x="90" y="17"/>
                    </a:lnTo>
                    <a:lnTo>
                      <a:pt x="96" y="21"/>
                    </a:lnTo>
                    <a:lnTo>
                      <a:pt x="76" y="17"/>
                    </a:lnTo>
                    <a:lnTo>
                      <a:pt x="76" y="16"/>
                    </a:lnTo>
                    <a:lnTo>
                      <a:pt x="76" y="14"/>
                    </a:lnTo>
                    <a:close/>
                  </a:path>
                </a:pathLst>
              </a:custGeom>
              <a:solidFill>
                <a:srgbClr val="82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8" name="Freeform 545">
                <a:extLst>
                  <a:ext uri="{FF2B5EF4-FFF2-40B4-BE49-F238E27FC236}">
                    <a16:creationId xmlns:a16="http://schemas.microsoft.com/office/drawing/2014/main" id="{D5201AFA-2287-48C9-B6F9-DDA408138E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79"/>
                <a:ext cx="102" cy="22"/>
              </a:xfrm>
              <a:custGeom>
                <a:avLst/>
                <a:gdLst>
                  <a:gd name="T0" fmla="*/ 4 w 102"/>
                  <a:gd name="T1" fmla="*/ 0 h 22"/>
                  <a:gd name="T2" fmla="*/ 44 w 102"/>
                  <a:gd name="T3" fmla="*/ 7 h 22"/>
                  <a:gd name="T4" fmla="*/ 44 w 102"/>
                  <a:gd name="T5" fmla="*/ 10 h 22"/>
                  <a:gd name="T6" fmla="*/ 46 w 102"/>
                  <a:gd name="T7" fmla="*/ 12 h 22"/>
                  <a:gd name="T8" fmla="*/ 0 w 102"/>
                  <a:gd name="T9" fmla="*/ 3 h 22"/>
                  <a:gd name="T10" fmla="*/ 2 w 102"/>
                  <a:gd name="T11" fmla="*/ 2 h 22"/>
                  <a:gd name="T12" fmla="*/ 4 w 102"/>
                  <a:gd name="T13" fmla="*/ 0 h 22"/>
                  <a:gd name="T14" fmla="*/ 78 w 102"/>
                  <a:gd name="T15" fmla="*/ 14 h 22"/>
                  <a:gd name="T16" fmla="*/ 93 w 102"/>
                  <a:gd name="T17" fmla="*/ 17 h 22"/>
                  <a:gd name="T18" fmla="*/ 98 w 102"/>
                  <a:gd name="T19" fmla="*/ 19 h 22"/>
                  <a:gd name="T20" fmla="*/ 102 w 102"/>
                  <a:gd name="T21" fmla="*/ 22 h 22"/>
                  <a:gd name="T22" fmla="*/ 78 w 102"/>
                  <a:gd name="T23" fmla="*/ 17 h 22"/>
                  <a:gd name="T24" fmla="*/ 78 w 102"/>
                  <a:gd name="T25" fmla="*/ 15 h 22"/>
                  <a:gd name="T26" fmla="*/ 78 w 102"/>
                  <a:gd name="T27" fmla="*/ 14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22">
                    <a:moveTo>
                      <a:pt x="4" y="0"/>
                    </a:moveTo>
                    <a:lnTo>
                      <a:pt x="44" y="7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  <a:moveTo>
                      <a:pt x="78" y="14"/>
                    </a:moveTo>
                    <a:lnTo>
                      <a:pt x="93" y="17"/>
                    </a:lnTo>
                    <a:lnTo>
                      <a:pt x="98" y="19"/>
                    </a:lnTo>
                    <a:lnTo>
                      <a:pt x="102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4"/>
                    </a:lnTo>
                    <a:close/>
                  </a:path>
                </a:pathLst>
              </a:custGeom>
              <a:solidFill>
                <a:srgbClr val="84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39" name="Freeform 546">
                <a:extLst>
                  <a:ext uri="{FF2B5EF4-FFF2-40B4-BE49-F238E27FC236}">
                    <a16:creationId xmlns:a16="http://schemas.microsoft.com/office/drawing/2014/main" id="{047A3DD9-3251-4BDD-94BB-3E8F7F9EE8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6" y="2181"/>
                <a:ext cx="107" cy="22"/>
              </a:xfrm>
              <a:custGeom>
                <a:avLst/>
                <a:gdLst>
                  <a:gd name="T0" fmla="*/ 2 w 107"/>
                  <a:gd name="T1" fmla="*/ 0 h 22"/>
                  <a:gd name="T2" fmla="*/ 44 w 107"/>
                  <a:gd name="T3" fmla="*/ 8 h 22"/>
                  <a:gd name="T4" fmla="*/ 46 w 107"/>
                  <a:gd name="T5" fmla="*/ 10 h 22"/>
                  <a:gd name="T6" fmla="*/ 46 w 107"/>
                  <a:gd name="T7" fmla="*/ 12 h 22"/>
                  <a:gd name="T8" fmla="*/ 0 w 107"/>
                  <a:gd name="T9" fmla="*/ 3 h 22"/>
                  <a:gd name="T10" fmla="*/ 0 w 107"/>
                  <a:gd name="T11" fmla="*/ 1 h 22"/>
                  <a:gd name="T12" fmla="*/ 2 w 107"/>
                  <a:gd name="T13" fmla="*/ 0 h 22"/>
                  <a:gd name="T14" fmla="*/ 78 w 107"/>
                  <a:gd name="T15" fmla="*/ 13 h 22"/>
                  <a:gd name="T16" fmla="*/ 98 w 107"/>
                  <a:gd name="T17" fmla="*/ 17 h 22"/>
                  <a:gd name="T18" fmla="*/ 102 w 107"/>
                  <a:gd name="T19" fmla="*/ 20 h 22"/>
                  <a:gd name="T20" fmla="*/ 107 w 107"/>
                  <a:gd name="T21" fmla="*/ 22 h 22"/>
                  <a:gd name="T22" fmla="*/ 78 w 107"/>
                  <a:gd name="T23" fmla="*/ 17 h 22"/>
                  <a:gd name="T24" fmla="*/ 78 w 107"/>
                  <a:gd name="T25" fmla="*/ 15 h 22"/>
                  <a:gd name="T26" fmla="*/ 78 w 107"/>
                  <a:gd name="T27" fmla="*/ 13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2">
                    <a:moveTo>
                      <a:pt x="2" y="0"/>
                    </a:moveTo>
                    <a:lnTo>
                      <a:pt x="44" y="8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  <a:moveTo>
                      <a:pt x="78" y="13"/>
                    </a:moveTo>
                    <a:lnTo>
                      <a:pt x="98" y="17"/>
                    </a:lnTo>
                    <a:lnTo>
                      <a:pt x="102" y="20"/>
                    </a:lnTo>
                    <a:lnTo>
                      <a:pt x="107" y="22"/>
                    </a:lnTo>
                    <a:lnTo>
                      <a:pt x="78" y="17"/>
                    </a:lnTo>
                    <a:lnTo>
                      <a:pt x="78" y="15"/>
                    </a:lnTo>
                    <a:lnTo>
                      <a:pt x="78" y="13"/>
                    </a:lnTo>
                    <a:close/>
                  </a:path>
                </a:pathLst>
              </a:custGeom>
              <a:solidFill>
                <a:srgbClr val="88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0" name="Freeform 547">
                <a:extLst>
                  <a:ext uri="{FF2B5EF4-FFF2-40B4-BE49-F238E27FC236}">
                    <a16:creationId xmlns:a16="http://schemas.microsoft.com/office/drawing/2014/main" id="{2E083098-D766-45CE-A2E5-A9D9399536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2"/>
                <a:ext cx="113" cy="24"/>
              </a:xfrm>
              <a:custGeom>
                <a:avLst/>
                <a:gdLst>
                  <a:gd name="T0" fmla="*/ 1 w 113"/>
                  <a:gd name="T1" fmla="*/ 0 h 24"/>
                  <a:gd name="T2" fmla="*/ 47 w 113"/>
                  <a:gd name="T3" fmla="*/ 9 h 24"/>
                  <a:gd name="T4" fmla="*/ 47 w 113"/>
                  <a:gd name="T5" fmla="*/ 11 h 24"/>
                  <a:gd name="T6" fmla="*/ 49 w 113"/>
                  <a:gd name="T7" fmla="*/ 12 h 24"/>
                  <a:gd name="T8" fmla="*/ 0 w 113"/>
                  <a:gd name="T9" fmla="*/ 4 h 24"/>
                  <a:gd name="T10" fmla="*/ 1 w 113"/>
                  <a:gd name="T11" fmla="*/ 2 h 24"/>
                  <a:gd name="T12" fmla="*/ 1 w 113"/>
                  <a:gd name="T13" fmla="*/ 0 h 24"/>
                  <a:gd name="T14" fmla="*/ 79 w 113"/>
                  <a:gd name="T15" fmla="*/ 14 h 24"/>
                  <a:gd name="T16" fmla="*/ 103 w 113"/>
                  <a:gd name="T17" fmla="*/ 19 h 24"/>
                  <a:gd name="T18" fmla="*/ 108 w 113"/>
                  <a:gd name="T19" fmla="*/ 21 h 24"/>
                  <a:gd name="T20" fmla="*/ 113 w 113"/>
                  <a:gd name="T21" fmla="*/ 24 h 24"/>
                  <a:gd name="T22" fmla="*/ 79 w 113"/>
                  <a:gd name="T23" fmla="*/ 17 h 24"/>
                  <a:gd name="T24" fmla="*/ 79 w 113"/>
                  <a:gd name="T25" fmla="*/ 16 h 24"/>
                  <a:gd name="T26" fmla="*/ 79 w 113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3" h="24">
                    <a:moveTo>
                      <a:pt x="1" y="0"/>
                    </a:moveTo>
                    <a:lnTo>
                      <a:pt x="47" y="9"/>
                    </a:lnTo>
                    <a:lnTo>
                      <a:pt x="47" y="11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3" y="19"/>
                    </a:lnTo>
                    <a:lnTo>
                      <a:pt x="108" y="21"/>
                    </a:lnTo>
                    <a:lnTo>
                      <a:pt x="113" y="24"/>
                    </a:lnTo>
                    <a:lnTo>
                      <a:pt x="79" y="17"/>
                    </a:lnTo>
                    <a:lnTo>
                      <a:pt x="79" y="16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A8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1" name="Freeform 548">
                <a:extLst>
                  <a:ext uri="{FF2B5EF4-FFF2-40B4-BE49-F238E27FC236}">
                    <a16:creationId xmlns:a16="http://schemas.microsoft.com/office/drawing/2014/main" id="{79891BE8-4B5A-4CC0-985A-7242B499E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5" y="2184"/>
                <a:ext cx="118" cy="24"/>
              </a:xfrm>
              <a:custGeom>
                <a:avLst/>
                <a:gdLst>
                  <a:gd name="T0" fmla="*/ 1 w 118"/>
                  <a:gd name="T1" fmla="*/ 0 h 24"/>
                  <a:gd name="T2" fmla="*/ 47 w 118"/>
                  <a:gd name="T3" fmla="*/ 9 h 24"/>
                  <a:gd name="T4" fmla="*/ 49 w 118"/>
                  <a:gd name="T5" fmla="*/ 10 h 24"/>
                  <a:gd name="T6" fmla="*/ 49 w 118"/>
                  <a:gd name="T7" fmla="*/ 12 h 24"/>
                  <a:gd name="T8" fmla="*/ 0 w 118"/>
                  <a:gd name="T9" fmla="*/ 4 h 24"/>
                  <a:gd name="T10" fmla="*/ 0 w 118"/>
                  <a:gd name="T11" fmla="*/ 2 h 24"/>
                  <a:gd name="T12" fmla="*/ 1 w 118"/>
                  <a:gd name="T13" fmla="*/ 0 h 24"/>
                  <a:gd name="T14" fmla="*/ 79 w 118"/>
                  <a:gd name="T15" fmla="*/ 14 h 24"/>
                  <a:gd name="T16" fmla="*/ 108 w 118"/>
                  <a:gd name="T17" fmla="*/ 19 h 24"/>
                  <a:gd name="T18" fmla="*/ 113 w 118"/>
                  <a:gd name="T19" fmla="*/ 22 h 24"/>
                  <a:gd name="T20" fmla="*/ 118 w 118"/>
                  <a:gd name="T21" fmla="*/ 24 h 24"/>
                  <a:gd name="T22" fmla="*/ 79 w 118"/>
                  <a:gd name="T23" fmla="*/ 17 h 24"/>
                  <a:gd name="T24" fmla="*/ 79 w 118"/>
                  <a:gd name="T25" fmla="*/ 15 h 24"/>
                  <a:gd name="T26" fmla="*/ 79 w 118"/>
                  <a:gd name="T27" fmla="*/ 14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4">
                    <a:moveTo>
                      <a:pt x="1" y="0"/>
                    </a:moveTo>
                    <a:lnTo>
                      <a:pt x="47" y="9"/>
                    </a:lnTo>
                    <a:lnTo>
                      <a:pt x="49" y="10"/>
                    </a:lnTo>
                    <a:lnTo>
                      <a:pt x="49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  <a:moveTo>
                      <a:pt x="79" y="14"/>
                    </a:moveTo>
                    <a:lnTo>
                      <a:pt x="108" y="19"/>
                    </a:lnTo>
                    <a:lnTo>
                      <a:pt x="113" y="22"/>
                    </a:lnTo>
                    <a:lnTo>
                      <a:pt x="118" y="24"/>
                    </a:lnTo>
                    <a:lnTo>
                      <a:pt x="79" y="17"/>
                    </a:lnTo>
                    <a:lnTo>
                      <a:pt x="79" y="15"/>
                    </a:lnTo>
                    <a:lnTo>
                      <a:pt x="79" y="14"/>
                    </a:lnTo>
                    <a:close/>
                  </a:path>
                </a:pathLst>
              </a:custGeom>
              <a:solidFill>
                <a:srgbClr val="8C8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2" name="Freeform 549">
                <a:extLst>
                  <a:ext uri="{FF2B5EF4-FFF2-40B4-BE49-F238E27FC236}">
                    <a16:creationId xmlns:a16="http://schemas.microsoft.com/office/drawing/2014/main" id="{08CCD7DE-4D32-49B7-A87F-2E9DBC4836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2186"/>
                <a:ext cx="123" cy="25"/>
              </a:xfrm>
              <a:custGeom>
                <a:avLst/>
                <a:gdLst>
                  <a:gd name="T0" fmla="*/ 2 w 123"/>
                  <a:gd name="T1" fmla="*/ 0 h 25"/>
                  <a:gd name="T2" fmla="*/ 51 w 123"/>
                  <a:gd name="T3" fmla="*/ 8 h 25"/>
                  <a:gd name="T4" fmla="*/ 51 w 123"/>
                  <a:gd name="T5" fmla="*/ 10 h 25"/>
                  <a:gd name="T6" fmla="*/ 52 w 123"/>
                  <a:gd name="T7" fmla="*/ 12 h 25"/>
                  <a:gd name="T8" fmla="*/ 0 w 123"/>
                  <a:gd name="T9" fmla="*/ 3 h 25"/>
                  <a:gd name="T10" fmla="*/ 2 w 123"/>
                  <a:gd name="T11" fmla="*/ 2 h 25"/>
                  <a:gd name="T12" fmla="*/ 2 w 123"/>
                  <a:gd name="T13" fmla="*/ 0 h 25"/>
                  <a:gd name="T14" fmla="*/ 81 w 123"/>
                  <a:gd name="T15" fmla="*/ 13 h 25"/>
                  <a:gd name="T16" fmla="*/ 115 w 123"/>
                  <a:gd name="T17" fmla="*/ 20 h 25"/>
                  <a:gd name="T18" fmla="*/ 118 w 123"/>
                  <a:gd name="T19" fmla="*/ 22 h 25"/>
                  <a:gd name="T20" fmla="*/ 123 w 123"/>
                  <a:gd name="T21" fmla="*/ 25 h 25"/>
                  <a:gd name="T22" fmla="*/ 79 w 123"/>
                  <a:gd name="T23" fmla="*/ 17 h 25"/>
                  <a:gd name="T24" fmla="*/ 81 w 123"/>
                  <a:gd name="T25" fmla="*/ 15 h 25"/>
                  <a:gd name="T26" fmla="*/ 81 w 123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25">
                    <a:moveTo>
                      <a:pt x="2" y="0"/>
                    </a:moveTo>
                    <a:lnTo>
                      <a:pt x="51" y="8"/>
                    </a:lnTo>
                    <a:lnTo>
                      <a:pt x="51" y="10"/>
                    </a:lnTo>
                    <a:lnTo>
                      <a:pt x="52" y="1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1" y="13"/>
                    </a:moveTo>
                    <a:lnTo>
                      <a:pt x="115" y="20"/>
                    </a:lnTo>
                    <a:lnTo>
                      <a:pt x="118" y="22"/>
                    </a:lnTo>
                    <a:lnTo>
                      <a:pt x="123" y="25"/>
                    </a:lnTo>
                    <a:lnTo>
                      <a:pt x="79" y="17"/>
                    </a:lnTo>
                    <a:lnTo>
                      <a:pt x="81" y="15"/>
                    </a:lnTo>
                    <a:lnTo>
                      <a:pt x="81" y="13"/>
                    </a:lnTo>
                    <a:close/>
                  </a:path>
                </a:pathLst>
              </a:custGeom>
              <a:solidFill>
                <a:srgbClr val="908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3" name="Freeform 550">
                <a:extLst>
                  <a:ext uri="{FF2B5EF4-FFF2-40B4-BE49-F238E27FC236}">
                    <a16:creationId xmlns:a16="http://schemas.microsoft.com/office/drawing/2014/main" id="{D505576F-67B3-4C7B-82A7-219A44717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8"/>
                <a:ext cx="130" cy="25"/>
              </a:xfrm>
              <a:custGeom>
                <a:avLst/>
                <a:gdLst>
                  <a:gd name="T0" fmla="*/ 4 w 130"/>
                  <a:gd name="T1" fmla="*/ 0 h 25"/>
                  <a:gd name="T2" fmla="*/ 53 w 130"/>
                  <a:gd name="T3" fmla="*/ 8 h 25"/>
                  <a:gd name="T4" fmla="*/ 54 w 130"/>
                  <a:gd name="T5" fmla="*/ 10 h 25"/>
                  <a:gd name="T6" fmla="*/ 56 w 130"/>
                  <a:gd name="T7" fmla="*/ 11 h 25"/>
                  <a:gd name="T8" fmla="*/ 0 w 130"/>
                  <a:gd name="T9" fmla="*/ 3 h 25"/>
                  <a:gd name="T10" fmla="*/ 2 w 130"/>
                  <a:gd name="T11" fmla="*/ 1 h 25"/>
                  <a:gd name="T12" fmla="*/ 4 w 130"/>
                  <a:gd name="T13" fmla="*/ 0 h 25"/>
                  <a:gd name="T14" fmla="*/ 83 w 130"/>
                  <a:gd name="T15" fmla="*/ 13 h 25"/>
                  <a:gd name="T16" fmla="*/ 122 w 130"/>
                  <a:gd name="T17" fmla="*/ 20 h 25"/>
                  <a:gd name="T18" fmla="*/ 125 w 130"/>
                  <a:gd name="T19" fmla="*/ 23 h 25"/>
                  <a:gd name="T20" fmla="*/ 130 w 130"/>
                  <a:gd name="T21" fmla="*/ 25 h 25"/>
                  <a:gd name="T22" fmla="*/ 81 w 130"/>
                  <a:gd name="T23" fmla="*/ 16 h 25"/>
                  <a:gd name="T24" fmla="*/ 81 w 130"/>
                  <a:gd name="T25" fmla="*/ 15 h 25"/>
                  <a:gd name="T26" fmla="*/ 83 w 130"/>
                  <a:gd name="T27" fmla="*/ 13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0" h="25">
                    <a:moveTo>
                      <a:pt x="4" y="0"/>
                    </a:moveTo>
                    <a:lnTo>
                      <a:pt x="53" y="8"/>
                    </a:lnTo>
                    <a:lnTo>
                      <a:pt x="54" y="10"/>
                    </a:lnTo>
                    <a:lnTo>
                      <a:pt x="56" y="1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close/>
                    <a:moveTo>
                      <a:pt x="83" y="13"/>
                    </a:moveTo>
                    <a:lnTo>
                      <a:pt x="122" y="20"/>
                    </a:lnTo>
                    <a:lnTo>
                      <a:pt x="125" y="23"/>
                    </a:lnTo>
                    <a:lnTo>
                      <a:pt x="130" y="25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3" y="13"/>
                    </a:lnTo>
                    <a:close/>
                  </a:path>
                </a:pathLst>
              </a:custGeom>
              <a:solidFill>
                <a:srgbClr val="9291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4" name="Freeform 551">
                <a:extLst>
                  <a:ext uri="{FF2B5EF4-FFF2-40B4-BE49-F238E27FC236}">
                    <a16:creationId xmlns:a16="http://schemas.microsoft.com/office/drawing/2014/main" id="{44D0681D-9D98-402A-B3DA-BE855134D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189"/>
                <a:ext cx="134" cy="26"/>
              </a:xfrm>
              <a:custGeom>
                <a:avLst/>
                <a:gdLst>
                  <a:gd name="T0" fmla="*/ 2 w 134"/>
                  <a:gd name="T1" fmla="*/ 0 h 26"/>
                  <a:gd name="T2" fmla="*/ 54 w 134"/>
                  <a:gd name="T3" fmla="*/ 9 h 26"/>
                  <a:gd name="T4" fmla="*/ 56 w 134"/>
                  <a:gd name="T5" fmla="*/ 10 h 26"/>
                  <a:gd name="T6" fmla="*/ 56 w 134"/>
                  <a:gd name="T7" fmla="*/ 12 h 26"/>
                  <a:gd name="T8" fmla="*/ 0 w 134"/>
                  <a:gd name="T9" fmla="*/ 4 h 26"/>
                  <a:gd name="T10" fmla="*/ 0 w 134"/>
                  <a:gd name="T11" fmla="*/ 2 h 26"/>
                  <a:gd name="T12" fmla="*/ 2 w 134"/>
                  <a:gd name="T13" fmla="*/ 0 h 26"/>
                  <a:gd name="T14" fmla="*/ 81 w 134"/>
                  <a:gd name="T15" fmla="*/ 14 h 26"/>
                  <a:gd name="T16" fmla="*/ 125 w 134"/>
                  <a:gd name="T17" fmla="*/ 22 h 26"/>
                  <a:gd name="T18" fmla="*/ 129 w 134"/>
                  <a:gd name="T19" fmla="*/ 24 h 26"/>
                  <a:gd name="T20" fmla="*/ 134 w 134"/>
                  <a:gd name="T21" fmla="*/ 26 h 26"/>
                  <a:gd name="T22" fmla="*/ 81 w 134"/>
                  <a:gd name="T23" fmla="*/ 17 h 26"/>
                  <a:gd name="T24" fmla="*/ 81 w 134"/>
                  <a:gd name="T25" fmla="*/ 15 h 26"/>
                  <a:gd name="T26" fmla="*/ 81 w 134"/>
                  <a:gd name="T27" fmla="*/ 14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4" h="26">
                    <a:moveTo>
                      <a:pt x="2" y="0"/>
                    </a:moveTo>
                    <a:lnTo>
                      <a:pt x="54" y="9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1" y="14"/>
                    </a:moveTo>
                    <a:lnTo>
                      <a:pt x="125" y="22"/>
                    </a:lnTo>
                    <a:lnTo>
                      <a:pt x="129" y="24"/>
                    </a:lnTo>
                    <a:lnTo>
                      <a:pt x="134" y="26"/>
                    </a:lnTo>
                    <a:lnTo>
                      <a:pt x="81" y="17"/>
                    </a:lnTo>
                    <a:lnTo>
                      <a:pt x="81" y="15"/>
                    </a:lnTo>
                    <a:lnTo>
                      <a:pt x="81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5" name="Freeform 552">
                <a:extLst>
                  <a:ext uri="{FF2B5EF4-FFF2-40B4-BE49-F238E27FC236}">
                    <a16:creationId xmlns:a16="http://schemas.microsoft.com/office/drawing/2014/main" id="{A8D74583-D524-47FC-BF22-33473C7B9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1"/>
                <a:ext cx="138" cy="27"/>
              </a:xfrm>
              <a:custGeom>
                <a:avLst/>
                <a:gdLst>
                  <a:gd name="T0" fmla="*/ 1 w 138"/>
                  <a:gd name="T1" fmla="*/ 0 h 27"/>
                  <a:gd name="T2" fmla="*/ 57 w 138"/>
                  <a:gd name="T3" fmla="*/ 8 h 27"/>
                  <a:gd name="T4" fmla="*/ 57 w 138"/>
                  <a:gd name="T5" fmla="*/ 10 h 27"/>
                  <a:gd name="T6" fmla="*/ 59 w 138"/>
                  <a:gd name="T7" fmla="*/ 13 h 27"/>
                  <a:gd name="T8" fmla="*/ 0 w 138"/>
                  <a:gd name="T9" fmla="*/ 2 h 27"/>
                  <a:gd name="T10" fmla="*/ 1 w 138"/>
                  <a:gd name="T11" fmla="*/ 2 h 27"/>
                  <a:gd name="T12" fmla="*/ 1 w 138"/>
                  <a:gd name="T13" fmla="*/ 0 h 27"/>
                  <a:gd name="T14" fmla="*/ 82 w 138"/>
                  <a:gd name="T15" fmla="*/ 13 h 27"/>
                  <a:gd name="T16" fmla="*/ 131 w 138"/>
                  <a:gd name="T17" fmla="*/ 22 h 27"/>
                  <a:gd name="T18" fmla="*/ 135 w 138"/>
                  <a:gd name="T19" fmla="*/ 24 h 27"/>
                  <a:gd name="T20" fmla="*/ 138 w 138"/>
                  <a:gd name="T21" fmla="*/ 27 h 27"/>
                  <a:gd name="T22" fmla="*/ 81 w 138"/>
                  <a:gd name="T23" fmla="*/ 17 h 27"/>
                  <a:gd name="T24" fmla="*/ 82 w 138"/>
                  <a:gd name="T25" fmla="*/ 15 h 27"/>
                  <a:gd name="T26" fmla="*/ 82 w 138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38" h="27">
                    <a:moveTo>
                      <a:pt x="1" y="0"/>
                    </a:moveTo>
                    <a:lnTo>
                      <a:pt x="57" y="8"/>
                    </a:lnTo>
                    <a:lnTo>
                      <a:pt x="57" y="10"/>
                    </a:lnTo>
                    <a:lnTo>
                      <a:pt x="59" y="1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1" y="22"/>
                    </a:lnTo>
                    <a:lnTo>
                      <a:pt x="135" y="24"/>
                    </a:lnTo>
                    <a:lnTo>
                      <a:pt x="138" y="27"/>
                    </a:lnTo>
                    <a:lnTo>
                      <a:pt x="81" y="17"/>
                    </a:lnTo>
                    <a:lnTo>
                      <a:pt x="82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99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6" name="Freeform 553">
                <a:extLst>
                  <a:ext uri="{FF2B5EF4-FFF2-40B4-BE49-F238E27FC236}">
                    <a16:creationId xmlns:a16="http://schemas.microsoft.com/office/drawing/2014/main" id="{B69A1899-64AE-4635-8732-19E1E29493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193"/>
                <a:ext cx="141" cy="27"/>
              </a:xfrm>
              <a:custGeom>
                <a:avLst/>
                <a:gdLst>
                  <a:gd name="T0" fmla="*/ 1 w 141"/>
                  <a:gd name="T1" fmla="*/ 0 h 27"/>
                  <a:gd name="T2" fmla="*/ 57 w 141"/>
                  <a:gd name="T3" fmla="*/ 8 h 27"/>
                  <a:gd name="T4" fmla="*/ 59 w 141"/>
                  <a:gd name="T5" fmla="*/ 11 h 27"/>
                  <a:gd name="T6" fmla="*/ 60 w 141"/>
                  <a:gd name="T7" fmla="*/ 13 h 27"/>
                  <a:gd name="T8" fmla="*/ 0 w 141"/>
                  <a:gd name="T9" fmla="*/ 1 h 27"/>
                  <a:gd name="T10" fmla="*/ 0 w 141"/>
                  <a:gd name="T11" fmla="*/ 0 h 27"/>
                  <a:gd name="T12" fmla="*/ 1 w 141"/>
                  <a:gd name="T13" fmla="*/ 0 h 27"/>
                  <a:gd name="T14" fmla="*/ 82 w 141"/>
                  <a:gd name="T15" fmla="*/ 13 h 27"/>
                  <a:gd name="T16" fmla="*/ 135 w 141"/>
                  <a:gd name="T17" fmla="*/ 22 h 27"/>
                  <a:gd name="T18" fmla="*/ 138 w 141"/>
                  <a:gd name="T19" fmla="*/ 25 h 27"/>
                  <a:gd name="T20" fmla="*/ 141 w 141"/>
                  <a:gd name="T21" fmla="*/ 27 h 27"/>
                  <a:gd name="T22" fmla="*/ 81 w 141"/>
                  <a:gd name="T23" fmla="*/ 16 h 27"/>
                  <a:gd name="T24" fmla="*/ 81 w 141"/>
                  <a:gd name="T25" fmla="*/ 15 h 27"/>
                  <a:gd name="T26" fmla="*/ 82 w 141"/>
                  <a:gd name="T27" fmla="*/ 13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1" h="27">
                    <a:moveTo>
                      <a:pt x="1" y="0"/>
                    </a:moveTo>
                    <a:lnTo>
                      <a:pt x="57" y="8"/>
                    </a:lnTo>
                    <a:lnTo>
                      <a:pt x="59" y="11"/>
                    </a:lnTo>
                    <a:lnTo>
                      <a:pt x="60" y="1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  <a:moveTo>
                      <a:pt x="82" y="13"/>
                    </a:moveTo>
                    <a:lnTo>
                      <a:pt x="135" y="22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81" y="16"/>
                    </a:lnTo>
                    <a:lnTo>
                      <a:pt x="81" y="15"/>
                    </a:lnTo>
                    <a:lnTo>
                      <a:pt x="82" y="13"/>
                    </a:ln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7" name="Freeform 554">
                <a:extLst>
                  <a:ext uri="{FF2B5EF4-FFF2-40B4-BE49-F238E27FC236}">
                    <a16:creationId xmlns:a16="http://schemas.microsoft.com/office/drawing/2014/main" id="{B8A757BC-8750-4A61-98EF-643ABE2750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3"/>
                <a:ext cx="148" cy="30"/>
              </a:xfrm>
              <a:custGeom>
                <a:avLst/>
                <a:gdLst>
                  <a:gd name="T0" fmla="*/ 2 w 148"/>
                  <a:gd name="T1" fmla="*/ 0 h 30"/>
                  <a:gd name="T2" fmla="*/ 61 w 148"/>
                  <a:gd name="T3" fmla="*/ 11 h 30"/>
                  <a:gd name="T4" fmla="*/ 62 w 148"/>
                  <a:gd name="T5" fmla="*/ 13 h 30"/>
                  <a:gd name="T6" fmla="*/ 64 w 148"/>
                  <a:gd name="T7" fmla="*/ 15 h 30"/>
                  <a:gd name="T8" fmla="*/ 0 w 148"/>
                  <a:gd name="T9" fmla="*/ 3 h 30"/>
                  <a:gd name="T10" fmla="*/ 2 w 148"/>
                  <a:gd name="T11" fmla="*/ 1 h 30"/>
                  <a:gd name="T12" fmla="*/ 2 w 148"/>
                  <a:gd name="T13" fmla="*/ 0 h 30"/>
                  <a:gd name="T14" fmla="*/ 83 w 148"/>
                  <a:gd name="T15" fmla="*/ 15 h 30"/>
                  <a:gd name="T16" fmla="*/ 140 w 148"/>
                  <a:gd name="T17" fmla="*/ 25 h 30"/>
                  <a:gd name="T18" fmla="*/ 143 w 148"/>
                  <a:gd name="T19" fmla="*/ 27 h 30"/>
                  <a:gd name="T20" fmla="*/ 148 w 148"/>
                  <a:gd name="T21" fmla="*/ 30 h 30"/>
                  <a:gd name="T22" fmla="*/ 81 w 148"/>
                  <a:gd name="T23" fmla="*/ 18 h 30"/>
                  <a:gd name="T24" fmla="*/ 83 w 148"/>
                  <a:gd name="T25" fmla="*/ 16 h 30"/>
                  <a:gd name="T26" fmla="*/ 83 w 148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30">
                    <a:moveTo>
                      <a:pt x="2" y="0"/>
                    </a:moveTo>
                    <a:lnTo>
                      <a:pt x="61" y="11"/>
                    </a:lnTo>
                    <a:lnTo>
                      <a:pt x="62" y="13"/>
                    </a:lnTo>
                    <a:lnTo>
                      <a:pt x="64" y="1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0" y="25"/>
                    </a:lnTo>
                    <a:lnTo>
                      <a:pt x="143" y="27"/>
                    </a:lnTo>
                    <a:lnTo>
                      <a:pt x="148" y="30"/>
                    </a:lnTo>
                    <a:lnTo>
                      <a:pt x="81" y="18"/>
                    </a:lnTo>
                    <a:lnTo>
                      <a:pt x="83" y="16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8" name="Freeform 555">
                <a:extLst>
                  <a:ext uri="{FF2B5EF4-FFF2-40B4-BE49-F238E27FC236}">
                    <a16:creationId xmlns:a16="http://schemas.microsoft.com/office/drawing/2014/main" id="{63402BEF-3C95-41AF-AF4F-C83D09C28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194"/>
                <a:ext cx="152" cy="31"/>
              </a:xfrm>
              <a:custGeom>
                <a:avLst/>
                <a:gdLst>
                  <a:gd name="T0" fmla="*/ 2 w 152"/>
                  <a:gd name="T1" fmla="*/ 0 h 31"/>
                  <a:gd name="T2" fmla="*/ 62 w 152"/>
                  <a:gd name="T3" fmla="*/ 12 h 31"/>
                  <a:gd name="T4" fmla="*/ 64 w 152"/>
                  <a:gd name="T5" fmla="*/ 14 h 31"/>
                  <a:gd name="T6" fmla="*/ 67 w 152"/>
                  <a:gd name="T7" fmla="*/ 15 h 31"/>
                  <a:gd name="T8" fmla="*/ 0 w 152"/>
                  <a:gd name="T9" fmla="*/ 4 h 31"/>
                  <a:gd name="T10" fmla="*/ 0 w 152"/>
                  <a:gd name="T11" fmla="*/ 2 h 31"/>
                  <a:gd name="T12" fmla="*/ 2 w 152"/>
                  <a:gd name="T13" fmla="*/ 0 h 31"/>
                  <a:gd name="T14" fmla="*/ 83 w 152"/>
                  <a:gd name="T15" fmla="*/ 15 h 31"/>
                  <a:gd name="T16" fmla="*/ 143 w 152"/>
                  <a:gd name="T17" fmla="*/ 26 h 31"/>
                  <a:gd name="T18" fmla="*/ 148 w 152"/>
                  <a:gd name="T19" fmla="*/ 29 h 31"/>
                  <a:gd name="T20" fmla="*/ 152 w 152"/>
                  <a:gd name="T21" fmla="*/ 31 h 31"/>
                  <a:gd name="T22" fmla="*/ 79 w 152"/>
                  <a:gd name="T23" fmla="*/ 19 h 31"/>
                  <a:gd name="T24" fmla="*/ 81 w 152"/>
                  <a:gd name="T25" fmla="*/ 17 h 31"/>
                  <a:gd name="T26" fmla="*/ 83 w 152"/>
                  <a:gd name="T27" fmla="*/ 15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31">
                    <a:moveTo>
                      <a:pt x="2" y="0"/>
                    </a:moveTo>
                    <a:lnTo>
                      <a:pt x="62" y="12"/>
                    </a:lnTo>
                    <a:lnTo>
                      <a:pt x="64" y="14"/>
                    </a:lnTo>
                    <a:lnTo>
                      <a:pt x="67" y="1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43" y="26"/>
                    </a:lnTo>
                    <a:lnTo>
                      <a:pt x="148" y="29"/>
                    </a:lnTo>
                    <a:lnTo>
                      <a:pt x="152" y="31"/>
                    </a:lnTo>
                    <a:lnTo>
                      <a:pt x="79" y="19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49" name="Freeform 556">
                <a:extLst>
                  <a:ext uri="{FF2B5EF4-FFF2-40B4-BE49-F238E27FC236}">
                    <a16:creationId xmlns:a16="http://schemas.microsoft.com/office/drawing/2014/main" id="{EC78CF92-CFF1-4CF5-8581-AF031A633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196"/>
                <a:ext cx="157" cy="30"/>
              </a:xfrm>
              <a:custGeom>
                <a:avLst/>
                <a:gdLst>
                  <a:gd name="T0" fmla="*/ 2 w 157"/>
                  <a:gd name="T1" fmla="*/ 0 h 30"/>
                  <a:gd name="T2" fmla="*/ 66 w 157"/>
                  <a:gd name="T3" fmla="*/ 12 h 30"/>
                  <a:gd name="T4" fmla="*/ 69 w 157"/>
                  <a:gd name="T5" fmla="*/ 15 h 30"/>
                  <a:gd name="T6" fmla="*/ 73 w 157"/>
                  <a:gd name="T7" fmla="*/ 17 h 30"/>
                  <a:gd name="T8" fmla="*/ 0 w 157"/>
                  <a:gd name="T9" fmla="*/ 3 h 30"/>
                  <a:gd name="T10" fmla="*/ 2 w 157"/>
                  <a:gd name="T11" fmla="*/ 2 h 30"/>
                  <a:gd name="T12" fmla="*/ 2 w 157"/>
                  <a:gd name="T13" fmla="*/ 0 h 30"/>
                  <a:gd name="T14" fmla="*/ 83 w 157"/>
                  <a:gd name="T15" fmla="*/ 15 h 30"/>
                  <a:gd name="T16" fmla="*/ 150 w 157"/>
                  <a:gd name="T17" fmla="*/ 27 h 30"/>
                  <a:gd name="T18" fmla="*/ 154 w 157"/>
                  <a:gd name="T19" fmla="*/ 29 h 30"/>
                  <a:gd name="T20" fmla="*/ 157 w 157"/>
                  <a:gd name="T21" fmla="*/ 30 h 30"/>
                  <a:gd name="T22" fmla="*/ 78 w 157"/>
                  <a:gd name="T23" fmla="*/ 17 h 30"/>
                  <a:gd name="T24" fmla="*/ 81 w 157"/>
                  <a:gd name="T25" fmla="*/ 17 h 30"/>
                  <a:gd name="T26" fmla="*/ 83 w 157"/>
                  <a:gd name="T27" fmla="*/ 15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7" h="30">
                    <a:moveTo>
                      <a:pt x="2" y="0"/>
                    </a:moveTo>
                    <a:lnTo>
                      <a:pt x="66" y="12"/>
                    </a:lnTo>
                    <a:lnTo>
                      <a:pt x="69" y="15"/>
                    </a:lnTo>
                    <a:lnTo>
                      <a:pt x="73" y="1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  <a:moveTo>
                      <a:pt x="83" y="15"/>
                    </a:moveTo>
                    <a:lnTo>
                      <a:pt x="150" y="27"/>
                    </a:lnTo>
                    <a:lnTo>
                      <a:pt x="154" y="29"/>
                    </a:lnTo>
                    <a:lnTo>
                      <a:pt x="157" y="30"/>
                    </a:lnTo>
                    <a:lnTo>
                      <a:pt x="78" y="17"/>
                    </a:lnTo>
                    <a:lnTo>
                      <a:pt x="81" y="17"/>
                    </a:lnTo>
                    <a:lnTo>
                      <a:pt x="83" y="15"/>
                    </a:lnTo>
                    <a:close/>
                  </a:path>
                </a:pathLst>
              </a:custGeom>
              <a:solidFill>
                <a:srgbClr val="A5A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0" name="Freeform 557">
                <a:extLst>
                  <a:ext uri="{FF2B5EF4-FFF2-40B4-BE49-F238E27FC236}">
                    <a16:creationId xmlns:a16="http://schemas.microsoft.com/office/drawing/2014/main" id="{3C8F6A0B-7671-4B30-880F-BC76F30F0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198"/>
                <a:ext cx="161" cy="32"/>
              </a:xfrm>
              <a:custGeom>
                <a:avLst/>
                <a:gdLst>
                  <a:gd name="T0" fmla="*/ 2 w 161"/>
                  <a:gd name="T1" fmla="*/ 0 h 32"/>
                  <a:gd name="T2" fmla="*/ 69 w 161"/>
                  <a:gd name="T3" fmla="*/ 11 h 32"/>
                  <a:gd name="T4" fmla="*/ 73 w 161"/>
                  <a:gd name="T5" fmla="*/ 15 h 32"/>
                  <a:gd name="T6" fmla="*/ 76 w 161"/>
                  <a:gd name="T7" fmla="*/ 15 h 32"/>
                  <a:gd name="T8" fmla="*/ 78 w 161"/>
                  <a:gd name="T9" fmla="*/ 15 h 32"/>
                  <a:gd name="T10" fmla="*/ 81 w 161"/>
                  <a:gd name="T11" fmla="*/ 15 h 32"/>
                  <a:gd name="T12" fmla="*/ 154 w 161"/>
                  <a:gd name="T13" fmla="*/ 27 h 32"/>
                  <a:gd name="T14" fmla="*/ 157 w 161"/>
                  <a:gd name="T15" fmla="*/ 28 h 32"/>
                  <a:gd name="T16" fmla="*/ 161 w 161"/>
                  <a:gd name="T17" fmla="*/ 32 h 32"/>
                  <a:gd name="T18" fmla="*/ 0 w 161"/>
                  <a:gd name="T19" fmla="*/ 3 h 32"/>
                  <a:gd name="T20" fmla="*/ 0 w 161"/>
                  <a:gd name="T21" fmla="*/ 1 h 32"/>
                  <a:gd name="T22" fmla="*/ 2 w 161"/>
                  <a:gd name="T23" fmla="*/ 0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32">
                    <a:moveTo>
                      <a:pt x="2" y="0"/>
                    </a:moveTo>
                    <a:lnTo>
                      <a:pt x="69" y="11"/>
                    </a:lnTo>
                    <a:lnTo>
                      <a:pt x="73" y="15"/>
                    </a:lnTo>
                    <a:lnTo>
                      <a:pt x="76" y="15"/>
                    </a:lnTo>
                    <a:lnTo>
                      <a:pt x="78" y="15"/>
                    </a:lnTo>
                    <a:lnTo>
                      <a:pt x="81" y="15"/>
                    </a:lnTo>
                    <a:lnTo>
                      <a:pt x="154" y="27"/>
                    </a:lnTo>
                    <a:lnTo>
                      <a:pt x="157" y="28"/>
                    </a:lnTo>
                    <a:lnTo>
                      <a:pt x="161" y="3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7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1" name="Freeform 558">
                <a:extLst>
                  <a:ext uri="{FF2B5EF4-FFF2-40B4-BE49-F238E27FC236}">
                    <a16:creationId xmlns:a16="http://schemas.microsoft.com/office/drawing/2014/main" id="{C6C9FE19-5595-4B7A-809F-95B57288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199"/>
                <a:ext cx="165" cy="32"/>
              </a:xfrm>
              <a:custGeom>
                <a:avLst/>
                <a:gdLst>
                  <a:gd name="T0" fmla="*/ 1 w 165"/>
                  <a:gd name="T1" fmla="*/ 0 h 32"/>
                  <a:gd name="T2" fmla="*/ 74 w 165"/>
                  <a:gd name="T3" fmla="*/ 14 h 32"/>
                  <a:gd name="T4" fmla="*/ 77 w 165"/>
                  <a:gd name="T5" fmla="*/ 14 h 32"/>
                  <a:gd name="T6" fmla="*/ 79 w 165"/>
                  <a:gd name="T7" fmla="*/ 14 h 32"/>
                  <a:gd name="T8" fmla="*/ 158 w 165"/>
                  <a:gd name="T9" fmla="*/ 27 h 32"/>
                  <a:gd name="T10" fmla="*/ 162 w 165"/>
                  <a:gd name="T11" fmla="*/ 31 h 32"/>
                  <a:gd name="T12" fmla="*/ 165 w 165"/>
                  <a:gd name="T13" fmla="*/ 32 h 32"/>
                  <a:gd name="T14" fmla="*/ 0 w 165"/>
                  <a:gd name="T15" fmla="*/ 4 h 32"/>
                  <a:gd name="T16" fmla="*/ 1 w 165"/>
                  <a:gd name="T17" fmla="*/ 2 h 32"/>
                  <a:gd name="T18" fmla="*/ 1 w 165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" h="32">
                    <a:moveTo>
                      <a:pt x="1" y="0"/>
                    </a:moveTo>
                    <a:lnTo>
                      <a:pt x="74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158" y="27"/>
                    </a:lnTo>
                    <a:lnTo>
                      <a:pt x="162" y="31"/>
                    </a:lnTo>
                    <a:lnTo>
                      <a:pt x="165" y="32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AA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2" name="Freeform 559">
                <a:extLst>
                  <a:ext uri="{FF2B5EF4-FFF2-40B4-BE49-F238E27FC236}">
                    <a16:creationId xmlns:a16="http://schemas.microsoft.com/office/drawing/2014/main" id="{F9BAA4BA-234B-4639-826F-EE53EC3D1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1"/>
                <a:ext cx="168" cy="34"/>
              </a:xfrm>
              <a:custGeom>
                <a:avLst/>
                <a:gdLst>
                  <a:gd name="T0" fmla="*/ 1 w 168"/>
                  <a:gd name="T1" fmla="*/ 0 h 34"/>
                  <a:gd name="T2" fmla="*/ 162 w 168"/>
                  <a:gd name="T3" fmla="*/ 29 h 34"/>
                  <a:gd name="T4" fmla="*/ 165 w 168"/>
                  <a:gd name="T5" fmla="*/ 30 h 34"/>
                  <a:gd name="T6" fmla="*/ 168 w 168"/>
                  <a:gd name="T7" fmla="*/ 34 h 34"/>
                  <a:gd name="T8" fmla="*/ 0 w 168"/>
                  <a:gd name="T9" fmla="*/ 3 h 34"/>
                  <a:gd name="T10" fmla="*/ 0 w 168"/>
                  <a:gd name="T11" fmla="*/ 2 h 34"/>
                  <a:gd name="T12" fmla="*/ 1 w 168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34">
                    <a:moveTo>
                      <a:pt x="1" y="0"/>
                    </a:moveTo>
                    <a:lnTo>
                      <a:pt x="162" y="29"/>
                    </a:lnTo>
                    <a:lnTo>
                      <a:pt x="165" y="30"/>
                    </a:lnTo>
                    <a:lnTo>
                      <a:pt x="168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D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3" name="Freeform 560">
                <a:extLst>
                  <a:ext uri="{FF2B5EF4-FFF2-40B4-BE49-F238E27FC236}">
                    <a16:creationId xmlns:a16="http://schemas.microsoft.com/office/drawing/2014/main" id="{B9BAA81E-05D4-4168-A92A-789CD6046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203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65 w 172"/>
                  <a:gd name="T3" fmla="*/ 28 h 34"/>
                  <a:gd name="T4" fmla="*/ 168 w 172"/>
                  <a:gd name="T5" fmla="*/ 32 h 34"/>
                  <a:gd name="T6" fmla="*/ 172 w 172"/>
                  <a:gd name="T7" fmla="*/ 34 h 34"/>
                  <a:gd name="T8" fmla="*/ 0 w 172"/>
                  <a:gd name="T9" fmla="*/ 3 h 34"/>
                  <a:gd name="T10" fmla="*/ 0 w 172"/>
                  <a:gd name="T11" fmla="*/ 1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65" y="28"/>
                    </a:lnTo>
                    <a:lnTo>
                      <a:pt x="168" y="32"/>
                    </a:lnTo>
                    <a:lnTo>
                      <a:pt x="172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0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4" name="Freeform 561">
                <a:extLst>
                  <a:ext uri="{FF2B5EF4-FFF2-40B4-BE49-F238E27FC236}">
                    <a16:creationId xmlns:a16="http://schemas.microsoft.com/office/drawing/2014/main" id="{775DE40F-624C-40C5-AF8A-359A2BEA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4"/>
                <a:ext cx="175" cy="34"/>
              </a:xfrm>
              <a:custGeom>
                <a:avLst/>
                <a:gdLst>
                  <a:gd name="T0" fmla="*/ 2 w 175"/>
                  <a:gd name="T1" fmla="*/ 0 h 34"/>
                  <a:gd name="T2" fmla="*/ 170 w 175"/>
                  <a:gd name="T3" fmla="*/ 31 h 34"/>
                  <a:gd name="T4" fmla="*/ 174 w 175"/>
                  <a:gd name="T5" fmla="*/ 33 h 34"/>
                  <a:gd name="T6" fmla="*/ 175 w 175"/>
                  <a:gd name="T7" fmla="*/ 34 h 34"/>
                  <a:gd name="T8" fmla="*/ 0 w 175"/>
                  <a:gd name="T9" fmla="*/ 4 h 34"/>
                  <a:gd name="T10" fmla="*/ 2 w 175"/>
                  <a:gd name="T11" fmla="*/ 2 h 34"/>
                  <a:gd name="T12" fmla="*/ 2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2" y="0"/>
                    </a:moveTo>
                    <a:lnTo>
                      <a:pt x="170" y="31"/>
                    </a:lnTo>
                    <a:lnTo>
                      <a:pt x="174" y="33"/>
                    </a:lnTo>
                    <a:lnTo>
                      <a:pt x="175" y="3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6B6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5" name="Freeform 562">
                <a:extLst>
                  <a:ext uri="{FF2B5EF4-FFF2-40B4-BE49-F238E27FC236}">
                    <a16:creationId xmlns:a16="http://schemas.microsoft.com/office/drawing/2014/main" id="{077ADBD9-F69F-42A6-8E2D-DE9A39402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06"/>
                <a:ext cx="179" cy="36"/>
              </a:xfrm>
              <a:custGeom>
                <a:avLst/>
                <a:gdLst>
                  <a:gd name="T0" fmla="*/ 2 w 179"/>
                  <a:gd name="T1" fmla="*/ 0 h 36"/>
                  <a:gd name="T2" fmla="*/ 174 w 179"/>
                  <a:gd name="T3" fmla="*/ 31 h 36"/>
                  <a:gd name="T4" fmla="*/ 175 w 179"/>
                  <a:gd name="T5" fmla="*/ 32 h 36"/>
                  <a:gd name="T6" fmla="*/ 179 w 179"/>
                  <a:gd name="T7" fmla="*/ 36 h 36"/>
                  <a:gd name="T8" fmla="*/ 0 w 179"/>
                  <a:gd name="T9" fmla="*/ 3 h 36"/>
                  <a:gd name="T10" fmla="*/ 0 w 179"/>
                  <a:gd name="T11" fmla="*/ 2 h 36"/>
                  <a:gd name="T12" fmla="*/ 2 w 17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6">
                    <a:moveTo>
                      <a:pt x="2" y="0"/>
                    </a:moveTo>
                    <a:lnTo>
                      <a:pt x="174" y="31"/>
                    </a:lnTo>
                    <a:lnTo>
                      <a:pt x="175" y="32"/>
                    </a:lnTo>
                    <a:lnTo>
                      <a:pt x="179" y="3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9B9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6" name="Freeform 563">
                <a:extLst>
                  <a:ext uri="{FF2B5EF4-FFF2-40B4-BE49-F238E27FC236}">
                    <a16:creationId xmlns:a16="http://schemas.microsoft.com/office/drawing/2014/main" id="{B0E44DEB-411E-4C5A-B543-23B0A3632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8"/>
                <a:ext cx="184" cy="35"/>
              </a:xfrm>
              <a:custGeom>
                <a:avLst/>
                <a:gdLst>
                  <a:gd name="T0" fmla="*/ 2 w 184"/>
                  <a:gd name="T1" fmla="*/ 0 h 35"/>
                  <a:gd name="T2" fmla="*/ 177 w 184"/>
                  <a:gd name="T3" fmla="*/ 30 h 35"/>
                  <a:gd name="T4" fmla="*/ 181 w 184"/>
                  <a:gd name="T5" fmla="*/ 34 h 35"/>
                  <a:gd name="T6" fmla="*/ 184 w 184"/>
                  <a:gd name="T7" fmla="*/ 35 h 35"/>
                  <a:gd name="T8" fmla="*/ 0 w 184"/>
                  <a:gd name="T9" fmla="*/ 3 h 35"/>
                  <a:gd name="T10" fmla="*/ 2 w 184"/>
                  <a:gd name="T11" fmla="*/ 1 h 35"/>
                  <a:gd name="T12" fmla="*/ 2 w 184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5">
                    <a:moveTo>
                      <a:pt x="2" y="0"/>
                    </a:moveTo>
                    <a:lnTo>
                      <a:pt x="177" y="30"/>
                    </a:lnTo>
                    <a:lnTo>
                      <a:pt x="181" y="34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BCB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7" name="Freeform 564">
                <a:extLst>
                  <a:ext uri="{FF2B5EF4-FFF2-40B4-BE49-F238E27FC236}">
                    <a16:creationId xmlns:a16="http://schemas.microsoft.com/office/drawing/2014/main" id="{F5D5F960-A61F-415E-9822-020CF0C0E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09"/>
                <a:ext cx="188" cy="36"/>
              </a:xfrm>
              <a:custGeom>
                <a:avLst/>
                <a:gdLst>
                  <a:gd name="T0" fmla="*/ 2 w 188"/>
                  <a:gd name="T1" fmla="*/ 0 h 36"/>
                  <a:gd name="T2" fmla="*/ 181 w 188"/>
                  <a:gd name="T3" fmla="*/ 33 h 36"/>
                  <a:gd name="T4" fmla="*/ 184 w 188"/>
                  <a:gd name="T5" fmla="*/ 34 h 36"/>
                  <a:gd name="T6" fmla="*/ 188 w 188"/>
                  <a:gd name="T7" fmla="*/ 36 h 36"/>
                  <a:gd name="T8" fmla="*/ 0 w 188"/>
                  <a:gd name="T9" fmla="*/ 4 h 36"/>
                  <a:gd name="T10" fmla="*/ 0 w 188"/>
                  <a:gd name="T11" fmla="*/ 2 h 36"/>
                  <a:gd name="T12" fmla="*/ 2 w 188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36">
                    <a:moveTo>
                      <a:pt x="2" y="0"/>
                    </a:moveTo>
                    <a:lnTo>
                      <a:pt x="181" y="33"/>
                    </a:lnTo>
                    <a:lnTo>
                      <a:pt x="184" y="34"/>
                    </a:lnTo>
                    <a:lnTo>
                      <a:pt x="188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1C1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8" name="Freeform 565">
                <a:extLst>
                  <a:ext uri="{FF2B5EF4-FFF2-40B4-BE49-F238E27FC236}">
                    <a16:creationId xmlns:a16="http://schemas.microsoft.com/office/drawing/2014/main" id="{9768B2FA-9DD0-4834-A1AA-550FA15AC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1"/>
                <a:ext cx="191" cy="36"/>
              </a:xfrm>
              <a:custGeom>
                <a:avLst/>
                <a:gdLst>
                  <a:gd name="T0" fmla="*/ 2 w 191"/>
                  <a:gd name="T1" fmla="*/ 0 h 36"/>
                  <a:gd name="T2" fmla="*/ 186 w 191"/>
                  <a:gd name="T3" fmla="*/ 32 h 36"/>
                  <a:gd name="T4" fmla="*/ 190 w 191"/>
                  <a:gd name="T5" fmla="*/ 34 h 36"/>
                  <a:gd name="T6" fmla="*/ 191 w 191"/>
                  <a:gd name="T7" fmla="*/ 36 h 36"/>
                  <a:gd name="T8" fmla="*/ 0 w 191"/>
                  <a:gd name="T9" fmla="*/ 4 h 36"/>
                  <a:gd name="T10" fmla="*/ 2 w 191"/>
                  <a:gd name="T11" fmla="*/ 2 h 36"/>
                  <a:gd name="T12" fmla="*/ 2 w 191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6">
                    <a:moveTo>
                      <a:pt x="2" y="0"/>
                    </a:moveTo>
                    <a:lnTo>
                      <a:pt x="186" y="32"/>
                    </a:lnTo>
                    <a:lnTo>
                      <a:pt x="190" y="34"/>
                    </a:lnTo>
                    <a:lnTo>
                      <a:pt x="191" y="3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4C4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59" name="Freeform 566">
                <a:extLst>
                  <a:ext uri="{FF2B5EF4-FFF2-40B4-BE49-F238E27FC236}">
                    <a16:creationId xmlns:a16="http://schemas.microsoft.com/office/drawing/2014/main" id="{514EB662-A839-4FAD-BD5D-4A0BBDC9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3"/>
                <a:ext cx="195" cy="37"/>
              </a:xfrm>
              <a:custGeom>
                <a:avLst/>
                <a:gdLst>
                  <a:gd name="T0" fmla="*/ 2 w 195"/>
                  <a:gd name="T1" fmla="*/ 0 h 37"/>
                  <a:gd name="T2" fmla="*/ 190 w 195"/>
                  <a:gd name="T3" fmla="*/ 32 h 37"/>
                  <a:gd name="T4" fmla="*/ 191 w 195"/>
                  <a:gd name="T5" fmla="*/ 34 h 37"/>
                  <a:gd name="T6" fmla="*/ 195 w 195"/>
                  <a:gd name="T7" fmla="*/ 37 h 37"/>
                  <a:gd name="T8" fmla="*/ 0 w 195"/>
                  <a:gd name="T9" fmla="*/ 3 h 37"/>
                  <a:gd name="T10" fmla="*/ 0 w 195"/>
                  <a:gd name="T11" fmla="*/ 2 h 37"/>
                  <a:gd name="T12" fmla="*/ 2 w 195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37">
                    <a:moveTo>
                      <a:pt x="2" y="0"/>
                    </a:moveTo>
                    <a:lnTo>
                      <a:pt x="190" y="32"/>
                    </a:lnTo>
                    <a:lnTo>
                      <a:pt x="191" y="34"/>
                    </a:lnTo>
                    <a:lnTo>
                      <a:pt x="195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0" name="Freeform 567">
                <a:extLst>
                  <a:ext uri="{FF2B5EF4-FFF2-40B4-BE49-F238E27FC236}">
                    <a16:creationId xmlns:a16="http://schemas.microsoft.com/office/drawing/2014/main" id="{9264CE97-E1A8-4221-83B3-38C0D280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215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1 w 196"/>
                  <a:gd name="T3" fmla="*/ 32 h 37"/>
                  <a:gd name="T4" fmla="*/ 195 w 196"/>
                  <a:gd name="T5" fmla="*/ 35 h 37"/>
                  <a:gd name="T6" fmla="*/ 196 w 196"/>
                  <a:gd name="T7" fmla="*/ 37 h 37"/>
                  <a:gd name="T8" fmla="*/ 0 w 196"/>
                  <a:gd name="T9" fmla="*/ 3 h 37"/>
                  <a:gd name="T10" fmla="*/ 0 w 196"/>
                  <a:gd name="T11" fmla="*/ 1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1" y="32"/>
                    </a:lnTo>
                    <a:lnTo>
                      <a:pt x="195" y="35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1" name="Freeform 568">
                <a:extLst>
                  <a:ext uri="{FF2B5EF4-FFF2-40B4-BE49-F238E27FC236}">
                    <a16:creationId xmlns:a16="http://schemas.microsoft.com/office/drawing/2014/main" id="{DBF16BAB-15F8-4B8C-A979-C3EAA362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6"/>
                <a:ext cx="199" cy="37"/>
              </a:xfrm>
              <a:custGeom>
                <a:avLst/>
                <a:gdLst>
                  <a:gd name="T0" fmla="*/ 1 w 199"/>
                  <a:gd name="T1" fmla="*/ 0 h 37"/>
                  <a:gd name="T2" fmla="*/ 196 w 199"/>
                  <a:gd name="T3" fmla="*/ 34 h 37"/>
                  <a:gd name="T4" fmla="*/ 197 w 199"/>
                  <a:gd name="T5" fmla="*/ 36 h 37"/>
                  <a:gd name="T6" fmla="*/ 199 w 199"/>
                  <a:gd name="T7" fmla="*/ 37 h 37"/>
                  <a:gd name="T8" fmla="*/ 0 w 199"/>
                  <a:gd name="T9" fmla="*/ 2 h 37"/>
                  <a:gd name="T10" fmla="*/ 1 w 199"/>
                  <a:gd name="T11" fmla="*/ 2 h 37"/>
                  <a:gd name="T12" fmla="*/ 1 w 199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37">
                    <a:moveTo>
                      <a:pt x="1" y="0"/>
                    </a:moveTo>
                    <a:lnTo>
                      <a:pt x="196" y="34"/>
                    </a:lnTo>
                    <a:lnTo>
                      <a:pt x="197" y="36"/>
                    </a:lnTo>
                    <a:lnTo>
                      <a:pt x="199" y="37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2" name="Freeform 569">
                <a:extLst>
                  <a:ext uri="{FF2B5EF4-FFF2-40B4-BE49-F238E27FC236}">
                    <a16:creationId xmlns:a16="http://schemas.microsoft.com/office/drawing/2014/main" id="{BCFC2F8A-0A57-40C5-91BE-8EB624DCB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18"/>
                <a:ext cx="202" cy="39"/>
              </a:xfrm>
              <a:custGeom>
                <a:avLst/>
                <a:gdLst>
                  <a:gd name="T0" fmla="*/ 1 w 202"/>
                  <a:gd name="T1" fmla="*/ 0 h 39"/>
                  <a:gd name="T2" fmla="*/ 197 w 202"/>
                  <a:gd name="T3" fmla="*/ 34 h 39"/>
                  <a:gd name="T4" fmla="*/ 199 w 202"/>
                  <a:gd name="T5" fmla="*/ 35 h 39"/>
                  <a:gd name="T6" fmla="*/ 202 w 202"/>
                  <a:gd name="T7" fmla="*/ 39 h 39"/>
                  <a:gd name="T8" fmla="*/ 0 w 202"/>
                  <a:gd name="T9" fmla="*/ 2 h 39"/>
                  <a:gd name="T10" fmla="*/ 0 w 202"/>
                  <a:gd name="T11" fmla="*/ 0 h 39"/>
                  <a:gd name="T12" fmla="*/ 1 w 202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39">
                    <a:moveTo>
                      <a:pt x="1" y="0"/>
                    </a:moveTo>
                    <a:lnTo>
                      <a:pt x="197" y="34"/>
                    </a:lnTo>
                    <a:lnTo>
                      <a:pt x="199" y="35"/>
                    </a:lnTo>
                    <a:lnTo>
                      <a:pt x="202" y="3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3" name="Freeform 570">
                <a:extLst>
                  <a:ext uri="{FF2B5EF4-FFF2-40B4-BE49-F238E27FC236}">
                    <a16:creationId xmlns:a16="http://schemas.microsoft.com/office/drawing/2014/main" id="{CC948757-C2C2-4A07-93AC-65DD8C15C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18"/>
                <a:ext cx="206" cy="40"/>
              </a:xfrm>
              <a:custGeom>
                <a:avLst/>
                <a:gdLst>
                  <a:gd name="T0" fmla="*/ 2 w 206"/>
                  <a:gd name="T1" fmla="*/ 0 h 40"/>
                  <a:gd name="T2" fmla="*/ 201 w 206"/>
                  <a:gd name="T3" fmla="*/ 35 h 40"/>
                  <a:gd name="T4" fmla="*/ 204 w 206"/>
                  <a:gd name="T5" fmla="*/ 39 h 40"/>
                  <a:gd name="T6" fmla="*/ 206 w 206"/>
                  <a:gd name="T7" fmla="*/ 40 h 40"/>
                  <a:gd name="T8" fmla="*/ 0 w 206"/>
                  <a:gd name="T9" fmla="*/ 3 h 40"/>
                  <a:gd name="T10" fmla="*/ 2 w 206"/>
                  <a:gd name="T11" fmla="*/ 2 h 40"/>
                  <a:gd name="T12" fmla="*/ 2 w 206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6" h="40">
                    <a:moveTo>
                      <a:pt x="2" y="0"/>
                    </a:moveTo>
                    <a:lnTo>
                      <a:pt x="201" y="35"/>
                    </a:lnTo>
                    <a:lnTo>
                      <a:pt x="204" y="39"/>
                    </a:lnTo>
                    <a:lnTo>
                      <a:pt x="206" y="40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4" name="Freeform 571">
                <a:extLst>
                  <a:ext uri="{FF2B5EF4-FFF2-40B4-BE49-F238E27FC236}">
                    <a16:creationId xmlns:a16="http://schemas.microsoft.com/office/drawing/2014/main" id="{04951DFF-A62D-4629-9547-AEB75B2EA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0"/>
                <a:ext cx="208" cy="40"/>
              </a:xfrm>
              <a:custGeom>
                <a:avLst/>
                <a:gdLst>
                  <a:gd name="T0" fmla="*/ 2 w 208"/>
                  <a:gd name="T1" fmla="*/ 0 h 40"/>
                  <a:gd name="T2" fmla="*/ 204 w 208"/>
                  <a:gd name="T3" fmla="*/ 37 h 40"/>
                  <a:gd name="T4" fmla="*/ 206 w 208"/>
                  <a:gd name="T5" fmla="*/ 38 h 40"/>
                  <a:gd name="T6" fmla="*/ 208 w 208"/>
                  <a:gd name="T7" fmla="*/ 40 h 40"/>
                  <a:gd name="T8" fmla="*/ 0 w 208"/>
                  <a:gd name="T9" fmla="*/ 3 h 40"/>
                  <a:gd name="T10" fmla="*/ 0 w 208"/>
                  <a:gd name="T11" fmla="*/ 1 h 40"/>
                  <a:gd name="T12" fmla="*/ 2 w 20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40">
                    <a:moveTo>
                      <a:pt x="2" y="0"/>
                    </a:moveTo>
                    <a:lnTo>
                      <a:pt x="204" y="37"/>
                    </a:lnTo>
                    <a:lnTo>
                      <a:pt x="206" y="38"/>
                    </a:lnTo>
                    <a:lnTo>
                      <a:pt x="208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5" name="Freeform 572">
                <a:extLst>
                  <a:ext uri="{FF2B5EF4-FFF2-40B4-BE49-F238E27FC236}">
                    <a16:creationId xmlns:a16="http://schemas.microsoft.com/office/drawing/2014/main" id="{A5D32448-25CF-4E57-843C-BA3E18BB7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221"/>
                <a:ext cx="209" cy="41"/>
              </a:xfrm>
              <a:custGeom>
                <a:avLst/>
                <a:gdLst>
                  <a:gd name="T0" fmla="*/ 0 w 209"/>
                  <a:gd name="T1" fmla="*/ 0 h 41"/>
                  <a:gd name="T2" fmla="*/ 206 w 209"/>
                  <a:gd name="T3" fmla="*/ 37 h 41"/>
                  <a:gd name="T4" fmla="*/ 208 w 209"/>
                  <a:gd name="T5" fmla="*/ 39 h 41"/>
                  <a:gd name="T6" fmla="*/ 209 w 209"/>
                  <a:gd name="T7" fmla="*/ 41 h 41"/>
                  <a:gd name="T8" fmla="*/ 0 w 209"/>
                  <a:gd name="T9" fmla="*/ 4 h 41"/>
                  <a:gd name="T10" fmla="*/ 0 w 209"/>
                  <a:gd name="T11" fmla="*/ 2 h 41"/>
                  <a:gd name="T12" fmla="*/ 0 w 20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41">
                    <a:moveTo>
                      <a:pt x="0" y="0"/>
                    </a:moveTo>
                    <a:lnTo>
                      <a:pt x="206" y="37"/>
                    </a:lnTo>
                    <a:lnTo>
                      <a:pt x="208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6" name="Freeform 573">
                <a:extLst>
                  <a:ext uri="{FF2B5EF4-FFF2-40B4-BE49-F238E27FC236}">
                    <a16:creationId xmlns:a16="http://schemas.microsoft.com/office/drawing/2014/main" id="{C6AAF2A4-D4C7-46BF-8E63-4243C439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3"/>
                <a:ext cx="215" cy="41"/>
              </a:xfrm>
              <a:custGeom>
                <a:avLst/>
                <a:gdLst>
                  <a:gd name="T0" fmla="*/ 2 w 215"/>
                  <a:gd name="T1" fmla="*/ 0 h 41"/>
                  <a:gd name="T2" fmla="*/ 210 w 215"/>
                  <a:gd name="T3" fmla="*/ 37 h 41"/>
                  <a:gd name="T4" fmla="*/ 211 w 215"/>
                  <a:gd name="T5" fmla="*/ 39 h 41"/>
                  <a:gd name="T6" fmla="*/ 213 w 215"/>
                  <a:gd name="T7" fmla="*/ 41 h 41"/>
                  <a:gd name="T8" fmla="*/ 213 w 215"/>
                  <a:gd name="T9" fmla="*/ 41 h 41"/>
                  <a:gd name="T10" fmla="*/ 215 w 215"/>
                  <a:gd name="T11" fmla="*/ 41 h 41"/>
                  <a:gd name="T12" fmla="*/ 0 w 215"/>
                  <a:gd name="T13" fmla="*/ 3 h 41"/>
                  <a:gd name="T14" fmla="*/ 2 w 215"/>
                  <a:gd name="T15" fmla="*/ 2 h 41"/>
                  <a:gd name="T16" fmla="*/ 2 w 215"/>
                  <a:gd name="T17" fmla="*/ 0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1">
                    <a:moveTo>
                      <a:pt x="2" y="0"/>
                    </a:moveTo>
                    <a:lnTo>
                      <a:pt x="210" y="37"/>
                    </a:lnTo>
                    <a:lnTo>
                      <a:pt x="211" y="39"/>
                    </a:lnTo>
                    <a:lnTo>
                      <a:pt x="213" y="41"/>
                    </a:lnTo>
                    <a:lnTo>
                      <a:pt x="215" y="41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7" name="Freeform 574">
                <a:extLst>
                  <a:ext uri="{FF2B5EF4-FFF2-40B4-BE49-F238E27FC236}">
                    <a16:creationId xmlns:a16="http://schemas.microsoft.com/office/drawing/2014/main" id="{5E5BEB03-C710-4FC5-A1CD-2CE64CEB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5"/>
                <a:ext cx="215" cy="42"/>
              </a:xfrm>
              <a:custGeom>
                <a:avLst/>
                <a:gdLst>
                  <a:gd name="T0" fmla="*/ 2 w 215"/>
                  <a:gd name="T1" fmla="*/ 0 h 42"/>
                  <a:gd name="T2" fmla="*/ 211 w 215"/>
                  <a:gd name="T3" fmla="*/ 37 h 42"/>
                  <a:gd name="T4" fmla="*/ 213 w 215"/>
                  <a:gd name="T5" fmla="*/ 39 h 42"/>
                  <a:gd name="T6" fmla="*/ 213 w 215"/>
                  <a:gd name="T7" fmla="*/ 39 h 42"/>
                  <a:gd name="T8" fmla="*/ 215 w 215"/>
                  <a:gd name="T9" fmla="*/ 40 h 42"/>
                  <a:gd name="T10" fmla="*/ 215 w 215"/>
                  <a:gd name="T11" fmla="*/ 42 h 42"/>
                  <a:gd name="T12" fmla="*/ 0 w 215"/>
                  <a:gd name="T13" fmla="*/ 3 h 42"/>
                  <a:gd name="T14" fmla="*/ 0 w 215"/>
                  <a:gd name="T15" fmla="*/ 1 h 42"/>
                  <a:gd name="T16" fmla="*/ 2 w 21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5" h="42">
                    <a:moveTo>
                      <a:pt x="2" y="0"/>
                    </a:moveTo>
                    <a:lnTo>
                      <a:pt x="211" y="37"/>
                    </a:lnTo>
                    <a:lnTo>
                      <a:pt x="213" y="39"/>
                    </a:lnTo>
                    <a:lnTo>
                      <a:pt x="215" y="40"/>
                    </a:lnTo>
                    <a:lnTo>
                      <a:pt x="21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8" name="Freeform 575">
                <a:extLst>
                  <a:ext uri="{FF2B5EF4-FFF2-40B4-BE49-F238E27FC236}">
                    <a16:creationId xmlns:a16="http://schemas.microsoft.com/office/drawing/2014/main" id="{6F762099-CF7E-45E1-A0D4-33C6DA214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26"/>
                <a:ext cx="216" cy="43"/>
              </a:xfrm>
              <a:custGeom>
                <a:avLst/>
                <a:gdLst>
                  <a:gd name="T0" fmla="*/ 0 w 216"/>
                  <a:gd name="T1" fmla="*/ 0 h 43"/>
                  <a:gd name="T2" fmla="*/ 215 w 216"/>
                  <a:gd name="T3" fmla="*/ 38 h 43"/>
                  <a:gd name="T4" fmla="*/ 215 w 216"/>
                  <a:gd name="T5" fmla="*/ 41 h 43"/>
                  <a:gd name="T6" fmla="*/ 216 w 216"/>
                  <a:gd name="T7" fmla="*/ 43 h 43"/>
                  <a:gd name="T8" fmla="*/ 0 w 216"/>
                  <a:gd name="T9" fmla="*/ 4 h 43"/>
                  <a:gd name="T10" fmla="*/ 0 w 216"/>
                  <a:gd name="T11" fmla="*/ 2 h 43"/>
                  <a:gd name="T12" fmla="*/ 0 w 21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3">
                    <a:moveTo>
                      <a:pt x="0" y="0"/>
                    </a:moveTo>
                    <a:lnTo>
                      <a:pt x="215" y="38"/>
                    </a:lnTo>
                    <a:lnTo>
                      <a:pt x="215" y="41"/>
                    </a:lnTo>
                    <a:lnTo>
                      <a:pt x="216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69" name="Freeform 576">
                <a:extLst>
                  <a:ext uri="{FF2B5EF4-FFF2-40B4-BE49-F238E27FC236}">
                    <a16:creationId xmlns:a16="http://schemas.microsoft.com/office/drawing/2014/main" id="{83C51F19-58FB-436B-845F-DA4586BDD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28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6 w 219"/>
                  <a:gd name="T3" fmla="*/ 39 h 42"/>
                  <a:gd name="T4" fmla="*/ 217 w 219"/>
                  <a:gd name="T5" fmla="*/ 41 h 42"/>
                  <a:gd name="T6" fmla="*/ 219 w 219"/>
                  <a:gd name="T7" fmla="*/ 42 h 42"/>
                  <a:gd name="T8" fmla="*/ 0 w 219"/>
                  <a:gd name="T9" fmla="*/ 3 h 42"/>
                  <a:gd name="T10" fmla="*/ 1 w 219"/>
                  <a:gd name="T11" fmla="*/ 2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6" y="39"/>
                    </a:lnTo>
                    <a:lnTo>
                      <a:pt x="217" y="41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0" name="Freeform 577">
                <a:extLst>
                  <a:ext uri="{FF2B5EF4-FFF2-40B4-BE49-F238E27FC236}">
                    <a16:creationId xmlns:a16="http://schemas.microsoft.com/office/drawing/2014/main" id="{6964F6E2-4037-40DF-9B21-E266A45E2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0"/>
                <a:ext cx="219" cy="42"/>
              </a:xfrm>
              <a:custGeom>
                <a:avLst/>
                <a:gdLst>
                  <a:gd name="T0" fmla="*/ 1 w 219"/>
                  <a:gd name="T1" fmla="*/ 0 h 42"/>
                  <a:gd name="T2" fmla="*/ 217 w 219"/>
                  <a:gd name="T3" fmla="*/ 39 h 42"/>
                  <a:gd name="T4" fmla="*/ 219 w 219"/>
                  <a:gd name="T5" fmla="*/ 40 h 42"/>
                  <a:gd name="T6" fmla="*/ 219 w 219"/>
                  <a:gd name="T7" fmla="*/ 42 h 42"/>
                  <a:gd name="T8" fmla="*/ 0 w 219"/>
                  <a:gd name="T9" fmla="*/ 3 h 42"/>
                  <a:gd name="T10" fmla="*/ 0 w 219"/>
                  <a:gd name="T11" fmla="*/ 1 h 42"/>
                  <a:gd name="T12" fmla="*/ 1 w 21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42">
                    <a:moveTo>
                      <a:pt x="1" y="0"/>
                    </a:moveTo>
                    <a:lnTo>
                      <a:pt x="217" y="39"/>
                    </a:lnTo>
                    <a:lnTo>
                      <a:pt x="219" y="40"/>
                    </a:lnTo>
                    <a:lnTo>
                      <a:pt x="219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1" name="Freeform 578">
                <a:extLst>
                  <a:ext uri="{FF2B5EF4-FFF2-40B4-BE49-F238E27FC236}">
                    <a16:creationId xmlns:a16="http://schemas.microsoft.com/office/drawing/2014/main" id="{D20DD33D-C246-423A-A75A-A4E592BBB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1"/>
                <a:ext cx="221" cy="43"/>
              </a:xfrm>
              <a:custGeom>
                <a:avLst/>
                <a:gdLst>
                  <a:gd name="T0" fmla="*/ 0 w 221"/>
                  <a:gd name="T1" fmla="*/ 0 h 43"/>
                  <a:gd name="T2" fmla="*/ 219 w 221"/>
                  <a:gd name="T3" fmla="*/ 39 h 43"/>
                  <a:gd name="T4" fmla="*/ 219 w 221"/>
                  <a:gd name="T5" fmla="*/ 41 h 43"/>
                  <a:gd name="T6" fmla="*/ 221 w 221"/>
                  <a:gd name="T7" fmla="*/ 43 h 43"/>
                  <a:gd name="T8" fmla="*/ 0 w 221"/>
                  <a:gd name="T9" fmla="*/ 4 h 43"/>
                  <a:gd name="T10" fmla="*/ 0 w 221"/>
                  <a:gd name="T11" fmla="*/ 2 h 43"/>
                  <a:gd name="T12" fmla="*/ 0 w 221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3">
                    <a:moveTo>
                      <a:pt x="0" y="0"/>
                    </a:moveTo>
                    <a:lnTo>
                      <a:pt x="219" y="39"/>
                    </a:lnTo>
                    <a:lnTo>
                      <a:pt x="219" y="41"/>
                    </a:lnTo>
                    <a:lnTo>
                      <a:pt x="221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2" name="Freeform 579">
                <a:extLst>
                  <a:ext uri="{FF2B5EF4-FFF2-40B4-BE49-F238E27FC236}">
                    <a16:creationId xmlns:a16="http://schemas.microsoft.com/office/drawing/2014/main" id="{40A48477-8994-4837-8856-2B08A99C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233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19 w 221"/>
                  <a:gd name="T3" fmla="*/ 39 h 42"/>
                  <a:gd name="T4" fmla="*/ 221 w 221"/>
                  <a:gd name="T5" fmla="*/ 41 h 42"/>
                  <a:gd name="T6" fmla="*/ 221 w 221"/>
                  <a:gd name="T7" fmla="*/ 42 h 42"/>
                  <a:gd name="T8" fmla="*/ 0 w 221"/>
                  <a:gd name="T9" fmla="*/ 4 h 42"/>
                  <a:gd name="T10" fmla="*/ 0 w 221"/>
                  <a:gd name="T11" fmla="*/ 2 h 42"/>
                  <a:gd name="T12" fmla="*/ 0 w 2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19" y="39"/>
                    </a:lnTo>
                    <a:lnTo>
                      <a:pt x="221" y="41"/>
                    </a:lnTo>
                    <a:lnTo>
                      <a:pt x="221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3" name="Freeform 580">
                <a:extLst>
                  <a:ext uri="{FF2B5EF4-FFF2-40B4-BE49-F238E27FC236}">
                    <a16:creationId xmlns:a16="http://schemas.microsoft.com/office/drawing/2014/main" id="{76DFD4A8-2879-4336-A42D-47E0695AD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5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9 h 42"/>
                  <a:gd name="T4" fmla="*/ 223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2 w 225"/>
                  <a:gd name="T11" fmla="*/ 2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9"/>
                    </a:lnTo>
                    <a:lnTo>
                      <a:pt x="223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4" name="Freeform 581">
                <a:extLst>
                  <a:ext uri="{FF2B5EF4-FFF2-40B4-BE49-F238E27FC236}">
                    <a16:creationId xmlns:a16="http://schemas.microsoft.com/office/drawing/2014/main" id="{7E720FE9-4B29-4BB6-837D-BA35658E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7"/>
                <a:ext cx="225" cy="42"/>
              </a:xfrm>
              <a:custGeom>
                <a:avLst/>
                <a:gdLst>
                  <a:gd name="T0" fmla="*/ 2 w 225"/>
                  <a:gd name="T1" fmla="*/ 0 h 42"/>
                  <a:gd name="T2" fmla="*/ 223 w 225"/>
                  <a:gd name="T3" fmla="*/ 38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1 h 42"/>
                  <a:gd name="T12" fmla="*/ 2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2" y="0"/>
                    </a:moveTo>
                    <a:lnTo>
                      <a:pt x="223" y="38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5" name="Freeform 582">
                <a:extLst>
                  <a:ext uri="{FF2B5EF4-FFF2-40B4-BE49-F238E27FC236}">
                    <a16:creationId xmlns:a16="http://schemas.microsoft.com/office/drawing/2014/main" id="{0898DC96-CD2F-47DC-B540-DE0CDE5F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8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1 h 42"/>
                  <a:gd name="T6" fmla="*/ 225 w 225"/>
                  <a:gd name="T7" fmla="*/ 42 h 42"/>
                  <a:gd name="T8" fmla="*/ 0 w 225"/>
                  <a:gd name="T9" fmla="*/ 4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1"/>
                    </a:lnTo>
                    <a:lnTo>
                      <a:pt x="225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6" name="Freeform 583">
                <a:extLst>
                  <a:ext uri="{FF2B5EF4-FFF2-40B4-BE49-F238E27FC236}">
                    <a16:creationId xmlns:a16="http://schemas.microsoft.com/office/drawing/2014/main" id="{0A1222DC-9DD4-4266-B3FA-F0E819EDC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40"/>
                <a:ext cx="225" cy="42"/>
              </a:xfrm>
              <a:custGeom>
                <a:avLst/>
                <a:gdLst>
                  <a:gd name="T0" fmla="*/ 0 w 225"/>
                  <a:gd name="T1" fmla="*/ 0 h 42"/>
                  <a:gd name="T2" fmla="*/ 225 w 225"/>
                  <a:gd name="T3" fmla="*/ 39 h 42"/>
                  <a:gd name="T4" fmla="*/ 225 w 225"/>
                  <a:gd name="T5" fmla="*/ 40 h 42"/>
                  <a:gd name="T6" fmla="*/ 225 w 225"/>
                  <a:gd name="T7" fmla="*/ 42 h 42"/>
                  <a:gd name="T8" fmla="*/ 0 w 225"/>
                  <a:gd name="T9" fmla="*/ 3 h 42"/>
                  <a:gd name="T10" fmla="*/ 0 w 225"/>
                  <a:gd name="T11" fmla="*/ 2 h 42"/>
                  <a:gd name="T12" fmla="*/ 0 w 225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5" h="42">
                    <a:moveTo>
                      <a:pt x="0" y="0"/>
                    </a:moveTo>
                    <a:lnTo>
                      <a:pt x="225" y="39"/>
                    </a:lnTo>
                    <a:lnTo>
                      <a:pt x="225" y="40"/>
                    </a:lnTo>
                    <a:lnTo>
                      <a:pt x="225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7" name="Freeform 584">
                <a:extLst>
                  <a:ext uri="{FF2B5EF4-FFF2-40B4-BE49-F238E27FC236}">
                    <a16:creationId xmlns:a16="http://schemas.microsoft.com/office/drawing/2014/main" id="{3CD7EFDC-1895-4F46-B5B1-B0003336A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2"/>
                <a:ext cx="227" cy="42"/>
              </a:xfrm>
              <a:custGeom>
                <a:avLst/>
                <a:gdLst>
                  <a:gd name="T0" fmla="*/ 2 w 227"/>
                  <a:gd name="T1" fmla="*/ 0 h 42"/>
                  <a:gd name="T2" fmla="*/ 227 w 227"/>
                  <a:gd name="T3" fmla="*/ 38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2 w 227"/>
                  <a:gd name="T11" fmla="*/ 1 h 42"/>
                  <a:gd name="T12" fmla="*/ 2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2" y="0"/>
                    </a:moveTo>
                    <a:lnTo>
                      <a:pt x="227" y="38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8" name="Freeform 585">
                <a:extLst>
                  <a:ext uri="{FF2B5EF4-FFF2-40B4-BE49-F238E27FC236}">
                    <a16:creationId xmlns:a16="http://schemas.microsoft.com/office/drawing/2014/main" id="{8B1210FD-3BC7-40D5-A570-DC31B5705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3"/>
                <a:ext cx="227" cy="43"/>
              </a:xfrm>
              <a:custGeom>
                <a:avLst/>
                <a:gdLst>
                  <a:gd name="T0" fmla="*/ 2 w 227"/>
                  <a:gd name="T1" fmla="*/ 0 h 43"/>
                  <a:gd name="T2" fmla="*/ 227 w 227"/>
                  <a:gd name="T3" fmla="*/ 39 h 43"/>
                  <a:gd name="T4" fmla="*/ 227 w 227"/>
                  <a:gd name="T5" fmla="*/ 41 h 43"/>
                  <a:gd name="T6" fmla="*/ 227 w 227"/>
                  <a:gd name="T7" fmla="*/ 43 h 43"/>
                  <a:gd name="T8" fmla="*/ 0 w 227"/>
                  <a:gd name="T9" fmla="*/ 4 h 43"/>
                  <a:gd name="T10" fmla="*/ 0 w 227"/>
                  <a:gd name="T11" fmla="*/ 2 h 43"/>
                  <a:gd name="T12" fmla="*/ 2 w 22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3">
                    <a:moveTo>
                      <a:pt x="2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79" name="Freeform 586">
                <a:extLst>
                  <a:ext uri="{FF2B5EF4-FFF2-40B4-BE49-F238E27FC236}">
                    <a16:creationId xmlns:a16="http://schemas.microsoft.com/office/drawing/2014/main" id="{4EDD54EF-1AE5-472A-B9B5-7C6D8BF6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5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1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2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1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0" name="Freeform 587">
                <a:extLst>
                  <a:ext uri="{FF2B5EF4-FFF2-40B4-BE49-F238E27FC236}">
                    <a16:creationId xmlns:a16="http://schemas.microsoft.com/office/drawing/2014/main" id="{400BD88B-B65A-4700-91EF-86F9ACEFB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247"/>
                <a:ext cx="227" cy="42"/>
              </a:xfrm>
              <a:custGeom>
                <a:avLst/>
                <a:gdLst>
                  <a:gd name="T0" fmla="*/ 0 w 227"/>
                  <a:gd name="T1" fmla="*/ 0 h 42"/>
                  <a:gd name="T2" fmla="*/ 227 w 227"/>
                  <a:gd name="T3" fmla="*/ 39 h 42"/>
                  <a:gd name="T4" fmla="*/ 227 w 227"/>
                  <a:gd name="T5" fmla="*/ 40 h 42"/>
                  <a:gd name="T6" fmla="*/ 227 w 227"/>
                  <a:gd name="T7" fmla="*/ 42 h 42"/>
                  <a:gd name="T8" fmla="*/ 0 w 227"/>
                  <a:gd name="T9" fmla="*/ 3 h 42"/>
                  <a:gd name="T10" fmla="*/ 0 w 227"/>
                  <a:gd name="T11" fmla="*/ 1 h 42"/>
                  <a:gd name="T12" fmla="*/ 0 w 22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42">
                    <a:moveTo>
                      <a:pt x="0" y="0"/>
                    </a:moveTo>
                    <a:lnTo>
                      <a:pt x="227" y="39"/>
                    </a:lnTo>
                    <a:lnTo>
                      <a:pt x="227" y="40"/>
                    </a:lnTo>
                    <a:lnTo>
                      <a:pt x="227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1" name="Freeform 588">
                <a:extLst>
                  <a:ext uri="{FF2B5EF4-FFF2-40B4-BE49-F238E27FC236}">
                    <a16:creationId xmlns:a16="http://schemas.microsoft.com/office/drawing/2014/main" id="{A66EB667-B9E9-4762-8079-F6DE0BBE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48"/>
                <a:ext cx="228" cy="43"/>
              </a:xfrm>
              <a:custGeom>
                <a:avLst/>
                <a:gdLst>
                  <a:gd name="T0" fmla="*/ 1 w 228"/>
                  <a:gd name="T1" fmla="*/ 0 h 43"/>
                  <a:gd name="T2" fmla="*/ 228 w 228"/>
                  <a:gd name="T3" fmla="*/ 39 h 43"/>
                  <a:gd name="T4" fmla="*/ 228 w 228"/>
                  <a:gd name="T5" fmla="*/ 41 h 43"/>
                  <a:gd name="T6" fmla="*/ 226 w 228"/>
                  <a:gd name="T7" fmla="*/ 43 h 43"/>
                  <a:gd name="T8" fmla="*/ 0 w 228"/>
                  <a:gd name="T9" fmla="*/ 4 h 43"/>
                  <a:gd name="T10" fmla="*/ 1 w 228"/>
                  <a:gd name="T11" fmla="*/ 2 h 43"/>
                  <a:gd name="T12" fmla="*/ 1 w 22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3">
                    <a:moveTo>
                      <a:pt x="1" y="0"/>
                    </a:moveTo>
                    <a:lnTo>
                      <a:pt x="228" y="39"/>
                    </a:lnTo>
                    <a:lnTo>
                      <a:pt x="228" y="41"/>
                    </a:lnTo>
                    <a:lnTo>
                      <a:pt x="226" y="43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6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2" name="Freeform 589">
                <a:extLst>
                  <a:ext uri="{FF2B5EF4-FFF2-40B4-BE49-F238E27FC236}">
                    <a16:creationId xmlns:a16="http://schemas.microsoft.com/office/drawing/2014/main" id="{124904D8-718C-4D61-B842-97A5F3B12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0"/>
                <a:ext cx="228" cy="42"/>
              </a:xfrm>
              <a:custGeom>
                <a:avLst/>
                <a:gdLst>
                  <a:gd name="T0" fmla="*/ 1 w 228"/>
                  <a:gd name="T1" fmla="*/ 0 h 42"/>
                  <a:gd name="T2" fmla="*/ 228 w 228"/>
                  <a:gd name="T3" fmla="*/ 39 h 42"/>
                  <a:gd name="T4" fmla="*/ 226 w 228"/>
                  <a:gd name="T5" fmla="*/ 41 h 42"/>
                  <a:gd name="T6" fmla="*/ 226 w 228"/>
                  <a:gd name="T7" fmla="*/ 42 h 42"/>
                  <a:gd name="T8" fmla="*/ 0 w 228"/>
                  <a:gd name="T9" fmla="*/ 3 h 42"/>
                  <a:gd name="T10" fmla="*/ 0 w 228"/>
                  <a:gd name="T11" fmla="*/ 2 h 42"/>
                  <a:gd name="T12" fmla="*/ 1 w 228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42">
                    <a:moveTo>
                      <a:pt x="1" y="0"/>
                    </a:moveTo>
                    <a:lnTo>
                      <a:pt x="228" y="39"/>
                    </a:lnTo>
                    <a:lnTo>
                      <a:pt x="226" y="41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3" name="Freeform 590">
                <a:extLst>
                  <a:ext uri="{FF2B5EF4-FFF2-40B4-BE49-F238E27FC236}">
                    <a16:creationId xmlns:a16="http://schemas.microsoft.com/office/drawing/2014/main" id="{D139FFAB-7DAD-4DD3-9897-5877AD683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2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6 w 226"/>
                  <a:gd name="T5" fmla="*/ 40 h 42"/>
                  <a:gd name="T6" fmla="*/ 226 w 226"/>
                  <a:gd name="T7" fmla="*/ 42 h 42"/>
                  <a:gd name="T8" fmla="*/ 0 w 226"/>
                  <a:gd name="T9" fmla="*/ 3 h 42"/>
                  <a:gd name="T10" fmla="*/ 0 w 226"/>
                  <a:gd name="T11" fmla="*/ 1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0"/>
                    </a:lnTo>
                    <a:lnTo>
                      <a:pt x="226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5F5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4" name="Freeform 591">
                <a:extLst>
                  <a:ext uri="{FF2B5EF4-FFF2-40B4-BE49-F238E27FC236}">
                    <a16:creationId xmlns:a16="http://schemas.microsoft.com/office/drawing/2014/main" id="{877EC396-AD00-49CA-A4F2-82421CEC5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3"/>
                <a:ext cx="226" cy="43"/>
              </a:xfrm>
              <a:custGeom>
                <a:avLst/>
                <a:gdLst>
                  <a:gd name="T0" fmla="*/ 0 w 226"/>
                  <a:gd name="T1" fmla="*/ 0 h 43"/>
                  <a:gd name="T2" fmla="*/ 226 w 226"/>
                  <a:gd name="T3" fmla="*/ 39 h 43"/>
                  <a:gd name="T4" fmla="*/ 226 w 226"/>
                  <a:gd name="T5" fmla="*/ 41 h 43"/>
                  <a:gd name="T6" fmla="*/ 224 w 226"/>
                  <a:gd name="T7" fmla="*/ 43 h 43"/>
                  <a:gd name="T8" fmla="*/ 0 w 226"/>
                  <a:gd name="T9" fmla="*/ 4 h 43"/>
                  <a:gd name="T10" fmla="*/ 0 w 226"/>
                  <a:gd name="T11" fmla="*/ 2 h 43"/>
                  <a:gd name="T12" fmla="*/ 0 w 226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3">
                    <a:moveTo>
                      <a:pt x="0" y="0"/>
                    </a:moveTo>
                    <a:lnTo>
                      <a:pt x="226" y="39"/>
                    </a:lnTo>
                    <a:lnTo>
                      <a:pt x="226" y="41"/>
                    </a:lnTo>
                    <a:lnTo>
                      <a:pt x="224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5" name="Freeform 592">
                <a:extLst>
                  <a:ext uri="{FF2B5EF4-FFF2-40B4-BE49-F238E27FC236}">
                    <a16:creationId xmlns:a16="http://schemas.microsoft.com/office/drawing/2014/main" id="{963B7756-C27B-4CE0-90FF-0FD4C608F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5"/>
                <a:ext cx="226" cy="42"/>
              </a:xfrm>
              <a:custGeom>
                <a:avLst/>
                <a:gdLst>
                  <a:gd name="T0" fmla="*/ 0 w 226"/>
                  <a:gd name="T1" fmla="*/ 0 h 42"/>
                  <a:gd name="T2" fmla="*/ 226 w 226"/>
                  <a:gd name="T3" fmla="*/ 39 h 42"/>
                  <a:gd name="T4" fmla="*/ 224 w 226"/>
                  <a:gd name="T5" fmla="*/ 41 h 42"/>
                  <a:gd name="T6" fmla="*/ 224 w 226"/>
                  <a:gd name="T7" fmla="*/ 42 h 42"/>
                  <a:gd name="T8" fmla="*/ 0 w 226"/>
                  <a:gd name="T9" fmla="*/ 3 h 42"/>
                  <a:gd name="T10" fmla="*/ 0 w 226"/>
                  <a:gd name="T11" fmla="*/ 2 h 42"/>
                  <a:gd name="T12" fmla="*/ 0 w 226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42">
                    <a:moveTo>
                      <a:pt x="0" y="0"/>
                    </a:moveTo>
                    <a:lnTo>
                      <a:pt x="226" y="39"/>
                    </a:lnTo>
                    <a:lnTo>
                      <a:pt x="224" y="41"/>
                    </a:lnTo>
                    <a:lnTo>
                      <a:pt x="224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6" name="Freeform 593">
                <a:extLst>
                  <a:ext uri="{FF2B5EF4-FFF2-40B4-BE49-F238E27FC236}">
                    <a16:creationId xmlns:a16="http://schemas.microsoft.com/office/drawing/2014/main" id="{1F95A83E-C3A3-466E-9F80-72C0B2CC4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7"/>
                <a:ext cx="224" cy="42"/>
              </a:xfrm>
              <a:custGeom>
                <a:avLst/>
                <a:gdLst>
                  <a:gd name="T0" fmla="*/ 0 w 224"/>
                  <a:gd name="T1" fmla="*/ 0 h 42"/>
                  <a:gd name="T2" fmla="*/ 224 w 224"/>
                  <a:gd name="T3" fmla="*/ 39 h 42"/>
                  <a:gd name="T4" fmla="*/ 224 w 224"/>
                  <a:gd name="T5" fmla="*/ 40 h 42"/>
                  <a:gd name="T6" fmla="*/ 222 w 224"/>
                  <a:gd name="T7" fmla="*/ 42 h 42"/>
                  <a:gd name="T8" fmla="*/ 0 w 224"/>
                  <a:gd name="T9" fmla="*/ 3 h 42"/>
                  <a:gd name="T10" fmla="*/ 0 w 224"/>
                  <a:gd name="T11" fmla="*/ 1 h 42"/>
                  <a:gd name="T12" fmla="*/ 0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0" y="0"/>
                    </a:moveTo>
                    <a:lnTo>
                      <a:pt x="224" y="39"/>
                    </a:lnTo>
                    <a:lnTo>
                      <a:pt x="224" y="40"/>
                    </a:lnTo>
                    <a:lnTo>
                      <a:pt x="222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7" name="Freeform 594">
                <a:extLst>
                  <a:ext uri="{FF2B5EF4-FFF2-40B4-BE49-F238E27FC236}">
                    <a16:creationId xmlns:a16="http://schemas.microsoft.com/office/drawing/2014/main" id="{D95ED708-4869-4A78-B1E6-BAB3778F4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258"/>
                <a:ext cx="224" cy="43"/>
              </a:xfrm>
              <a:custGeom>
                <a:avLst/>
                <a:gdLst>
                  <a:gd name="T0" fmla="*/ 0 w 224"/>
                  <a:gd name="T1" fmla="*/ 0 h 43"/>
                  <a:gd name="T2" fmla="*/ 224 w 224"/>
                  <a:gd name="T3" fmla="*/ 39 h 43"/>
                  <a:gd name="T4" fmla="*/ 222 w 224"/>
                  <a:gd name="T5" fmla="*/ 41 h 43"/>
                  <a:gd name="T6" fmla="*/ 222 w 224"/>
                  <a:gd name="T7" fmla="*/ 43 h 43"/>
                  <a:gd name="T8" fmla="*/ 0 w 224"/>
                  <a:gd name="T9" fmla="*/ 4 h 43"/>
                  <a:gd name="T10" fmla="*/ 0 w 224"/>
                  <a:gd name="T11" fmla="*/ 2 h 43"/>
                  <a:gd name="T12" fmla="*/ 0 w 224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3">
                    <a:moveTo>
                      <a:pt x="0" y="0"/>
                    </a:moveTo>
                    <a:lnTo>
                      <a:pt x="224" y="39"/>
                    </a:lnTo>
                    <a:lnTo>
                      <a:pt x="222" y="41"/>
                    </a:lnTo>
                    <a:lnTo>
                      <a:pt x="222" y="43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0F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8" name="Freeform 595">
                <a:extLst>
                  <a:ext uri="{FF2B5EF4-FFF2-40B4-BE49-F238E27FC236}">
                    <a16:creationId xmlns:a16="http://schemas.microsoft.com/office/drawing/2014/main" id="{97C64522-FC2A-4511-8D87-D26E650F0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0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4 w 224"/>
                  <a:gd name="T5" fmla="*/ 41 h 42"/>
                  <a:gd name="T6" fmla="*/ 223 w 224"/>
                  <a:gd name="T7" fmla="*/ 42 h 42"/>
                  <a:gd name="T8" fmla="*/ 0 w 224"/>
                  <a:gd name="T9" fmla="*/ 4 h 42"/>
                  <a:gd name="T10" fmla="*/ 2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4" y="41"/>
                    </a:lnTo>
                    <a:lnTo>
                      <a:pt x="223" y="4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89" name="Freeform 596">
                <a:extLst>
                  <a:ext uri="{FF2B5EF4-FFF2-40B4-BE49-F238E27FC236}">
                    <a16:creationId xmlns:a16="http://schemas.microsoft.com/office/drawing/2014/main" id="{15AA6B39-C297-4263-A467-5630BBC8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2"/>
                <a:ext cx="224" cy="42"/>
              </a:xfrm>
              <a:custGeom>
                <a:avLst/>
                <a:gdLst>
                  <a:gd name="T0" fmla="*/ 2 w 224"/>
                  <a:gd name="T1" fmla="*/ 0 h 42"/>
                  <a:gd name="T2" fmla="*/ 224 w 224"/>
                  <a:gd name="T3" fmla="*/ 39 h 42"/>
                  <a:gd name="T4" fmla="*/ 223 w 224"/>
                  <a:gd name="T5" fmla="*/ 40 h 42"/>
                  <a:gd name="T6" fmla="*/ 223 w 224"/>
                  <a:gd name="T7" fmla="*/ 42 h 42"/>
                  <a:gd name="T8" fmla="*/ 0 w 224"/>
                  <a:gd name="T9" fmla="*/ 3 h 42"/>
                  <a:gd name="T10" fmla="*/ 0 w 224"/>
                  <a:gd name="T11" fmla="*/ 2 h 42"/>
                  <a:gd name="T12" fmla="*/ 2 w 2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42">
                    <a:moveTo>
                      <a:pt x="2" y="0"/>
                    </a:moveTo>
                    <a:lnTo>
                      <a:pt x="224" y="39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0" name="Freeform 597">
                <a:extLst>
                  <a:ext uri="{FF2B5EF4-FFF2-40B4-BE49-F238E27FC236}">
                    <a16:creationId xmlns:a16="http://schemas.microsoft.com/office/drawing/2014/main" id="{9CBF0605-CD58-4E94-8AC5-86FF5B3E9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4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8 h 42"/>
                  <a:gd name="T4" fmla="*/ 223 w 223"/>
                  <a:gd name="T5" fmla="*/ 40 h 42"/>
                  <a:gd name="T6" fmla="*/ 221 w 223"/>
                  <a:gd name="T7" fmla="*/ 42 h 42"/>
                  <a:gd name="T8" fmla="*/ 0 w 223"/>
                  <a:gd name="T9" fmla="*/ 3 h 42"/>
                  <a:gd name="T10" fmla="*/ 0 w 223"/>
                  <a:gd name="T11" fmla="*/ 1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8"/>
                    </a:lnTo>
                    <a:lnTo>
                      <a:pt x="223" y="40"/>
                    </a:lnTo>
                    <a:lnTo>
                      <a:pt x="221" y="42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1" name="Freeform 598">
                <a:extLst>
                  <a:ext uri="{FF2B5EF4-FFF2-40B4-BE49-F238E27FC236}">
                    <a16:creationId xmlns:a16="http://schemas.microsoft.com/office/drawing/2014/main" id="{FDB6F822-461A-4954-9388-4AD2080E6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5"/>
                <a:ext cx="223" cy="42"/>
              </a:xfrm>
              <a:custGeom>
                <a:avLst/>
                <a:gdLst>
                  <a:gd name="T0" fmla="*/ 0 w 223"/>
                  <a:gd name="T1" fmla="*/ 0 h 42"/>
                  <a:gd name="T2" fmla="*/ 223 w 223"/>
                  <a:gd name="T3" fmla="*/ 39 h 42"/>
                  <a:gd name="T4" fmla="*/ 221 w 223"/>
                  <a:gd name="T5" fmla="*/ 41 h 42"/>
                  <a:gd name="T6" fmla="*/ 219 w 223"/>
                  <a:gd name="T7" fmla="*/ 42 h 42"/>
                  <a:gd name="T8" fmla="*/ 0 w 223"/>
                  <a:gd name="T9" fmla="*/ 4 h 42"/>
                  <a:gd name="T10" fmla="*/ 0 w 223"/>
                  <a:gd name="T11" fmla="*/ 2 h 42"/>
                  <a:gd name="T12" fmla="*/ 0 w 223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2">
                    <a:moveTo>
                      <a:pt x="0" y="0"/>
                    </a:moveTo>
                    <a:lnTo>
                      <a:pt x="223" y="39"/>
                    </a:lnTo>
                    <a:lnTo>
                      <a:pt x="221" y="41"/>
                    </a:lnTo>
                    <a:lnTo>
                      <a:pt x="219" y="4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2" name="Freeform 599">
                <a:extLst>
                  <a:ext uri="{FF2B5EF4-FFF2-40B4-BE49-F238E27FC236}">
                    <a16:creationId xmlns:a16="http://schemas.microsoft.com/office/drawing/2014/main" id="{B8693156-AD99-4C4B-8B32-2E7494907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7"/>
                <a:ext cx="221" cy="42"/>
              </a:xfrm>
              <a:custGeom>
                <a:avLst/>
                <a:gdLst>
                  <a:gd name="T0" fmla="*/ 0 w 221"/>
                  <a:gd name="T1" fmla="*/ 0 h 42"/>
                  <a:gd name="T2" fmla="*/ 221 w 221"/>
                  <a:gd name="T3" fmla="*/ 39 h 42"/>
                  <a:gd name="T4" fmla="*/ 221 w 221"/>
                  <a:gd name="T5" fmla="*/ 39 h 42"/>
                  <a:gd name="T6" fmla="*/ 219 w 221"/>
                  <a:gd name="T7" fmla="*/ 40 h 42"/>
                  <a:gd name="T8" fmla="*/ 219 w 221"/>
                  <a:gd name="T9" fmla="*/ 40 h 42"/>
                  <a:gd name="T10" fmla="*/ 218 w 221"/>
                  <a:gd name="T11" fmla="*/ 42 h 42"/>
                  <a:gd name="T12" fmla="*/ 0 w 221"/>
                  <a:gd name="T13" fmla="*/ 3 h 42"/>
                  <a:gd name="T14" fmla="*/ 0 w 221"/>
                  <a:gd name="T15" fmla="*/ 2 h 42"/>
                  <a:gd name="T16" fmla="*/ 0 w 221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42">
                    <a:moveTo>
                      <a:pt x="0" y="0"/>
                    </a:moveTo>
                    <a:lnTo>
                      <a:pt x="221" y="39"/>
                    </a:lnTo>
                    <a:lnTo>
                      <a:pt x="219" y="40"/>
                    </a:lnTo>
                    <a:lnTo>
                      <a:pt x="218" y="4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BE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3" name="Freeform 600">
                <a:extLst>
                  <a:ext uri="{FF2B5EF4-FFF2-40B4-BE49-F238E27FC236}">
                    <a16:creationId xmlns:a16="http://schemas.microsoft.com/office/drawing/2014/main" id="{8F55978E-10CE-42BA-9CD0-C1B8E275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69"/>
                <a:ext cx="219" cy="40"/>
              </a:xfrm>
              <a:custGeom>
                <a:avLst/>
                <a:gdLst>
                  <a:gd name="T0" fmla="*/ 0 w 219"/>
                  <a:gd name="T1" fmla="*/ 0 h 40"/>
                  <a:gd name="T2" fmla="*/ 219 w 219"/>
                  <a:gd name="T3" fmla="*/ 38 h 40"/>
                  <a:gd name="T4" fmla="*/ 219 w 219"/>
                  <a:gd name="T5" fmla="*/ 38 h 40"/>
                  <a:gd name="T6" fmla="*/ 219 w 219"/>
                  <a:gd name="T7" fmla="*/ 38 h 40"/>
                  <a:gd name="T8" fmla="*/ 218 w 219"/>
                  <a:gd name="T9" fmla="*/ 40 h 40"/>
                  <a:gd name="T10" fmla="*/ 216 w 219"/>
                  <a:gd name="T11" fmla="*/ 40 h 40"/>
                  <a:gd name="T12" fmla="*/ 0 w 219"/>
                  <a:gd name="T13" fmla="*/ 3 h 40"/>
                  <a:gd name="T14" fmla="*/ 0 w 219"/>
                  <a:gd name="T15" fmla="*/ 1 h 40"/>
                  <a:gd name="T16" fmla="*/ 0 w 219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9" h="40">
                    <a:moveTo>
                      <a:pt x="0" y="0"/>
                    </a:moveTo>
                    <a:lnTo>
                      <a:pt x="219" y="38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4" name="Freeform 601">
                <a:extLst>
                  <a:ext uri="{FF2B5EF4-FFF2-40B4-BE49-F238E27FC236}">
                    <a16:creationId xmlns:a16="http://schemas.microsoft.com/office/drawing/2014/main" id="{AC9CC882-7F30-4A09-ABB2-F2F9EA8E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0"/>
                <a:ext cx="218" cy="41"/>
              </a:xfrm>
              <a:custGeom>
                <a:avLst/>
                <a:gdLst>
                  <a:gd name="T0" fmla="*/ 0 w 218"/>
                  <a:gd name="T1" fmla="*/ 0 h 41"/>
                  <a:gd name="T2" fmla="*/ 218 w 218"/>
                  <a:gd name="T3" fmla="*/ 39 h 41"/>
                  <a:gd name="T4" fmla="*/ 216 w 218"/>
                  <a:gd name="T5" fmla="*/ 39 h 41"/>
                  <a:gd name="T6" fmla="*/ 214 w 218"/>
                  <a:gd name="T7" fmla="*/ 41 h 41"/>
                  <a:gd name="T8" fmla="*/ 0 w 218"/>
                  <a:gd name="T9" fmla="*/ 4 h 41"/>
                  <a:gd name="T10" fmla="*/ 0 w 218"/>
                  <a:gd name="T11" fmla="*/ 2 h 41"/>
                  <a:gd name="T12" fmla="*/ 0 w 218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8" h="41">
                    <a:moveTo>
                      <a:pt x="0" y="0"/>
                    </a:moveTo>
                    <a:lnTo>
                      <a:pt x="218" y="39"/>
                    </a:lnTo>
                    <a:lnTo>
                      <a:pt x="216" y="39"/>
                    </a:lnTo>
                    <a:lnTo>
                      <a:pt x="214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5" name="Freeform 602">
                <a:extLst>
                  <a:ext uri="{FF2B5EF4-FFF2-40B4-BE49-F238E27FC236}">
                    <a16:creationId xmlns:a16="http://schemas.microsoft.com/office/drawing/2014/main" id="{EE5B1F78-3280-40A6-B92E-E51E1CC4A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2"/>
                <a:ext cx="216" cy="41"/>
              </a:xfrm>
              <a:custGeom>
                <a:avLst/>
                <a:gdLst>
                  <a:gd name="T0" fmla="*/ 0 w 216"/>
                  <a:gd name="T1" fmla="*/ 0 h 41"/>
                  <a:gd name="T2" fmla="*/ 216 w 216"/>
                  <a:gd name="T3" fmla="*/ 37 h 41"/>
                  <a:gd name="T4" fmla="*/ 214 w 216"/>
                  <a:gd name="T5" fmla="*/ 39 h 41"/>
                  <a:gd name="T6" fmla="*/ 213 w 216"/>
                  <a:gd name="T7" fmla="*/ 41 h 41"/>
                  <a:gd name="T8" fmla="*/ 0 w 216"/>
                  <a:gd name="T9" fmla="*/ 3 h 41"/>
                  <a:gd name="T10" fmla="*/ 0 w 216"/>
                  <a:gd name="T11" fmla="*/ 2 h 41"/>
                  <a:gd name="T12" fmla="*/ 0 w 216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6" h="41">
                    <a:moveTo>
                      <a:pt x="0" y="0"/>
                    </a:moveTo>
                    <a:lnTo>
                      <a:pt x="216" y="37"/>
                    </a:lnTo>
                    <a:lnTo>
                      <a:pt x="214" y="39"/>
                    </a:lnTo>
                    <a:lnTo>
                      <a:pt x="213" y="41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6" name="Freeform 603">
                <a:extLst>
                  <a:ext uri="{FF2B5EF4-FFF2-40B4-BE49-F238E27FC236}">
                    <a16:creationId xmlns:a16="http://schemas.microsoft.com/office/drawing/2014/main" id="{25D13EEB-1573-4D4B-9D6B-DF69E10D9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4"/>
                <a:ext cx="214" cy="40"/>
              </a:xfrm>
              <a:custGeom>
                <a:avLst/>
                <a:gdLst>
                  <a:gd name="T0" fmla="*/ 0 w 214"/>
                  <a:gd name="T1" fmla="*/ 0 h 40"/>
                  <a:gd name="T2" fmla="*/ 214 w 214"/>
                  <a:gd name="T3" fmla="*/ 37 h 40"/>
                  <a:gd name="T4" fmla="*/ 213 w 214"/>
                  <a:gd name="T5" fmla="*/ 39 h 40"/>
                  <a:gd name="T6" fmla="*/ 211 w 214"/>
                  <a:gd name="T7" fmla="*/ 40 h 40"/>
                  <a:gd name="T8" fmla="*/ 0 w 214"/>
                  <a:gd name="T9" fmla="*/ 3 h 40"/>
                  <a:gd name="T10" fmla="*/ 0 w 214"/>
                  <a:gd name="T11" fmla="*/ 1 h 40"/>
                  <a:gd name="T12" fmla="*/ 0 w 214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40">
                    <a:moveTo>
                      <a:pt x="0" y="0"/>
                    </a:moveTo>
                    <a:lnTo>
                      <a:pt x="214" y="37"/>
                    </a:lnTo>
                    <a:lnTo>
                      <a:pt x="213" y="39"/>
                    </a:lnTo>
                    <a:lnTo>
                      <a:pt x="211" y="4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7" name="Freeform 604">
                <a:extLst>
                  <a:ext uri="{FF2B5EF4-FFF2-40B4-BE49-F238E27FC236}">
                    <a16:creationId xmlns:a16="http://schemas.microsoft.com/office/drawing/2014/main" id="{4FF1D53F-60F3-45F2-AE4B-5B4B22555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5"/>
                <a:ext cx="213" cy="41"/>
              </a:xfrm>
              <a:custGeom>
                <a:avLst/>
                <a:gdLst>
                  <a:gd name="T0" fmla="*/ 0 w 213"/>
                  <a:gd name="T1" fmla="*/ 0 h 41"/>
                  <a:gd name="T2" fmla="*/ 213 w 213"/>
                  <a:gd name="T3" fmla="*/ 38 h 41"/>
                  <a:gd name="T4" fmla="*/ 211 w 213"/>
                  <a:gd name="T5" fmla="*/ 39 h 41"/>
                  <a:gd name="T6" fmla="*/ 209 w 213"/>
                  <a:gd name="T7" fmla="*/ 41 h 41"/>
                  <a:gd name="T8" fmla="*/ 0 w 213"/>
                  <a:gd name="T9" fmla="*/ 4 h 41"/>
                  <a:gd name="T10" fmla="*/ 0 w 213"/>
                  <a:gd name="T11" fmla="*/ 2 h 41"/>
                  <a:gd name="T12" fmla="*/ 0 w 21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1">
                    <a:moveTo>
                      <a:pt x="0" y="0"/>
                    </a:moveTo>
                    <a:lnTo>
                      <a:pt x="213" y="38"/>
                    </a:lnTo>
                    <a:lnTo>
                      <a:pt x="211" y="39"/>
                    </a:lnTo>
                    <a:lnTo>
                      <a:pt x="209" y="4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8" name="Freeform 605">
                <a:extLst>
                  <a:ext uri="{FF2B5EF4-FFF2-40B4-BE49-F238E27FC236}">
                    <a16:creationId xmlns:a16="http://schemas.microsoft.com/office/drawing/2014/main" id="{1175C89E-0491-421E-9B38-0B747FC8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7"/>
                <a:ext cx="211" cy="39"/>
              </a:xfrm>
              <a:custGeom>
                <a:avLst/>
                <a:gdLst>
                  <a:gd name="T0" fmla="*/ 0 w 211"/>
                  <a:gd name="T1" fmla="*/ 0 h 39"/>
                  <a:gd name="T2" fmla="*/ 211 w 211"/>
                  <a:gd name="T3" fmla="*/ 37 h 39"/>
                  <a:gd name="T4" fmla="*/ 209 w 211"/>
                  <a:gd name="T5" fmla="*/ 39 h 39"/>
                  <a:gd name="T6" fmla="*/ 206 w 211"/>
                  <a:gd name="T7" fmla="*/ 39 h 39"/>
                  <a:gd name="T8" fmla="*/ 0 w 211"/>
                  <a:gd name="T9" fmla="*/ 3 h 39"/>
                  <a:gd name="T10" fmla="*/ 0 w 211"/>
                  <a:gd name="T11" fmla="*/ 2 h 39"/>
                  <a:gd name="T12" fmla="*/ 0 w 2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39">
                    <a:moveTo>
                      <a:pt x="0" y="0"/>
                    </a:moveTo>
                    <a:lnTo>
                      <a:pt x="211" y="37"/>
                    </a:lnTo>
                    <a:lnTo>
                      <a:pt x="209" y="39"/>
                    </a:lnTo>
                    <a:lnTo>
                      <a:pt x="206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399" name="Freeform 606">
                <a:extLst>
                  <a:ext uri="{FF2B5EF4-FFF2-40B4-BE49-F238E27FC236}">
                    <a16:creationId xmlns:a16="http://schemas.microsoft.com/office/drawing/2014/main" id="{46B88C60-25FF-4BF1-A868-4E823CA73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79"/>
                <a:ext cx="209" cy="39"/>
              </a:xfrm>
              <a:custGeom>
                <a:avLst/>
                <a:gdLst>
                  <a:gd name="T0" fmla="*/ 0 w 209"/>
                  <a:gd name="T1" fmla="*/ 0 h 39"/>
                  <a:gd name="T2" fmla="*/ 209 w 209"/>
                  <a:gd name="T3" fmla="*/ 37 h 39"/>
                  <a:gd name="T4" fmla="*/ 206 w 209"/>
                  <a:gd name="T5" fmla="*/ 37 h 39"/>
                  <a:gd name="T6" fmla="*/ 204 w 209"/>
                  <a:gd name="T7" fmla="*/ 39 h 39"/>
                  <a:gd name="T8" fmla="*/ 0 w 209"/>
                  <a:gd name="T9" fmla="*/ 3 h 39"/>
                  <a:gd name="T10" fmla="*/ 0 w 209"/>
                  <a:gd name="T11" fmla="*/ 1 h 39"/>
                  <a:gd name="T12" fmla="*/ 0 w 209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9" h="39">
                    <a:moveTo>
                      <a:pt x="0" y="0"/>
                    </a:moveTo>
                    <a:lnTo>
                      <a:pt x="209" y="37"/>
                    </a:lnTo>
                    <a:lnTo>
                      <a:pt x="206" y="37"/>
                    </a:lnTo>
                    <a:lnTo>
                      <a:pt x="204" y="39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E3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0" name="Freeform 607">
                <a:extLst>
                  <a:ext uri="{FF2B5EF4-FFF2-40B4-BE49-F238E27FC236}">
                    <a16:creationId xmlns:a16="http://schemas.microsoft.com/office/drawing/2014/main" id="{2477A99B-D2DE-4BC5-8ED8-085AA160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0"/>
                <a:ext cx="206" cy="39"/>
              </a:xfrm>
              <a:custGeom>
                <a:avLst/>
                <a:gdLst>
                  <a:gd name="T0" fmla="*/ 0 w 206"/>
                  <a:gd name="T1" fmla="*/ 0 h 39"/>
                  <a:gd name="T2" fmla="*/ 206 w 206"/>
                  <a:gd name="T3" fmla="*/ 36 h 39"/>
                  <a:gd name="T4" fmla="*/ 204 w 206"/>
                  <a:gd name="T5" fmla="*/ 38 h 39"/>
                  <a:gd name="T6" fmla="*/ 203 w 206"/>
                  <a:gd name="T7" fmla="*/ 39 h 39"/>
                  <a:gd name="T8" fmla="*/ 0 w 206"/>
                  <a:gd name="T9" fmla="*/ 4 h 39"/>
                  <a:gd name="T10" fmla="*/ 0 w 20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39">
                    <a:moveTo>
                      <a:pt x="0" y="0"/>
                    </a:moveTo>
                    <a:lnTo>
                      <a:pt x="206" y="36"/>
                    </a:lnTo>
                    <a:lnTo>
                      <a:pt x="204" y="38"/>
                    </a:lnTo>
                    <a:lnTo>
                      <a:pt x="203" y="39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1" name="Freeform 608">
                <a:extLst>
                  <a:ext uri="{FF2B5EF4-FFF2-40B4-BE49-F238E27FC236}">
                    <a16:creationId xmlns:a16="http://schemas.microsoft.com/office/drawing/2014/main" id="{0AF2A353-F5EA-4B37-AE4C-7AFD3DC53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2"/>
                <a:ext cx="204" cy="39"/>
              </a:xfrm>
              <a:custGeom>
                <a:avLst/>
                <a:gdLst>
                  <a:gd name="T0" fmla="*/ 0 w 204"/>
                  <a:gd name="T1" fmla="*/ 0 h 39"/>
                  <a:gd name="T2" fmla="*/ 204 w 204"/>
                  <a:gd name="T3" fmla="*/ 36 h 39"/>
                  <a:gd name="T4" fmla="*/ 203 w 204"/>
                  <a:gd name="T5" fmla="*/ 37 h 39"/>
                  <a:gd name="T6" fmla="*/ 201 w 204"/>
                  <a:gd name="T7" fmla="*/ 39 h 39"/>
                  <a:gd name="T8" fmla="*/ 0 w 204"/>
                  <a:gd name="T9" fmla="*/ 4 h 39"/>
                  <a:gd name="T10" fmla="*/ 0 w 204"/>
                  <a:gd name="T11" fmla="*/ 2 h 39"/>
                  <a:gd name="T12" fmla="*/ 0 w 20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4" h="39">
                    <a:moveTo>
                      <a:pt x="0" y="0"/>
                    </a:moveTo>
                    <a:lnTo>
                      <a:pt x="204" y="36"/>
                    </a:lnTo>
                    <a:lnTo>
                      <a:pt x="203" y="37"/>
                    </a:lnTo>
                    <a:lnTo>
                      <a:pt x="201" y="3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2" name="Freeform 609">
                <a:extLst>
                  <a:ext uri="{FF2B5EF4-FFF2-40B4-BE49-F238E27FC236}">
                    <a16:creationId xmlns:a16="http://schemas.microsoft.com/office/drawing/2014/main" id="{2ACB9BEF-60D2-478C-B0C9-E0A3AACC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4"/>
                <a:ext cx="203" cy="39"/>
              </a:xfrm>
              <a:custGeom>
                <a:avLst/>
                <a:gdLst>
                  <a:gd name="T0" fmla="*/ 0 w 203"/>
                  <a:gd name="T1" fmla="*/ 0 h 39"/>
                  <a:gd name="T2" fmla="*/ 203 w 203"/>
                  <a:gd name="T3" fmla="*/ 35 h 39"/>
                  <a:gd name="T4" fmla="*/ 201 w 203"/>
                  <a:gd name="T5" fmla="*/ 37 h 39"/>
                  <a:gd name="T6" fmla="*/ 197 w 203"/>
                  <a:gd name="T7" fmla="*/ 39 h 39"/>
                  <a:gd name="T8" fmla="*/ 0 w 203"/>
                  <a:gd name="T9" fmla="*/ 3 h 39"/>
                  <a:gd name="T10" fmla="*/ 0 w 203"/>
                  <a:gd name="T11" fmla="*/ 2 h 39"/>
                  <a:gd name="T12" fmla="*/ 0 w 203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39">
                    <a:moveTo>
                      <a:pt x="0" y="0"/>
                    </a:moveTo>
                    <a:lnTo>
                      <a:pt x="203" y="35"/>
                    </a:lnTo>
                    <a:lnTo>
                      <a:pt x="201" y="37"/>
                    </a:lnTo>
                    <a:lnTo>
                      <a:pt x="197" y="39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3" name="Freeform 610">
                <a:extLst>
                  <a:ext uri="{FF2B5EF4-FFF2-40B4-BE49-F238E27FC236}">
                    <a16:creationId xmlns:a16="http://schemas.microsoft.com/office/drawing/2014/main" id="{90F9C044-AC70-4C1B-83C3-78BEE260F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6"/>
                <a:ext cx="201" cy="37"/>
              </a:xfrm>
              <a:custGeom>
                <a:avLst/>
                <a:gdLst>
                  <a:gd name="T0" fmla="*/ 0 w 201"/>
                  <a:gd name="T1" fmla="*/ 0 h 37"/>
                  <a:gd name="T2" fmla="*/ 201 w 201"/>
                  <a:gd name="T3" fmla="*/ 35 h 37"/>
                  <a:gd name="T4" fmla="*/ 197 w 201"/>
                  <a:gd name="T5" fmla="*/ 37 h 37"/>
                  <a:gd name="T6" fmla="*/ 196 w 201"/>
                  <a:gd name="T7" fmla="*/ 37 h 37"/>
                  <a:gd name="T8" fmla="*/ 0 w 201"/>
                  <a:gd name="T9" fmla="*/ 3 h 37"/>
                  <a:gd name="T10" fmla="*/ 0 w 201"/>
                  <a:gd name="T11" fmla="*/ 1 h 37"/>
                  <a:gd name="T12" fmla="*/ 0 w 20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1" h="37">
                    <a:moveTo>
                      <a:pt x="0" y="0"/>
                    </a:moveTo>
                    <a:lnTo>
                      <a:pt x="201" y="35"/>
                    </a:lnTo>
                    <a:lnTo>
                      <a:pt x="197" y="37"/>
                    </a:lnTo>
                    <a:lnTo>
                      <a:pt x="196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4" name="Freeform 611">
                <a:extLst>
                  <a:ext uri="{FF2B5EF4-FFF2-40B4-BE49-F238E27FC236}">
                    <a16:creationId xmlns:a16="http://schemas.microsoft.com/office/drawing/2014/main" id="{87E17A21-4302-477D-A637-7C41DBDE0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7"/>
                <a:ext cx="197" cy="37"/>
              </a:xfrm>
              <a:custGeom>
                <a:avLst/>
                <a:gdLst>
                  <a:gd name="T0" fmla="*/ 0 w 197"/>
                  <a:gd name="T1" fmla="*/ 0 h 37"/>
                  <a:gd name="T2" fmla="*/ 197 w 197"/>
                  <a:gd name="T3" fmla="*/ 36 h 37"/>
                  <a:gd name="T4" fmla="*/ 196 w 197"/>
                  <a:gd name="T5" fmla="*/ 36 h 37"/>
                  <a:gd name="T6" fmla="*/ 194 w 197"/>
                  <a:gd name="T7" fmla="*/ 37 h 37"/>
                  <a:gd name="T8" fmla="*/ 0 w 197"/>
                  <a:gd name="T9" fmla="*/ 4 h 37"/>
                  <a:gd name="T10" fmla="*/ 0 w 197"/>
                  <a:gd name="T11" fmla="*/ 2 h 37"/>
                  <a:gd name="T12" fmla="*/ 0 w 19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7" h="37">
                    <a:moveTo>
                      <a:pt x="0" y="0"/>
                    </a:moveTo>
                    <a:lnTo>
                      <a:pt x="197" y="36"/>
                    </a:lnTo>
                    <a:lnTo>
                      <a:pt x="196" y="36"/>
                    </a:lnTo>
                    <a:lnTo>
                      <a:pt x="194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5" name="Freeform 612">
                <a:extLst>
                  <a:ext uri="{FF2B5EF4-FFF2-40B4-BE49-F238E27FC236}">
                    <a16:creationId xmlns:a16="http://schemas.microsoft.com/office/drawing/2014/main" id="{DB3EB4C2-2034-4903-8202-E4BE3F7DE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89"/>
                <a:ext cx="196" cy="37"/>
              </a:xfrm>
              <a:custGeom>
                <a:avLst/>
                <a:gdLst>
                  <a:gd name="T0" fmla="*/ 0 w 196"/>
                  <a:gd name="T1" fmla="*/ 0 h 37"/>
                  <a:gd name="T2" fmla="*/ 196 w 196"/>
                  <a:gd name="T3" fmla="*/ 34 h 37"/>
                  <a:gd name="T4" fmla="*/ 194 w 196"/>
                  <a:gd name="T5" fmla="*/ 35 h 37"/>
                  <a:gd name="T6" fmla="*/ 191 w 196"/>
                  <a:gd name="T7" fmla="*/ 37 h 37"/>
                  <a:gd name="T8" fmla="*/ 0 w 196"/>
                  <a:gd name="T9" fmla="*/ 3 h 37"/>
                  <a:gd name="T10" fmla="*/ 0 w 196"/>
                  <a:gd name="T11" fmla="*/ 2 h 37"/>
                  <a:gd name="T12" fmla="*/ 0 w 196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6" h="37">
                    <a:moveTo>
                      <a:pt x="0" y="0"/>
                    </a:moveTo>
                    <a:lnTo>
                      <a:pt x="196" y="34"/>
                    </a:lnTo>
                    <a:lnTo>
                      <a:pt x="194" y="35"/>
                    </a:lnTo>
                    <a:lnTo>
                      <a:pt x="191" y="3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6" name="Freeform 613">
                <a:extLst>
                  <a:ext uri="{FF2B5EF4-FFF2-40B4-BE49-F238E27FC236}">
                    <a16:creationId xmlns:a16="http://schemas.microsoft.com/office/drawing/2014/main" id="{A265CB3D-A088-40DD-B12B-56543BA72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1"/>
                <a:ext cx="194" cy="37"/>
              </a:xfrm>
              <a:custGeom>
                <a:avLst/>
                <a:gdLst>
                  <a:gd name="T0" fmla="*/ 0 w 194"/>
                  <a:gd name="T1" fmla="*/ 0 h 37"/>
                  <a:gd name="T2" fmla="*/ 194 w 194"/>
                  <a:gd name="T3" fmla="*/ 33 h 37"/>
                  <a:gd name="T4" fmla="*/ 191 w 194"/>
                  <a:gd name="T5" fmla="*/ 35 h 37"/>
                  <a:gd name="T6" fmla="*/ 189 w 194"/>
                  <a:gd name="T7" fmla="*/ 37 h 37"/>
                  <a:gd name="T8" fmla="*/ 0 w 194"/>
                  <a:gd name="T9" fmla="*/ 3 h 37"/>
                  <a:gd name="T10" fmla="*/ 0 w 194"/>
                  <a:gd name="T11" fmla="*/ 1 h 37"/>
                  <a:gd name="T12" fmla="*/ 0 w 194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37">
                    <a:moveTo>
                      <a:pt x="0" y="0"/>
                    </a:moveTo>
                    <a:lnTo>
                      <a:pt x="194" y="33"/>
                    </a:lnTo>
                    <a:lnTo>
                      <a:pt x="191" y="35"/>
                    </a:lnTo>
                    <a:lnTo>
                      <a:pt x="189" y="3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7" name="Freeform 614">
                <a:extLst>
                  <a:ext uri="{FF2B5EF4-FFF2-40B4-BE49-F238E27FC236}">
                    <a16:creationId xmlns:a16="http://schemas.microsoft.com/office/drawing/2014/main" id="{7EC0E7B6-249B-4990-85C7-04269EB4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2"/>
                <a:ext cx="191" cy="37"/>
              </a:xfrm>
              <a:custGeom>
                <a:avLst/>
                <a:gdLst>
                  <a:gd name="T0" fmla="*/ 0 w 191"/>
                  <a:gd name="T1" fmla="*/ 0 h 37"/>
                  <a:gd name="T2" fmla="*/ 191 w 191"/>
                  <a:gd name="T3" fmla="*/ 34 h 37"/>
                  <a:gd name="T4" fmla="*/ 189 w 191"/>
                  <a:gd name="T5" fmla="*/ 36 h 37"/>
                  <a:gd name="T6" fmla="*/ 187 w 191"/>
                  <a:gd name="T7" fmla="*/ 37 h 37"/>
                  <a:gd name="T8" fmla="*/ 0 w 191"/>
                  <a:gd name="T9" fmla="*/ 4 h 37"/>
                  <a:gd name="T10" fmla="*/ 0 w 191"/>
                  <a:gd name="T11" fmla="*/ 2 h 37"/>
                  <a:gd name="T12" fmla="*/ 0 w 191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37">
                    <a:moveTo>
                      <a:pt x="0" y="0"/>
                    </a:moveTo>
                    <a:lnTo>
                      <a:pt x="191" y="34"/>
                    </a:lnTo>
                    <a:lnTo>
                      <a:pt x="189" y="36"/>
                    </a:lnTo>
                    <a:lnTo>
                      <a:pt x="187" y="37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DB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8" name="Freeform 615">
                <a:extLst>
                  <a:ext uri="{FF2B5EF4-FFF2-40B4-BE49-F238E27FC236}">
                    <a16:creationId xmlns:a16="http://schemas.microsoft.com/office/drawing/2014/main" id="{F1DC51F6-76E7-4203-9BC4-3DE9FFD83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4"/>
                <a:ext cx="189" cy="35"/>
              </a:xfrm>
              <a:custGeom>
                <a:avLst/>
                <a:gdLst>
                  <a:gd name="T0" fmla="*/ 0 w 189"/>
                  <a:gd name="T1" fmla="*/ 0 h 35"/>
                  <a:gd name="T2" fmla="*/ 189 w 189"/>
                  <a:gd name="T3" fmla="*/ 34 h 35"/>
                  <a:gd name="T4" fmla="*/ 187 w 189"/>
                  <a:gd name="T5" fmla="*/ 35 h 35"/>
                  <a:gd name="T6" fmla="*/ 184 w 189"/>
                  <a:gd name="T7" fmla="*/ 35 h 35"/>
                  <a:gd name="T8" fmla="*/ 0 w 189"/>
                  <a:gd name="T9" fmla="*/ 3 h 35"/>
                  <a:gd name="T10" fmla="*/ 0 w 189"/>
                  <a:gd name="T11" fmla="*/ 2 h 35"/>
                  <a:gd name="T12" fmla="*/ 0 w 189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35">
                    <a:moveTo>
                      <a:pt x="0" y="0"/>
                    </a:moveTo>
                    <a:lnTo>
                      <a:pt x="189" y="34"/>
                    </a:lnTo>
                    <a:lnTo>
                      <a:pt x="187" y="35"/>
                    </a:lnTo>
                    <a:lnTo>
                      <a:pt x="184" y="3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09" name="Freeform 616">
                <a:extLst>
                  <a:ext uri="{FF2B5EF4-FFF2-40B4-BE49-F238E27FC236}">
                    <a16:creationId xmlns:a16="http://schemas.microsoft.com/office/drawing/2014/main" id="{57FEBC0E-25D2-41F4-8C85-BDD8EDAF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6"/>
                <a:ext cx="187" cy="35"/>
              </a:xfrm>
              <a:custGeom>
                <a:avLst/>
                <a:gdLst>
                  <a:gd name="T0" fmla="*/ 0 w 187"/>
                  <a:gd name="T1" fmla="*/ 0 h 35"/>
                  <a:gd name="T2" fmla="*/ 187 w 187"/>
                  <a:gd name="T3" fmla="*/ 33 h 35"/>
                  <a:gd name="T4" fmla="*/ 184 w 187"/>
                  <a:gd name="T5" fmla="*/ 33 h 35"/>
                  <a:gd name="T6" fmla="*/ 182 w 187"/>
                  <a:gd name="T7" fmla="*/ 35 h 35"/>
                  <a:gd name="T8" fmla="*/ 0 w 187"/>
                  <a:gd name="T9" fmla="*/ 3 h 35"/>
                  <a:gd name="T10" fmla="*/ 0 w 187"/>
                  <a:gd name="T11" fmla="*/ 1 h 35"/>
                  <a:gd name="T12" fmla="*/ 0 w 18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35">
                    <a:moveTo>
                      <a:pt x="0" y="0"/>
                    </a:moveTo>
                    <a:lnTo>
                      <a:pt x="187" y="33"/>
                    </a:lnTo>
                    <a:lnTo>
                      <a:pt x="184" y="33"/>
                    </a:lnTo>
                    <a:lnTo>
                      <a:pt x="182" y="3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D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0" name="Freeform 617">
                <a:extLst>
                  <a:ext uri="{FF2B5EF4-FFF2-40B4-BE49-F238E27FC236}">
                    <a16:creationId xmlns:a16="http://schemas.microsoft.com/office/drawing/2014/main" id="{52A8353E-92BC-45C5-98F1-10D3CB4AA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7"/>
                <a:ext cx="184" cy="36"/>
              </a:xfrm>
              <a:custGeom>
                <a:avLst/>
                <a:gdLst>
                  <a:gd name="T0" fmla="*/ 0 w 184"/>
                  <a:gd name="T1" fmla="*/ 0 h 36"/>
                  <a:gd name="T2" fmla="*/ 184 w 184"/>
                  <a:gd name="T3" fmla="*/ 32 h 36"/>
                  <a:gd name="T4" fmla="*/ 182 w 184"/>
                  <a:gd name="T5" fmla="*/ 34 h 36"/>
                  <a:gd name="T6" fmla="*/ 179 w 184"/>
                  <a:gd name="T7" fmla="*/ 36 h 36"/>
                  <a:gd name="T8" fmla="*/ 0 w 184"/>
                  <a:gd name="T9" fmla="*/ 4 h 36"/>
                  <a:gd name="T10" fmla="*/ 0 w 184"/>
                  <a:gd name="T11" fmla="*/ 2 h 36"/>
                  <a:gd name="T12" fmla="*/ 0 w 18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4" h="36">
                    <a:moveTo>
                      <a:pt x="0" y="0"/>
                    </a:moveTo>
                    <a:lnTo>
                      <a:pt x="184" y="32"/>
                    </a:lnTo>
                    <a:lnTo>
                      <a:pt x="182" y="34"/>
                    </a:lnTo>
                    <a:lnTo>
                      <a:pt x="179" y="3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7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1" name="Freeform 618">
                <a:extLst>
                  <a:ext uri="{FF2B5EF4-FFF2-40B4-BE49-F238E27FC236}">
                    <a16:creationId xmlns:a16="http://schemas.microsoft.com/office/drawing/2014/main" id="{072FC760-7C63-41A3-AD91-BA0AF9063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299"/>
                <a:ext cx="182" cy="36"/>
              </a:xfrm>
              <a:custGeom>
                <a:avLst/>
                <a:gdLst>
                  <a:gd name="T0" fmla="*/ 0 w 182"/>
                  <a:gd name="T1" fmla="*/ 0 h 36"/>
                  <a:gd name="T2" fmla="*/ 182 w 182"/>
                  <a:gd name="T3" fmla="*/ 32 h 36"/>
                  <a:gd name="T4" fmla="*/ 179 w 182"/>
                  <a:gd name="T5" fmla="*/ 34 h 36"/>
                  <a:gd name="T6" fmla="*/ 177 w 182"/>
                  <a:gd name="T7" fmla="*/ 36 h 36"/>
                  <a:gd name="T8" fmla="*/ 2 w 182"/>
                  <a:gd name="T9" fmla="*/ 3 h 36"/>
                  <a:gd name="T10" fmla="*/ 0 w 182"/>
                  <a:gd name="T11" fmla="*/ 2 h 36"/>
                  <a:gd name="T12" fmla="*/ 0 w 182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2" h="36">
                    <a:moveTo>
                      <a:pt x="0" y="0"/>
                    </a:moveTo>
                    <a:lnTo>
                      <a:pt x="182" y="32"/>
                    </a:lnTo>
                    <a:lnTo>
                      <a:pt x="179" y="34"/>
                    </a:lnTo>
                    <a:lnTo>
                      <a:pt x="177" y="36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2" name="Freeform 619">
                <a:extLst>
                  <a:ext uri="{FF2B5EF4-FFF2-40B4-BE49-F238E27FC236}">
                    <a16:creationId xmlns:a16="http://schemas.microsoft.com/office/drawing/2014/main" id="{2F273727-53F9-482A-A2D1-F018E9C68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01"/>
                <a:ext cx="179" cy="34"/>
              </a:xfrm>
              <a:custGeom>
                <a:avLst/>
                <a:gdLst>
                  <a:gd name="T0" fmla="*/ 0 w 179"/>
                  <a:gd name="T1" fmla="*/ 0 h 34"/>
                  <a:gd name="T2" fmla="*/ 179 w 179"/>
                  <a:gd name="T3" fmla="*/ 32 h 34"/>
                  <a:gd name="T4" fmla="*/ 177 w 179"/>
                  <a:gd name="T5" fmla="*/ 34 h 34"/>
                  <a:gd name="T6" fmla="*/ 174 w 179"/>
                  <a:gd name="T7" fmla="*/ 34 h 34"/>
                  <a:gd name="T8" fmla="*/ 2 w 179"/>
                  <a:gd name="T9" fmla="*/ 3 h 34"/>
                  <a:gd name="T10" fmla="*/ 2 w 179"/>
                  <a:gd name="T11" fmla="*/ 1 h 34"/>
                  <a:gd name="T12" fmla="*/ 0 w 179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9" h="34">
                    <a:moveTo>
                      <a:pt x="0" y="0"/>
                    </a:moveTo>
                    <a:lnTo>
                      <a:pt x="179" y="32"/>
                    </a:lnTo>
                    <a:lnTo>
                      <a:pt x="177" y="34"/>
                    </a:lnTo>
                    <a:lnTo>
                      <a:pt x="174" y="34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3" name="Freeform 620">
                <a:extLst>
                  <a:ext uri="{FF2B5EF4-FFF2-40B4-BE49-F238E27FC236}">
                    <a16:creationId xmlns:a16="http://schemas.microsoft.com/office/drawing/2014/main" id="{90994492-802B-4CD9-AFC3-9C336083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2"/>
                <a:ext cx="175" cy="34"/>
              </a:xfrm>
              <a:custGeom>
                <a:avLst/>
                <a:gdLst>
                  <a:gd name="T0" fmla="*/ 0 w 175"/>
                  <a:gd name="T1" fmla="*/ 0 h 34"/>
                  <a:gd name="T2" fmla="*/ 175 w 175"/>
                  <a:gd name="T3" fmla="*/ 33 h 34"/>
                  <a:gd name="T4" fmla="*/ 172 w 175"/>
                  <a:gd name="T5" fmla="*/ 33 h 34"/>
                  <a:gd name="T6" fmla="*/ 170 w 175"/>
                  <a:gd name="T7" fmla="*/ 34 h 34"/>
                  <a:gd name="T8" fmla="*/ 0 w 175"/>
                  <a:gd name="T9" fmla="*/ 4 h 34"/>
                  <a:gd name="T10" fmla="*/ 0 w 175"/>
                  <a:gd name="T11" fmla="*/ 2 h 34"/>
                  <a:gd name="T12" fmla="*/ 0 w 17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34">
                    <a:moveTo>
                      <a:pt x="0" y="0"/>
                    </a:moveTo>
                    <a:lnTo>
                      <a:pt x="175" y="33"/>
                    </a:lnTo>
                    <a:lnTo>
                      <a:pt x="172" y="33"/>
                    </a:lnTo>
                    <a:lnTo>
                      <a:pt x="170" y="3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4" name="Freeform 621">
                <a:extLst>
                  <a:ext uri="{FF2B5EF4-FFF2-40B4-BE49-F238E27FC236}">
                    <a16:creationId xmlns:a16="http://schemas.microsoft.com/office/drawing/2014/main" id="{7DCE2085-FF6C-4F33-A977-C7D84089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4"/>
                <a:ext cx="172" cy="34"/>
              </a:xfrm>
              <a:custGeom>
                <a:avLst/>
                <a:gdLst>
                  <a:gd name="T0" fmla="*/ 0 w 172"/>
                  <a:gd name="T1" fmla="*/ 0 h 34"/>
                  <a:gd name="T2" fmla="*/ 172 w 172"/>
                  <a:gd name="T3" fmla="*/ 31 h 34"/>
                  <a:gd name="T4" fmla="*/ 170 w 172"/>
                  <a:gd name="T5" fmla="*/ 32 h 34"/>
                  <a:gd name="T6" fmla="*/ 167 w 172"/>
                  <a:gd name="T7" fmla="*/ 34 h 34"/>
                  <a:gd name="T8" fmla="*/ 0 w 172"/>
                  <a:gd name="T9" fmla="*/ 3 h 34"/>
                  <a:gd name="T10" fmla="*/ 0 w 172"/>
                  <a:gd name="T11" fmla="*/ 2 h 34"/>
                  <a:gd name="T12" fmla="*/ 0 w 172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34">
                    <a:moveTo>
                      <a:pt x="0" y="0"/>
                    </a:moveTo>
                    <a:lnTo>
                      <a:pt x="172" y="31"/>
                    </a:lnTo>
                    <a:lnTo>
                      <a:pt x="170" y="32"/>
                    </a:lnTo>
                    <a:lnTo>
                      <a:pt x="167" y="3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D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5" name="Freeform 622">
                <a:extLst>
                  <a:ext uri="{FF2B5EF4-FFF2-40B4-BE49-F238E27FC236}">
                    <a16:creationId xmlns:a16="http://schemas.microsoft.com/office/drawing/2014/main" id="{4E053476-ADEC-4CA1-B13E-3C5C0F33C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6"/>
                <a:ext cx="170" cy="34"/>
              </a:xfrm>
              <a:custGeom>
                <a:avLst/>
                <a:gdLst>
                  <a:gd name="T0" fmla="*/ 0 w 170"/>
                  <a:gd name="T1" fmla="*/ 0 h 34"/>
                  <a:gd name="T2" fmla="*/ 170 w 170"/>
                  <a:gd name="T3" fmla="*/ 30 h 34"/>
                  <a:gd name="T4" fmla="*/ 167 w 170"/>
                  <a:gd name="T5" fmla="*/ 32 h 34"/>
                  <a:gd name="T6" fmla="*/ 165 w 170"/>
                  <a:gd name="T7" fmla="*/ 34 h 34"/>
                  <a:gd name="T8" fmla="*/ 0 w 170"/>
                  <a:gd name="T9" fmla="*/ 3 h 34"/>
                  <a:gd name="T10" fmla="*/ 0 w 170"/>
                  <a:gd name="T11" fmla="*/ 1 h 34"/>
                  <a:gd name="T12" fmla="*/ 0 w 170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0" h="34">
                    <a:moveTo>
                      <a:pt x="0" y="0"/>
                    </a:moveTo>
                    <a:lnTo>
                      <a:pt x="170" y="30"/>
                    </a:lnTo>
                    <a:lnTo>
                      <a:pt x="167" y="32"/>
                    </a:lnTo>
                    <a:lnTo>
                      <a:pt x="165" y="3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6" name="Freeform 623">
                <a:extLst>
                  <a:ext uri="{FF2B5EF4-FFF2-40B4-BE49-F238E27FC236}">
                    <a16:creationId xmlns:a16="http://schemas.microsoft.com/office/drawing/2014/main" id="{863D4D16-7AF2-4CCF-AA51-B8701D409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7"/>
                <a:ext cx="167" cy="33"/>
              </a:xfrm>
              <a:custGeom>
                <a:avLst/>
                <a:gdLst>
                  <a:gd name="T0" fmla="*/ 0 w 167"/>
                  <a:gd name="T1" fmla="*/ 0 h 33"/>
                  <a:gd name="T2" fmla="*/ 167 w 167"/>
                  <a:gd name="T3" fmla="*/ 31 h 33"/>
                  <a:gd name="T4" fmla="*/ 165 w 167"/>
                  <a:gd name="T5" fmla="*/ 33 h 33"/>
                  <a:gd name="T6" fmla="*/ 162 w 167"/>
                  <a:gd name="T7" fmla="*/ 33 h 33"/>
                  <a:gd name="T8" fmla="*/ 1 w 167"/>
                  <a:gd name="T9" fmla="*/ 6 h 33"/>
                  <a:gd name="T10" fmla="*/ 0 w 167"/>
                  <a:gd name="T11" fmla="*/ 2 h 33"/>
                  <a:gd name="T12" fmla="*/ 0 w 167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33">
                    <a:moveTo>
                      <a:pt x="0" y="0"/>
                    </a:moveTo>
                    <a:lnTo>
                      <a:pt x="167" y="31"/>
                    </a:lnTo>
                    <a:lnTo>
                      <a:pt x="165" y="33"/>
                    </a:lnTo>
                    <a:lnTo>
                      <a:pt x="162" y="33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0C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7" name="Freeform 624">
                <a:extLst>
                  <a:ext uri="{FF2B5EF4-FFF2-40B4-BE49-F238E27FC236}">
                    <a16:creationId xmlns:a16="http://schemas.microsoft.com/office/drawing/2014/main" id="{CF5DDFFF-32F4-436A-938B-F9F0BAFD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09"/>
                <a:ext cx="165" cy="32"/>
              </a:xfrm>
              <a:custGeom>
                <a:avLst/>
                <a:gdLst>
                  <a:gd name="T0" fmla="*/ 0 w 165"/>
                  <a:gd name="T1" fmla="*/ 0 h 32"/>
                  <a:gd name="T2" fmla="*/ 165 w 165"/>
                  <a:gd name="T3" fmla="*/ 31 h 32"/>
                  <a:gd name="T4" fmla="*/ 162 w 165"/>
                  <a:gd name="T5" fmla="*/ 31 h 32"/>
                  <a:gd name="T6" fmla="*/ 160 w 165"/>
                  <a:gd name="T7" fmla="*/ 32 h 32"/>
                  <a:gd name="T8" fmla="*/ 1 w 165"/>
                  <a:gd name="T9" fmla="*/ 5 h 32"/>
                  <a:gd name="T10" fmla="*/ 1 w 165"/>
                  <a:gd name="T11" fmla="*/ 4 h 32"/>
                  <a:gd name="T12" fmla="*/ 0 w 165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5" h="32">
                    <a:moveTo>
                      <a:pt x="0" y="0"/>
                    </a:moveTo>
                    <a:lnTo>
                      <a:pt x="165" y="31"/>
                    </a:lnTo>
                    <a:lnTo>
                      <a:pt x="162" y="31"/>
                    </a:lnTo>
                    <a:lnTo>
                      <a:pt x="160" y="32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8" name="Freeform 625">
                <a:extLst>
                  <a:ext uri="{FF2B5EF4-FFF2-40B4-BE49-F238E27FC236}">
                    <a16:creationId xmlns:a16="http://schemas.microsoft.com/office/drawing/2014/main" id="{A116F06A-06F0-445E-84A5-1D70AD89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3"/>
                <a:ext cx="161" cy="30"/>
              </a:xfrm>
              <a:custGeom>
                <a:avLst/>
                <a:gdLst>
                  <a:gd name="T0" fmla="*/ 0 w 161"/>
                  <a:gd name="T1" fmla="*/ 0 h 30"/>
                  <a:gd name="T2" fmla="*/ 161 w 161"/>
                  <a:gd name="T3" fmla="*/ 27 h 30"/>
                  <a:gd name="T4" fmla="*/ 159 w 161"/>
                  <a:gd name="T5" fmla="*/ 28 h 30"/>
                  <a:gd name="T6" fmla="*/ 156 w 161"/>
                  <a:gd name="T7" fmla="*/ 30 h 30"/>
                  <a:gd name="T8" fmla="*/ 0 w 161"/>
                  <a:gd name="T9" fmla="*/ 3 h 30"/>
                  <a:gd name="T10" fmla="*/ 0 w 161"/>
                  <a:gd name="T11" fmla="*/ 1 h 30"/>
                  <a:gd name="T12" fmla="*/ 0 w 161"/>
                  <a:gd name="T13" fmla="*/ 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30">
                    <a:moveTo>
                      <a:pt x="0" y="0"/>
                    </a:moveTo>
                    <a:lnTo>
                      <a:pt x="161" y="27"/>
                    </a:lnTo>
                    <a:lnTo>
                      <a:pt x="159" y="28"/>
                    </a:lnTo>
                    <a:lnTo>
                      <a:pt x="156" y="30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19" name="Freeform 626">
                <a:extLst>
                  <a:ext uri="{FF2B5EF4-FFF2-40B4-BE49-F238E27FC236}">
                    <a16:creationId xmlns:a16="http://schemas.microsoft.com/office/drawing/2014/main" id="{94A000BC-A32C-41C2-B6E8-675F5C715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4"/>
                <a:ext cx="159" cy="31"/>
              </a:xfrm>
              <a:custGeom>
                <a:avLst/>
                <a:gdLst>
                  <a:gd name="T0" fmla="*/ 0 w 159"/>
                  <a:gd name="T1" fmla="*/ 0 h 31"/>
                  <a:gd name="T2" fmla="*/ 159 w 159"/>
                  <a:gd name="T3" fmla="*/ 27 h 31"/>
                  <a:gd name="T4" fmla="*/ 156 w 159"/>
                  <a:gd name="T5" fmla="*/ 29 h 31"/>
                  <a:gd name="T6" fmla="*/ 152 w 159"/>
                  <a:gd name="T7" fmla="*/ 31 h 31"/>
                  <a:gd name="T8" fmla="*/ 0 w 159"/>
                  <a:gd name="T9" fmla="*/ 4 h 31"/>
                  <a:gd name="T10" fmla="*/ 0 w 159"/>
                  <a:gd name="T11" fmla="*/ 2 h 31"/>
                  <a:gd name="T12" fmla="*/ 0 w 15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1">
                    <a:moveTo>
                      <a:pt x="0" y="0"/>
                    </a:moveTo>
                    <a:lnTo>
                      <a:pt x="159" y="27"/>
                    </a:lnTo>
                    <a:lnTo>
                      <a:pt x="156" y="29"/>
                    </a:lnTo>
                    <a:lnTo>
                      <a:pt x="152" y="3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E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0" name="Freeform 627">
                <a:extLst>
                  <a:ext uri="{FF2B5EF4-FFF2-40B4-BE49-F238E27FC236}">
                    <a16:creationId xmlns:a16="http://schemas.microsoft.com/office/drawing/2014/main" id="{6C3A4E54-46C4-403B-AD45-C85505395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6"/>
                <a:ext cx="156" cy="29"/>
              </a:xfrm>
              <a:custGeom>
                <a:avLst/>
                <a:gdLst>
                  <a:gd name="T0" fmla="*/ 0 w 156"/>
                  <a:gd name="T1" fmla="*/ 0 h 29"/>
                  <a:gd name="T2" fmla="*/ 156 w 156"/>
                  <a:gd name="T3" fmla="*/ 27 h 29"/>
                  <a:gd name="T4" fmla="*/ 152 w 156"/>
                  <a:gd name="T5" fmla="*/ 29 h 29"/>
                  <a:gd name="T6" fmla="*/ 151 w 156"/>
                  <a:gd name="T7" fmla="*/ 29 h 29"/>
                  <a:gd name="T8" fmla="*/ 2 w 156"/>
                  <a:gd name="T9" fmla="*/ 3 h 29"/>
                  <a:gd name="T10" fmla="*/ 0 w 156"/>
                  <a:gd name="T11" fmla="*/ 2 h 29"/>
                  <a:gd name="T12" fmla="*/ 0 w 156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6" h="29">
                    <a:moveTo>
                      <a:pt x="0" y="0"/>
                    </a:moveTo>
                    <a:lnTo>
                      <a:pt x="156" y="27"/>
                    </a:lnTo>
                    <a:lnTo>
                      <a:pt x="152" y="29"/>
                    </a:lnTo>
                    <a:lnTo>
                      <a:pt x="151" y="29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D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1" name="Freeform 628">
                <a:extLst>
                  <a:ext uri="{FF2B5EF4-FFF2-40B4-BE49-F238E27FC236}">
                    <a16:creationId xmlns:a16="http://schemas.microsoft.com/office/drawing/2014/main" id="{FF61F457-7C8D-4B00-A25B-2B432F8DE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318"/>
                <a:ext cx="152" cy="28"/>
              </a:xfrm>
              <a:custGeom>
                <a:avLst/>
                <a:gdLst>
                  <a:gd name="T0" fmla="*/ 0 w 152"/>
                  <a:gd name="T1" fmla="*/ 0 h 28"/>
                  <a:gd name="T2" fmla="*/ 152 w 152"/>
                  <a:gd name="T3" fmla="*/ 27 h 28"/>
                  <a:gd name="T4" fmla="*/ 151 w 152"/>
                  <a:gd name="T5" fmla="*/ 27 h 28"/>
                  <a:gd name="T6" fmla="*/ 147 w 152"/>
                  <a:gd name="T7" fmla="*/ 28 h 28"/>
                  <a:gd name="T8" fmla="*/ 2 w 152"/>
                  <a:gd name="T9" fmla="*/ 3 h 28"/>
                  <a:gd name="T10" fmla="*/ 2 w 152"/>
                  <a:gd name="T11" fmla="*/ 1 h 28"/>
                  <a:gd name="T12" fmla="*/ 0 w 152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2" h="28">
                    <a:moveTo>
                      <a:pt x="0" y="0"/>
                    </a:moveTo>
                    <a:lnTo>
                      <a:pt x="152" y="27"/>
                    </a:lnTo>
                    <a:lnTo>
                      <a:pt x="151" y="27"/>
                    </a:lnTo>
                    <a:lnTo>
                      <a:pt x="147" y="28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2" name="Freeform 629">
                <a:extLst>
                  <a:ext uri="{FF2B5EF4-FFF2-40B4-BE49-F238E27FC236}">
                    <a16:creationId xmlns:a16="http://schemas.microsoft.com/office/drawing/2014/main" id="{D3C43E4E-245E-485C-8125-6419374BF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19"/>
                <a:ext cx="149" cy="29"/>
              </a:xfrm>
              <a:custGeom>
                <a:avLst/>
                <a:gdLst>
                  <a:gd name="T0" fmla="*/ 0 w 149"/>
                  <a:gd name="T1" fmla="*/ 0 h 29"/>
                  <a:gd name="T2" fmla="*/ 149 w 149"/>
                  <a:gd name="T3" fmla="*/ 26 h 29"/>
                  <a:gd name="T4" fmla="*/ 145 w 149"/>
                  <a:gd name="T5" fmla="*/ 27 h 29"/>
                  <a:gd name="T6" fmla="*/ 142 w 149"/>
                  <a:gd name="T7" fmla="*/ 29 h 29"/>
                  <a:gd name="T8" fmla="*/ 0 w 149"/>
                  <a:gd name="T9" fmla="*/ 4 h 29"/>
                  <a:gd name="T10" fmla="*/ 0 w 149"/>
                  <a:gd name="T11" fmla="*/ 2 h 29"/>
                  <a:gd name="T12" fmla="*/ 0 w 149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29">
                    <a:moveTo>
                      <a:pt x="0" y="0"/>
                    </a:moveTo>
                    <a:lnTo>
                      <a:pt x="149" y="26"/>
                    </a:lnTo>
                    <a:lnTo>
                      <a:pt x="145" y="27"/>
                    </a:lnTo>
                    <a:lnTo>
                      <a:pt x="142" y="29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BCB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3" name="Freeform 630">
                <a:extLst>
                  <a:ext uri="{FF2B5EF4-FFF2-40B4-BE49-F238E27FC236}">
                    <a16:creationId xmlns:a16="http://schemas.microsoft.com/office/drawing/2014/main" id="{79A65BA2-F9AA-4F24-AB5C-EBF2F28ED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1"/>
                <a:ext cx="145" cy="27"/>
              </a:xfrm>
              <a:custGeom>
                <a:avLst/>
                <a:gdLst>
                  <a:gd name="T0" fmla="*/ 0 w 145"/>
                  <a:gd name="T1" fmla="*/ 0 h 27"/>
                  <a:gd name="T2" fmla="*/ 145 w 145"/>
                  <a:gd name="T3" fmla="*/ 25 h 27"/>
                  <a:gd name="T4" fmla="*/ 142 w 145"/>
                  <a:gd name="T5" fmla="*/ 27 h 27"/>
                  <a:gd name="T6" fmla="*/ 140 w 145"/>
                  <a:gd name="T7" fmla="*/ 27 h 27"/>
                  <a:gd name="T8" fmla="*/ 2 w 145"/>
                  <a:gd name="T9" fmla="*/ 3 h 27"/>
                  <a:gd name="T10" fmla="*/ 0 w 145"/>
                  <a:gd name="T11" fmla="*/ 2 h 27"/>
                  <a:gd name="T12" fmla="*/ 0 w 14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27">
                    <a:moveTo>
                      <a:pt x="0" y="0"/>
                    </a:moveTo>
                    <a:lnTo>
                      <a:pt x="145" y="25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C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4" name="Freeform 631">
                <a:extLst>
                  <a:ext uri="{FF2B5EF4-FFF2-40B4-BE49-F238E27FC236}">
                    <a16:creationId xmlns:a16="http://schemas.microsoft.com/office/drawing/2014/main" id="{42DB4906-FF42-4A77-A5C3-98B6DA7A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323"/>
                <a:ext cx="142" cy="27"/>
              </a:xfrm>
              <a:custGeom>
                <a:avLst/>
                <a:gdLst>
                  <a:gd name="T0" fmla="*/ 0 w 142"/>
                  <a:gd name="T1" fmla="*/ 0 h 27"/>
                  <a:gd name="T2" fmla="*/ 142 w 142"/>
                  <a:gd name="T3" fmla="*/ 25 h 27"/>
                  <a:gd name="T4" fmla="*/ 140 w 142"/>
                  <a:gd name="T5" fmla="*/ 25 h 27"/>
                  <a:gd name="T6" fmla="*/ 137 w 142"/>
                  <a:gd name="T7" fmla="*/ 27 h 27"/>
                  <a:gd name="T8" fmla="*/ 2 w 142"/>
                  <a:gd name="T9" fmla="*/ 3 h 27"/>
                  <a:gd name="T10" fmla="*/ 2 w 142"/>
                  <a:gd name="T11" fmla="*/ 1 h 27"/>
                  <a:gd name="T12" fmla="*/ 0 w 14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27">
                    <a:moveTo>
                      <a:pt x="0" y="0"/>
                    </a:moveTo>
                    <a:lnTo>
                      <a:pt x="142" y="25"/>
                    </a:lnTo>
                    <a:lnTo>
                      <a:pt x="140" y="25"/>
                    </a:lnTo>
                    <a:lnTo>
                      <a:pt x="137" y="27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DBD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5" name="Freeform 632">
                <a:extLst>
                  <a:ext uri="{FF2B5EF4-FFF2-40B4-BE49-F238E27FC236}">
                    <a16:creationId xmlns:a16="http://schemas.microsoft.com/office/drawing/2014/main" id="{B29CC961-0BDF-435B-9078-7D27A12FC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4"/>
                <a:ext cx="138" cy="27"/>
              </a:xfrm>
              <a:custGeom>
                <a:avLst/>
                <a:gdLst>
                  <a:gd name="T0" fmla="*/ 0 w 138"/>
                  <a:gd name="T1" fmla="*/ 0 h 27"/>
                  <a:gd name="T2" fmla="*/ 138 w 138"/>
                  <a:gd name="T3" fmla="*/ 24 h 27"/>
                  <a:gd name="T4" fmla="*/ 135 w 138"/>
                  <a:gd name="T5" fmla="*/ 26 h 27"/>
                  <a:gd name="T6" fmla="*/ 131 w 138"/>
                  <a:gd name="T7" fmla="*/ 27 h 27"/>
                  <a:gd name="T8" fmla="*/ 1 w 138"/>
                  <a:gd name="T9" fmla="*/ 4 h 27"/>
                  <a:gd name="T10" fmla="*/ 0 w 138"/>
                  <a:gd name="T11" fmla="*/ 2 h 27"/>
                  <a:gd name="T12" fmla="*/ 0 w 138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8" h="27">
                    <a:moveTo>
                      <a:pt x="0" y="0"/>
                    </a:moveTo>
                    <a:lnTo>
                      <a:pt x="138" y="24"/>
                    </a:lnTo>
                    <a:lnTo>
                      <a:pt x="135" y="26"/>
                    </a:lnTo>
                    <a:lnTo>
                      <a:pt x="131" y="27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6" name="Freeform 633">
                <a:extLst>
                  <a:ext uri="{FF2B5EF4-FFF2-40B4-BE49-F238E27FC236}">
                    <a16:creationId xmlns:a16="http://schemas.microsoft.com/office/drawing/2014/main" id="{7A239538-4CBB-4C55-9B22-25CC8A73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326"/>
                <a:ext cx="135" cy="27"/>
              </a:xfrm>
              <a:custGeom>
                <a:avLst/>
                <a:gdLst>
                  <a:gd name="T0" fmla="*/ 0 w 135"/>
                  <a:gd name="T1" fmla="*/ 0 h 27"/>
                  <a:gd name="T2" fmla="*/ 135 w 135"/>
                  <a:gd name="T3" fmla="*/ 24 h 27"/>
                  <a:gd name="T4" fmla="*/ 131 w 135"/>
                  <a:gd name="T5" fmla="*/ 25 h 27"/>
                  <a:gd name="T6" fmla="*/ 130 w 135"/>
                  <a:gd name="T7" fmla="*/ 27 h 27"/>
                  <a:gd name="T8" fmla="*/ 1 w 135"/>
                  <a:gd name="T9" fmla="*/ 3 h 27"/>
                  <a:gd name="T10" fmla="*/ 1 w 135"/>
                  <a:gd name="T11" fmla="*/ 2 h 27"/>
                  <a:gd name="T12" fmla="*/ 0 w 135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7">
                    <a:moveTo>
                      <a:pt x="0" y="0"/>
                    </a:moveTo>
                    <a:lnTo>
                      <a:pt x="135" y="24"/>
                    </a:lnTo>
                    <a:lnTo>
                      <a:pt x="131" y="25"/>
                    </a:lnTo>
                    <a:lnTo>
                      <a:pt x="130" y="27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7" name="Freeform 634">
                <a:extLst>
                  <a:ext uri="{FF2B5EF4-FFF2-40B4-BE49-F238E27FC236}">
                    <a16:creationId xmlns:a16="http://schemas.microsoft.com/office/drawing/2014/main" id="{B32DDF5A-994C-422E-AF91-9BEFF64B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8"/>
                <a:ext cx="130" cy="25"/>
              </a:xfrm>
              <a:custGeom>
                <a:avLst/>
                <a:gdLst>
                  <a:gd name="T0" fmla="*/ 0 w 130"/>
                  <a:gd name="T1" fmla="*/ 0 h 25"/>
                  <a:gd name="T2" fmla="*/ 130 w 130"/>
                  <a:gd name="T3" fmla="*/ 23 h 25"/>
                  <a:gd name="T4" fmla="*/ 129 w 130"/>
                  <a:gd name="T5" fmla="*/ 25 h 25"/>
                  <a:gd name="T6" fmla="*/ 125 w 130"/>
                  <a:gd name="T7" fmla="*/ 25 h 25"/>
                  <a:gd name="T8" fmla="*/ 2 w 130"/>
                  <a:gd name="T9" fmla="*/ 3 h 25"/>
                  <a:gd name="T10" fmla="*/ 0 w 130"/>
                  <a:gd name="T11" fmla="*/ 1 h 25"/>
                  <a:gd name="T12" fmla="*/ 0 w 1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25">
                    <a:moveTo>
                      <a:pt x="0" y="0"/>
                    </a:moveTo>
                    <a:lnTo>
                      <a:pt x="130" y="23"/>
                    </a:lnTo>
                    <a:lnTo>
                      <a:pt x="129" y="25"/>
                    </a:lnTo>
                    <a:lnTo>
                      <a:pt x="125" y="2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A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8" name="Freeform 635">
                <a:extLst>
                  <a:ext uri="{FF2B5EF4-FFF2-40B4-BE49-F238E27FC236}">
                    <a16:creationId xmlns:a16="http://schemas.microsoft.com/office/drawing/2014/main" id="{3C0161CD-E458-409F-8D9D-2DC3AC869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9"/>
                <a:ext cx="129" cy="26"/>
              </a:xfrm>
              <a:custGeom>
                <a:avLst/>
                <a:gdLst>
                  <a:gd name="T0" fmla="*/ 0 w 129"/>
                  <a:gd name="T1" fmla="*/ 0 h 26"/>
                  <a:gd name="T2" fmla="*/ 129 w 129"/>
                  <a:gd name="T3" fmla="*/ 24 h 26"/>
                  <a:gd name="T4" fmla="*/ 125 w 129"/>
                  <a:gd name="T5" fmla="*/ 24 h 26"/>
                  <a:gd name="T6" fmla="*/ 122 w 129"/>
                  <a:gd name="T7" fmla="*/ 26 h 26"/>
                  <a:gd name="T8" fmla="*/ 2 w 129"/>
                  <a:gd name="T9" fmla="*/ 6 h 26"/>
                  <a:gd name="T10" fmla="*/ 2 w 129"/>
                  <a:gd name="T11" fmla="*/ 2 h 26"/>
                  <a:gd name="T12" fmla="*/ 0 w 12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9" h="26">
                    <a:moveTo>
                      <a:pt x="0" y="0"/>
                    </a:moveTo>
                    <a:lnTo>
                      <a:pt x="129" y="24"/>
                    </a:lnTo>
                    <a:lnTo>
                      <a:pt x="125" y="24"/>
                    </a:lnTo>
                    <a:lnTo>
                      <a:pt x="122" y="26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29" name="Freeform 636">
                <a:extLst>
                  <a:ext uri="{FF2B5EF4-FFF2-40B4-BE49-F238E27FC236}">
                    <a16:creationId xmlns:a16="http://schemas.microsoft.com/office/drawing/2014/main" id="{07604569-78C2-4B9C-B557-0CD60A1B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1"/>
                <a:ext cx="123" cy="25"/>
              </a:xfrm>
              <a:custGeom>
                <a:avLst/>
                <a:gdLst>
                  <a:gd name="T0" fmla="*/ 0 w 123"/>
                  <a:gd name="T1" fmla="*/ 0 h 25"/>
                  <a:gd name="T2" fmla="*/ 123 w 123"/>
                  <a:gd name="T3" fmla="*/ 22 h 25"/>
                  <a:gd name="T4" fmla="*/ 120 w 123"/>
                  <a:gd name="T5" fmla="*/ 24 h 25"/>
                  <a:gd name="T6" fmla="*/ 117 w 123"/>
                  <a:gd name="T7" fmla="*/ 25 h 25"/>
                  <a:gd name="T8" fmla="*/ 2 w 123"/>
                  <a:gd name="T9" fmla="*/ 5 h 25"/>
                  <a:gd name="T10" fmla="*/ 0 w 123"/>
                  <a:gd name="T11" fmla="*/ 4 h 25"/>
                  <a:gd name="T12" fmla="*/ 0 w 1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25">
                    <a:moveTo>
                      <a:pt x="0" y="0"/>
                    </a:moveTo>
                    <a:lnTo>
                      <a:pt x="123" y="22"/>
                    </a:lnTo>
                    <a:lnTo>
                      <a:pt x="120" y="24"/>
                    </a:lnTo>
                    <a:lnTo>
                      <a:pt x="117" y="2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E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0" name="Freeform 637">
                <a:extLst>
                  <a:ext uri="{FF2B5EF4-FFF2-40B4-BE49-F238E27FC236}">
                    <a16:creationId xmlns:a16="http://schemas.microsoft.com/office/drawing/2014/main" id="{E47C019D-E30B-4016-981E-5A50B13E4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335"/>
                <a:ext cx="120" cy="21"/>
              </a:xfrm>
              <a:custGeom>
                <a:avLst/>
                <a:gdLst>
                  <a:gd name="T0" fmla="*/ 0 w 120"/>
                  <a:gd name="T1" fmla="*/ 0 h 21"/>
                  <a:gd name="T2" fmla="*/ 120 w 120"/>
                  <a:gd name="T3" fmla="*/ 20 h 21"/>
                  <a:gd name="T4" fmla="*/ 117 w 120"/>
                  <a:gd name="T5" fmla="*/ 21 h 21"/>
                  <a:gd name="T6" fmla="*/ 113 w 120"/>
                  <a:gd name="T7" fmla="*/ 21 h 21"/>
                  <a:gd name="T8" fmla="*/ 2 w 120"/>
                  <a:gd name="T9" fmla="*/ 3 h 21"/>
                  <a:gd name="T10" fmla="*/ 2 w 120"/>
                  <a:gd name="T11" fmla="*/ 1 h 21"/>
                  <a:gd name="T12" fmla="*/ 0 w 1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1">
                    <a:moveTo>
                      <a:pt x="0" y="0"/>
                    </a:moveTo>
                    <a:lnTo>
                      <a:pt x="120" y="20"/>
                    </a:lnTo>
                    <a:lnTo>
                      <a:pt x="117" y="21"/>
                    </a:lnTo>
                    <a:lnTo>
                      <a:pt x="113" y="2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1" name="Freeform 638">
                <a:extLst>
                  <a:ext uri="{FF2B5EF4-FFF2-40B4-BE49-F238E27FC236}">
                    <a16:creationId xmlns:a16="http://schemas.microsoft.com/office/drawing/2014/main" id="{03A40B7A-0768-4B1A-8447-5450F691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6"/>
                <a:ext cx="115" cy="22"/>
              </a:xfrm>
              <a:custGeom>
                <a:avLst/>
                <a:gdLst>
                  <a:gd name="T0" fmla="*/ 0 w 115"/>
                  <a:gd name="T1" fmla="*/ 0 h 22"/>
                  <a:gd name="T2" fmla="*/ 115 w 115"/>
                  <a:gd name="T3" fmla="*/ 20 h 22"/>
                  <a:gd name="T4" fmla="*/ 111 w 115"/>
                  <a:gd name="T5" fmla="*/ 20 h 22"/>
                  <a:gd name="T6" fmla="*/ 108 w 115"/>
                  <a:gd name="T7" fmla="*/ 22 h 22"/>
                  <a:gd name="T8" fmla="*/ 66 w 115"/>
                  <a:gd name="T9" fmla="*/ 15 h 22"/>
                  <a:gd name="T10" fmla="*/ 61 w 115"/>
                  <a:gd name="T11" fmla="*/ 14 h 22"/>
                  <a:gd name="T12" fmla="*/ 55 w 115"/>
                  <a:gd name="T13" fmla="*/ 14 h 22"/>
                  <a:gd name="T14" fmla="*/ 1 w 115"/>
                  <a:gd name="T15" fmla="*/ 4 h 22"/>
                  <a:gd name="T16" fmla="*/ 0 w 115"/>
                  <a:gd name="T17" fmla="*/ 2 h 22"/>
                  <a:gd name="T18" fmla="*/ 0 w 115"/>
                  <a:gd name="T19" fmla="*/ 0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22">
                    <a:moveTo>
                      <a:pt x="0" y="0"/>
                    </a:moveTo>
                    <a:lnTo>
                      <a:pt x="115" y="20"/>
                    </a:lnTo>
                    <a:lnTo>
                      <a:pt x="111" y="20"/>
                    </a:lnTo>
                    <a:lnTo>
                      <a:pt x="108" y="22"/>
                    </a:lnTo>
                    <a:lnTo>
                      <a:pt x="66" y="15"/>
                    </a:lnTo>
                    <a:lnTo>
                      <a:pt x="61" y="14"/>
                    </a:lnTo>
                    <a:lnTo>
                      <a:pt x="55" y="14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2" name="Freeform 639">
                <a:extLst>
                  <a:ext uri="{FF2B5EF4-FFF2-40B4-BE49-F238E27FC236}">
                    <a16:creationId xmlns:a16="http://schemas.microsoft.com/office/drawing/2014/main" id="{42CA94C1-1EB5-4BC9-838E-6B2F4CDD7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338"/>
                <a:ext cx="111" cy="22"/>
              </a:xfrm>
              <a:custGeom>
                <a:avLst/>
                <a:gdLst>
                  <a:gd name="T0" fmla="*/ 0 w 111"/>
                  <a:gd name="T1" fmla="*/ 0 h 22"/>
                  <a:gd name="T2" fmla="*/ 111 w 111"/>
                  <a:gd name="T3" fmla="*/ 18 h 22"/>
                  <a:gd name="T4" fmla="*/ 108 w 111"/>
                  <a:gd name="T5" fmla="*/ 20 h 22"/>
                  <a:gd name="T6" fmla="*/ 106 w 111"/>
                  <a:gd name="T7" fmla="*/ 22 h 22"/>
                  <a:gd name="T8" fmla="*/ 67 w 111"/>
                  <a:gd name="T9" fmla="*/ 15 h 22"/>
                  <a:gd name="T10" fmla="*/ 64 w 111"/>
                  <a:gd name="T11" fmla="*/ 12 h 22"/>
                  <a:gd name="T12" fmla="*/ 61 w 111"/>
                  <a:gd name="T13" fmla="*/ 12 h 22"/>
                  <a:gd name="T14" fmla="*/ 55 w 111"/>
                  <a:gd name="T15" fmla="*/ 12 h 22"/>
                  <a:gd name="T16" fmla="*/ 50 w 111"/>
                  <a:gd name="T17" fmla="*/ 12 h 22"/>
                  <a:gd name="T18" fmla="*/ 1 w 111"/>
                  <a:gd name="T19" fmla="*/ 3 h 22"/>
                  <a:gd name="T20" fmla="*/ 1 w 111"/>
                  <a:gd name="T21" fmla="*/ 2 h 22"/>
                  <a:gd name="T22" fmla="*/ 0 w 111"/>
                  <a:gd name="T23" fmla="*/ 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1" h="22">
                    <a:moveTo>
                      <a:pt x="0" y="0"/>
                    </a:moveTo>
                    <a:lnTo>
                      <a:pt x="111" y="18"/>
                    </a:lnTo>
                    <a:lnTo>
                      <a:pt x="108" y="20"/>
                    </a:lnTo>
                    <a:lnTo>
                      <a:pt x="106" y="22"/>
                    </a:lnTo>
                    <a:lnTo>
                      <a:pt x="67" y="15"/>
                    </a:lnTo>
                    <a:lnTo>
                      <a:pt x="64" y="12"/>
                    </a:lnTo>
                    <a:lnTo>
                      <a:pt x="61" y="12"/>
                    </a:lnTo>
                    <a:lnTo>
                      <a:pt x="55" y="12"/>
                    </a:lnTo>
                    <a:lnTo>
                      <a:pt x="50" y="1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8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3" name="Freeform 640">
                <a:extLst>
                  <a:ext uri="{FF2B5EF4-FFF2-40B4-BE49-F238E27FC236}">
                    <a16:creationId xmlns:a16="http://schemas.microsoft.com/office/drawing/2014/main" id="{93C17929-46E6-42A9-992A-CC46A81B8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0"/>
                <a:ext cx="107" cy="20"/>
              </a:xfrm>
              <a:custGeom>
                <a:avLst/>
                <a:gdLst>
                  <a:gd name="T0" fmla="*/ 0 w 107"/>
                  <a:gd name="T1" fmla="*/ 0 h 20"/>
                  <a:gd name="T2" fmla="*/ 54 w 107"/>
                  <a:gd name="T3" fmla="*/ 10 h 20"/>
                  <a:gd name="T4" fmla="*/ 49 w 107"/>
                  <a:gd name="T5" fmla="*/ 10 h 20"/>
                  <a:gd name="T6" fmla="*/ 46 w 107"/>
                  <a:gd name="T7" fmla="*/ 11 h 20"/>
                  <a:gd name="T8" fmla="*/ 2 w 107"/>
                  <a:gd name="T9" fmla="*/ 3 h 20"/>
                  <a:gd name="T10" fmla="*/ 0 w 107"/>
                  <a:gd name="T11" fmla="*/ 1 h 20"/>
                  <a:gd name="T12" fmla="*/ 0 w 107"/>
                  <a:gd name="T13" fmla="*/ 0 h 20"/>
                  <a:gd name="T14" fmla="*/ 65 w 107"/>
                  <a:gd name="T15" fmla="*/ 11 h 20"/>
                  <a:gd name="T16" fmla="*/ 107 w 107"/>
                  <a:gd name="T17" fmla="*/ 18 h 20"/>
                  <a:gd name="T18" fmla="*/ 103 w 107"/>
                  <a:gd name="T19" fmla="*/ 20 h 20"/>
                  <a:gd name="T20" fmla="*/ 102 w 107"/>
                  <a:gd name="T21" fmla="*/ 20 h 20"/>
                  <a:gd name="T22" fmla="*/ 68 w 107"/>
                  <a:gd name="T23" fmla="*/ 15 h 20"/>
                  <a:gd name="T24" fmla="*/ 66 w 107"/>
                  <a:gd name="T25" fmla="*/ 13 h 20"/>
                  <a:gd name="T26" fmla="*/ 65 w 107"/>
                  <a:gd name="T27" fmla="*/ 11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7" h="20">
                    <a:moveTo>
                      <a:pt x="0" y="0"/>
                    </a:moveTo>
                    <a:lnTo>
                      <a:pt x="54" y="10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  <a:moveTo>
                      <a:pt x="65" y="11"/>
                    </a:moveTo>
                    <a:lnTo>
                      <a:pt x="107" y="18"/>
                    </a:lnTo>
                    <a:lnTo>
                      <a:pt x="103" y="20"/>
                    </a:lnTo>
                    <a:lnTo>
                      <a:pt x="102" y="20"/>
                    </a:lnTo>
                    <a:lnTo>
                      <a:pt x="68" y="15"/>
                    </a:lnTo>
                    <a:lnTo>
                      <a:pt x="66" y="13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8B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4" name="Freeform 641">
                <a:extLst>
                  <a:ext uri="{FF2B5EF4-FFF2-40B4-BE49-F238E27FC236}">
                    <a16:creationId xmlns:a16="http://schemas.microsoft.com/office/drawing/2014/main" id="{B294296A-CF61-4872-8EFC-CAC11EA7ED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19" y="2341"/>
                <a:ext cx="105" cy="21"/>
              </a:xfrm>
              <a:custGeom>
                <a:avLst/>
                <a:gdLst>
                  <a:gd name="T0" fmla="*/ 0 w 105"/>
                  <a:gd name="T1" fmla="*/ 0 h 21"/>
                  <a:gd name="T2" fmla="*/ 49 w 105"/>
                  <a:gd name="T3" fmla="*/ 9 h 21"/>
                  <a:gd name="T4" fmla="*/ 46 w 105"/>
                  <a:gd name="T5" fmla="*/ 10 h 21"/>
                  <a:gd name="T6" fmla="*/ 43 w 105"/>
                  <a:gd name="T7" fmla="*/ 10 h 21"/>
                  <a:gd name="T8" fmla="*/ 4 w 105"/>
                  <a:gd name="T9" fmla="*/ 4 h 21"/>
                  <a:gd name="T10" fmla="*/ 2 w 105"/>
                  <a:gd name="T11" fmla="*/ 2 h 21"/>
                  <a:gd name="T12" fmla="*/ 0 w 105"/>
                  <a:gd name="T13" fmla="*/ 0 h 21"/>
                  <a:gd name="T14" fmla="*/ 66 w 105"/>
                  <a:gd name="T15" fmla="*/ 12 h 21"/>
                  <a:gd name="T16" fmla="*/ 105 w 105"/>
                  <a:gd name="T17" fmla="*/ 19 h 21"/>
                  <a:gd name="T18" fmla="*/ 102 w 105"/>
                  <a:gd name="T19" fmla="*/ 19 h 21"/>
                  <a:gd name="T20" fmla="*/ 98 w 105"/>
                  <a:gd name="T21" fmla="*/ 21 h 21"/>
                  <a:gd name="T22" fmla="*/ 70 w 105"/>
                  <a:gd name="T23" fmla="*/ 15 h 21"/>
                  <a:gd name="T24" fmla="*/ 68 w 105"/>
                  <a:gd name="T25" fmla="*/ 14 h 21"/>
                  <a:gd name="T26" fmla="*/ 66 w 105"/>
                  <a:gd name="T27" fmla="*/ 12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21">
                    <a:moveTo>
                      <a:pt x="0" y="0"/>
                    </a:moveTo>
                    <a:lnTo>
                      <a:pt x="49" y="9"/>
                    </a:lnTo>
                    <a:lnTo>
                      <a:pt x="46" y="10"/>
                    </a:lnTo>
                    <a:lnTo>
                      <a:pt x="43" y="1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5" y="19"/>
                    </a:lnTo>
                    <a:lnTo>
                      <a:pt x="102" y="19"/>
                    </a:lnTo>
                    <a:lnTo>
                      <a:pt x="98" y="21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7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5" name="Freeform 642">
                <a:extLst>
                  <a:ext uri="{FF2B5EF4-FFF2-40B4-BE49-F238E27FC236}">
                    <a16:creationId xmlns:a16="http://schemas.microsoft.com/office/drawing/2014/main" id="{ECF52532-C247-44BF-BF95-B9172A161E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1" y="2343"/>
                <a:ext cx="100" cy="20"/>
              </a:xfrm>
              <a:custGeom>
                <a:avLst/>
                <a:gdLst>
                  <a:gd name="T0" fmla="*/ 0 w 100"/>
                  <a:gd name="T1" fmla="*/ 0 h 20"/>
                  <a:gd name="T2" fmla="*/ 44 w 100"/>
                  <a:gd name="T3" fmla="*/ 8 h 20"/>
                  <a:gd name="T4" fmla="*/ 41 w 100"/>
                  <a:gd name="T5" fmla="*/ 8 h 20"/>
                  <a:gd name="T6" fmla="*/ 37 w 100"/>
                  <a:gd name="T7" fmla="*/ 10 h 20"/>
                  <a:gd name="T8" fmla="*/ 4 w 100"/>
                  <a:gd name="T9" fmla="*/ 3 h 20"/>
                  <a:gd name="T10" fmla="*/ 2 w 100"/>
                  <a:gd name="T11" fmla="*/ 2 h 20"/>
                  <a:gd name="T12" fmla="*/ 0 w 100"/>
                  <a:gd name="T13" fmla="*/ 0 h 20"/>
                  <a:gd name="T14" fmla="*/ 66 w 100"/>
                  <a:gd name="T15" fmla="*/ 12 h 20"/>
                  <a:gd name="T16" fmla="*/ 100 w 100"/>
                  <a:gd name="T17" fmla="*/ 17 h 20"/>
                  <a:gd name="T18" fmla="*/ 96 w 100"/>
                  <a:gd name="T19" fmla="*/ 19 h 20"/>
                  <a:gd name="T20" fmla="*/ 93 w 100"/>
                  <a:gd name="T21" fmla="*/ 20 h 20"/>
                  <a:gd name="T22" fmla="*/ 69 w 100"/>
                  <a:gd name="T23" fmla="*/ 15 h 20"/>
                  <a:gd name="T24" fmla="*/ 68 w 100"/>
                  <a:gd name="T25" fmla="*/ 13 h 20"/>
                  <a:gd name="T26" fmla="*/ 66 w 100"/>
                  <a:gd name="T27" fmla="*/ 12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0" h="20">
                    <a:moveTo>
                      <a:pt x="0" y="0"/>
                    </a:moveTo>
                    <a:lnTo>
                      <a:pt x="44" y="8"/>
                    </a:lnTo>
                    <a:lnTo>
                      <a:pt x="41" y="8"/>
                    </a:lnTo>
                    <a:lnTo>
                      <a:pt x="37" y="10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100" y="17"/>
                    </a:lnTo>
                    <a:lnTo>
                      <a:pt x="96" y="19"/>
                    </a:lnTo>
                    <a:lnTo>
                      <a:pt x="93" y="20"/>
                    </a:lnTo>
                    <a:lnTo>
                      <a:pt x="69" y="15"/>
                    </a:lnTo>
                    <a:lnTo>
                      <a:pt x="68" y="13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807F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6" name="Freeform 643">
                <a:extLst>
                  <a:ext uri="{FF2B5EF4-FFF2-40B4-BE49-F238E27FC236}">
                    <a16:creationId xmlns:a16="http://schemas.microsoft.com/office/drawing/2014/main" id="{00717FE7-0791-45E6-AFF2-C79A4376D3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3" y="2345"/>
                <a:ext cx="94" cy="18"/>
              </a:xfrm>
              <a:custGeom>
                <a:avLst/>
                <a:gdLst>
                  <a:gd name="T0" fmla="*/ 0 w 94"/>
                  <a:gd name="T1" fmla="*/ 0 h 18"/>
                  <a:gd name="T2" fmla="*/ 39 w 94"/>
                  <a:gd name="T3" fmla="*/ 6 h 18"/>
                  <a:gd name="T4" fmla="*/ 35 w 94"/>
                  <a:gd name="T5" fmla="*/ 8 h 18"/>
                  <a:gd name="T6" fmla="*/ 34 w 94"/>
                  <a:gd name="T7" fmla="*/ 10 h 18"/>
                  <a:gd name="T8" fmla="*/ 2 w 94"/>
                  <a:gd name="T9" fmla="*/ 5 h 18"/>
                  <a:gd name="T10" fmla="*/ 2 w 94"/>
                  <a:gd name="T11" fmla="*/ 1 h 18"/>
                  <a:gd name="T12" fmla="*/ 0 w 94"/>
                  <a:gd name="T13" fmla="*/ 0 h 18"/>
                  <a:gd name="T14" fmla="*/ 66 w 94"/>
                  <a:gd name="T15" fmla="*/ 11 h 18"/>
                  <a:gd name="T16" fmla="*/ 94 w 94"/>
                  <a:gd name="T17" fmla="*/ 17 h 18"/>
                  <a:gd name="T18" fmla="*/ 91 w 94"/>
                  <a:gd name="T19" fmla="*/ 18 h 18"/>
                  <a:gd name="T20" fmla="*/ 88 w 94"/>
                  <a:gd name="T21" fmla="*/ 18 h 18"/>
                  <a:gd name="T22" fmla="*/ 67 w 94"/>
                  <a:gd name="T23" fmla="*/ 15 h 18"/>
                  <a:gd name="T24" fmla="*/ 67 w 94"/>
                  <a:gd name="T25" fmla="*/ 13 h 18"/>
                  <a:gd name="T26" fmla="*/ 66 w 94"/>
                  <a:gd name="T27" fmla="*/ 11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18">
                    <a:moveTo>
                      <a:pt x="0" y="0"/>
                    </a:moveTo>
                    <a:lnTo>
                      <a:pt x="39" y="6"/>
                    </a:lnTo>
                    <a:lnTo>
                      <a:pt x="35" y="8"/>
                    </a:lnTo>
                    <a:lnTo>
                      <a:pt x="34" y="10"/>
                    </a:ln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  <a:moveTo>
                      <a:pt x="66" y="11"/>
                    </a:moveTo>
                    <a:lnTo>
                      <a:pt x="94" y="17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7D7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7" name="Freeform 644">
                <a:extLst>
                  <a:ext uri="{FF2B5EF4-FFF2-40B4-BE49-F238E27FC236}">
                    <a16:creationId xmlns:a16="http://schemas.microsoft.com/office/drawing/2014/main" id="{3E8FC31B-7002-4719-BEE0-04C4922304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46"/>
                <a:ext cx="89" cy="19"/>
              </a:xfrm>
              <a:custGeom>
                <a:avLst/>
                <a:gdLst>
                  <a:gd name="T0" fmla="*/ 0 w 89"/>
                  <a:gd name="T1" fmla="*/ 0 h 19"/>
                  <a:gd name="T2" fmla="*/ 33 w 89"/>
                  <a:gd name="T3" fmla="*/ 7 h 19"/>
                  <a:gd name="T4" fmla="*/ 32 w 89"/>
                  <a:gd name="T5" fmla="*/ 9 h 19"/>
                  <a:gd name="T6" fmla="*/ 28 w 89"/>
                  <a:gd name="T7" fmla="*/ 10 h 19"/>
                  <a:gd name="T8" fmla="*/ 1 w 89"/>
                  <a:gd name="T9" fmla="*/ 5 h 19"/>
                  <a:gd name="T10" fmla="*/ 0 w 89"/>
                  <a:gd name="T11" fmla="*/ 4 h 19"/>
                  <a:gd name="T12" fmla="*/ 0 w 89"/>
                  <a:gd name="T13" fmla="*/ 0 h 19"/>
                  <a:gd name="T14" fmla="*/ 65 w 89"/>
                  <a:gd name="T15" fmla="*/ 12 h 19"/>
                  <a:gd name="T16" fmla="*/ 89 w 89"/>
                  <a:gd name="T17" fmla="*/ 17 h 19"/>
                  <a:gd name="T18" fmla="*/ 86 w 89"/>
                  <a:gd name="T19" fmla="*/ 17 h 19"/>
                  <a:gd name="T20" fmla="*/ 82 w 89"/>
                  <a:gd name="T21" fmla="*/ 19 h 19"/>
                  <a:gd name="T22" fmla="*/ 67 w 89"/>
                  <a:gd name="T23" fmla="*/ 17 h 19"/>
                  <a:gd name="T24" fmla="*/ 65 w 89"/>
                  <a:gd name="T25" fmla="*/ 14 h 19"/>
                  <a:gd name="T26" fmla="*/ 65 w 89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9" h="19">
                    <a:moveTo>
                      <a:pt x="0" y="0"/>
                    </a:moveTo>
                    <a:lnTo>
                      <a:pt x="33" y="7"/>
                    </a:lnTo>
                    <a:lnTo>
                      <a:pt x="32" y="9"/>
                    </a:lnTo>
                    <a:lnTo>
                      <a:pt x="28" y="10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  <a:moveTo>
                      <a:pt x="65" y="12"/>
                    </a:moveTo>
                    <a:lnTo>
                      <a:pt x="89" y="17"/>
                    </a:lnTo>
                    <a:lnTo>
                      <a:pt x="86" y="17"/>
                    </a:lnTo>
                    <a:lnTo>
                      <a:pt x="82" y="19"/>
                    </a:lnTo>
                    <a:lnTo>
                      <a:pt x="67" y="17"/>
                    </a:lnTo>
                    <a:lnTo>
                      <a:pt x="65" y="14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79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8" name="Freeform 645">
                <a:extLst>
                  <a:ext uri="{FF2B5EF4-FFF2-40B4-BE49-F238E27FC236}">
                    <a16:creationId xmlns:a16="http://schemas.microsoft.com/office/drawing/2014/main" id="{371F6491-AF1D-424E-B1D9-9BBB3BF26F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2350"/>
                <a:ext cx="86" cy="17"/>
              </a:xfrm>
              <a:custGeom>
                <a:avLst/>
                <a:gdLst>
                  <a:gd name="T0" fmla="*/ 0 w 86"/>
                  <a:gd name="T1" fmla="*/ 0 h 17"/>
                  <a:gd name="T2" fmla="*/ 32 w 86"/>
                  <a:gd name="T3" fmla="*/ 5 h 17"/>
                  <a:gd name="T4" fmla="*/ 28 w 86"/>
                  <a:gd name="T5" fmla="*/ 6 h 17"/>
                  <a:gd name="T6" fmla="*/ 27 w 86"/>
                  <a:gd name="T7" fmla="*/ 6 h 17"/>
                  <a:gd name="T8" fmla="*/ 3 w 86"/>
                  <a:gd name="T9" fmla="*/ 3 h 17"/>
                  <a:gd name="T10" fmla="*/ 1 w 86"/>
                  <a:gd name="T11" fmla="*/ 1 h 17"/>
                  <a:gd name="T12" fmla="*/ 0 w 86"/>
                  <a:gd name="T13" fmla="*/ 0 h 17"/>
                  <a:gd name="T14" fmla="*/ 65 w 86"/>
                  <a:gd name="T15" fmla="*/ 10 h 17"/>
                  <a:gd name="T16" fmla="*/ 86 w 86"/>
                  <a:gd name="T17" fmla="*/ 13 h 17"/>
                  <a:gd name="T18" fmla="*/ 82 w 86"/>
                  <a:gd name="T19" fmla="*/ 15 h 17"/>
                  <a:gd name="T20" fmla="*/ 79 w 86"/>
                  <a:gd name="T21" fmla="*/ 17 h 17"/>
                  <a:gd name="T22" fmla="*/ 67 w 86"/>
                  <a:gd name="T23" fmla="*/ 15 h 17"/>
                  <a:gd name="T24" fmla="*/ 67 w 86"/>
                  <a:gd name="T25" fmla="*/ 13 h 17"/>
                  <a:gd name="T26" fmla="*/ 65 w 86"/>
                  <a:gd name="T27" fmla="*/ 10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6" h="17">
                    <a:moveTo>
                      <a:pt x="0" y="0"/>
                    </a:moveTo>
                    <a:lnTo>
                      <a:pt x="32" y="5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5" y="10"/>
                    </a:moveTo>
                    <a:lnTo>
                      <a:pt x="86" y="13"/>
                    </a:lnTo>
                    <a:lnTo>
                      <a:pt x="82" y="15"/>
                    </a:lnTo>
                    <a:lnTo>
                      <a:pt x="79" y="17"/>
                    </a:lnTo>
                    <a:lnTo>
                      <a:pt x="67" y="15"/>
                    </a:lnTo>
                    <a:lnTo>
                      <a:pt x="67" y="13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72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39" name="Freeform 646">
                <a:extLst>
                  <a:ext uri="{FF2B5EF4-FFF2-40B4-BE49-F238E27FC236}">
                    <a16:creationId xmlns:a16="http://schemas.microsoft.com/office/drawing/2014/main" id="{A7F719F8-FEE5-4060-95E9-5045B2594A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6" y="2351"/>
                <a:ext cx="81" cy="16"/>
              </a:xfrm>
              <a:custGeom>
                <a:avLst/>
                <a:gdLst>
                  <a:gd name="T0" fmla="*/ 0 w 81"/>
                  <a:gd name="T1" fmla="*/ 0 h 16"/>
                  <a:gd name="T2" fmla="*/ 27 w 81"/>
                  <a:gd name="T3" fmla="*/ 5 h 16"/>
                  <a:gd name="T4" fmla="*/ 26 w 81"/>
                  <a:gd name="T5" fmla="*/ 5 h 16"/>
                  <a:gd name="T6" fmla="*/ 24 w 81"/>
                  <a:gd name="T7" fmla="*/ 7 h 16"/>
                  <a:gd name="T8" fmla="*/ 4 w 81"/>
                  <a:gd name="T9" fmla="*/ 4 h 16"/>
                  <a:gd name="T10" fmla="*/ 2 w 81"/>
                  <a:gd name="T11" fmla="*/ 2 h 16"/>
                  <a:gd name="T12" fmla="*/ 0 w 81"/>
                  <a:gd name="T13" fmla="*/ 0 h 16"/>
                  <a:gd name="T14" fmla="*/ 66 w 81"/>
                  <a:gd name="T15" fmla="*/ 12 h 16"/>
                  <a:gd name="T16" fmla="*/ 81 w 81"/>
                  <a:gd name="T17" fmla="*/ 14 h 16"/>
                  <a:gd name="T18" fmla="*/ 78 w 81"/>
                  <a:gd name="T19" fmla="*/ 16 h 16"/>
                  <a:gd name="T20" fmla="*/ 73 w 81"/>
                  <a:gd name="T21" fmla="*/ 16 h 16"/>
                  <a:gd name="T22" fmla="*/ 66 w 81"/>
                  <a:gd name="T23" fmla="*/ 16 h 16"/>
                  <a:gd name="T24" fmla="*/ 66 w 81"/>
                  <a:gd name="T25" fmla="*/ 14 h 16"/>
                  <a:gd name="T26" fmla="*/ 66 w 81"/>
                  <a:gd name="T27" fmla="*/ 12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1" h="16">
                    <a:moveTo>
                      <a:pt x="0" y="0"/>
                    </a:moveTo>
                    <a:lnTo>
                      <a:pt x="27" y="5"/>
                    </a:lnTo>
                    <a:lnTo>
                      <a:pt x="26" y="5"/>
                    </a:lnTo>
                    <a:lnTo>
                      <a:pt x="2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6" y="12"/>
                    </a:moveTo>
                    <a:lnTo>
                      <a:pt x="81" y="14"/>
                    </a:lnTo>
                    <a:lnTo>
                      <a:pt x="78" y="16"/>
                    </a:lnTo>
                    <a:lnTo>
                      <a:pt x="73" y="16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6F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0" name="Freeform 647">
                <a:extLst>
                  <a:ext uri="{FF2B5EF4-FFF2-40B4-BE49-F238E27FC236}">
                    <a16:creationId xmlns:a16="http://schemas.microsoft.com/office/drawing/2014/main" id="{49AB912B-F05A-4880-BBE6-89546C129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2353"/>
                <a:ext cx="76" cy="15"/>
              </a:xfrm>
              <a:custGeom>
                <a:avLst/>
                <a:gdLst>
                  <a:gd name="T0" fmla="*/ 0 w 76"/>
                  <a:gd name="T1" fmla="*/ 0 h 15"/>
                  <a:gd name="T2" fmla="*/ 24 w 76"/>
                  <a:gd name="T3" fmla="*/ 3 h 15"/>
                  <a:gd name="T4" fmla="*/ 22 w 76"/>
                  <a:gd name="T5" fmla="*/ 5 h 15"/>
                  <a:gd name="T6" fmla="*/ 18 w 76"/>
                  <a:gd name="T7" fmla="*/ 7 h 15"/>
                  <a:gd name="T8" fmla="*/ 3 w 76"/>
                  <a:gd name="T9" fmla="*/ 3 h 15"/>
                  <a:gd name="T10" fmla="*/ 2 w 76"/>
                  <a:gd name="T11" fmla="*/ 2 h 15"/>
                  <a:gd name="T12" fmla="*/ 0 w 76"/>
                  <a:gd name="T13" fmla="*/ 0 h 15"/>
                  <a:gd name="T14" fmla="*/ 64 w 76"/>
                  <a:gd name="T15" fmla="*/ 12 h 15"/>
                  <a:gd name="T16" fmla="*/ 76 w 76"/>
                  <a:gd name="T17" fmla="*/ 14 h 15"/>
                  <a:gd name="T18" fmla="*/ 71 w 76"/>
                  <a:gd name="T19" fmla="*/ 14 h 15"/>
                  <a:gd name="T20" fmla="*/ 67 w 76"/>
                  <a:gd name="T21" fmla="*/ 15 h 15"/>
                  <a:gd name="T22" fmla="*/ 64 w 76"/>
                  <a:gd name="T23" fmla="*/ 15 h 15"/>
                  <a:gd name="T24" fmla="*/ 64 w 76"/>
                  <a:gd name="T25" fmla="*/ 14 h 15"/>
                  <a:gd name="T26" fmla="*/ 64 w 76"/>
                  <a:gd name="T27" fmla="*/ 12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" h="15">
                    <a:moveTo>
                      <a:pt x="0" y="0"/>
                    </a:moveTo>
                    <a:lnTo>
                      <a:pt x="24" y="3"/>
                    </a:lnTo>
                    <a:lnTo>
                      <a:pt x="22" y="5"/>
                    </a:lnTo>
                    <a:lnTo>
                      <a:pt x="18" y="7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  <a:moveTo>
                      <a:pt x="64" y="12"/>
                    </a:moveTo>
                    <a:lnTo>
                      <a:pt x="76" y="14"/>
                    </a:lnTo>
                    <a:lnTo>
                      <a:pt x="71" y="14"/>
                    </a:lnTo>
                    <a:lnTo>
                      <a:pt x="67" y="15"/>
                    </a:lnTo>
                    <a:lnTo>
                      <a:pt x="64" y="15"/>
                    </a:lnTo>
                    <a:lnTo>
                      <a:pt x="64" y="14"/>
                    </a:lnTo>
                    <a:lnTo>
                      <a:pt x="64" y="12"/>
                    </a:lnTo>
                    <a:close/>
                  </a:path>
                </a:pathLst>
              </a:custGeom>
              <a:solidFill>
                <a:srgbClr val="6C6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1" name="Freeform 648">
                <a:extLst>
                  <a:ext uri="{FF2B5EF4-FFF2-40B4-BE49-F238E27FC236}">
                    <a16:creationId xmlns:a16="http://schemas.microsoft.com/office/drawing/2014/main" id="{B76E8D4C-C8FB-4DE3-A713-EC5232CC33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0" y="2355"/>
                <a:ext cx="69" cy="15"/>
              </a:xfrm>
              <a:custGeom>
                <a:avLst/>
                <a:gdLst>
                  <a:gd name="T0" fmla="*/ 0 w 69"/>
                  <a:gd name="T1" fmla="*/ 0 h 15"/>
                  <a:gd name="T2" fmla="*/ 20 w 69"/>
                  <a:gd name="T3" fmla="*/ 3 h 15"/>
                  <a:gd name="T4" fmla="*/ 16 w 69"/>
                  <a:gd name="T5" fmla="*/ 5 h 15"/>
                  <a:gd name="T6" fmla="*/ 15 w 69"/>
                  <a:gd name="T7" fmla="*/ 7 h 15"/>
                  <a:gd name="T8" fmla="*/ 3 w 69"/>
                  <a:gd name="T9" fmla="*/ 5 h 15"/>
                  <a:gd name="T10" fmla="*/ 1 w 69"/>
                  <a:gd name="T11" fmla="*/ 1 h 15"/>
                  <a:gd name="T12" fmla="*/ 0 w 69"/>
                  <a:gd name="T13" fmla="*/ 0 h 15"/>
                  <a:gd name="T14" fmla="*/ 62 w 69"/>
                  <a:gd name="T15" fmla="*/ 12 h 15"/>
                  <a:gd name="T16" fmla="*/ 69 w 69"/>
                  <a:gd name="T17" fmla="*/ 12 h 15"/>
                  <a:gd name="T18" fmla="*/ 65 w 69"/>
                  <a:gd name="T19" fmla="*/ 13 h 15"/>
                  <a:gd name="T20" fmla="*/ 64 w 69"/>
                  <a:gd name="T21" fmla="*/ 15 h 15"/>
                  <a:gd name="T22" fmla="*/ 62 w 69"/>
                  <a:gd name="T23" fmla="*/ 13 h 15"/>
                  <a:gd name="T24" fmla="*/ 62 w 69"/>
                  <a:gd name="T25" fmla="*/ 12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9" h="15">
                    <a:moveTo>
                      <a:pt x="0" y="0"/>
                    </a:moveTo>
                    <a:lnTo>
                      <a:pt x="20" y="3"/>
                    </a:lnTo>
                    <a:lnTo>
                      <a:pt x="16" y="5"/>
                    </a:lnTo>
                    <a:lnTo>
                      <a:pt x="15" y="7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  <a:moveTo>
                      <a:pt x="62" y="12"/>
                    </a:moveTo>
                    <a:lnTo>
                      <a:pt x="69" y="12"/>
                    </a:lnTo>
                    <a:lnTo>
                      <a:pt x="65" y="13"/>
                    </a:lnTo>
                    <a:lnTo>
                      <a:pt x="64" y="15"/>
                    </a:lnTo>
                    <a:lnTo>
                      <a:pt x="62" y="13"/>
                    </a:lnTo>
                    <a:lnTo>
                      <a:pt x="62" y="12"/>
                    </a:lnTo>
                    <a:close/>
                  </a:path>
                </a:pathLst>
              </a:custGeom>
              <a:solidFill>
                <a:srgbClr val="656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2" name="Freeform 649">
                <a:extLst>
                  <a:ext uri="{FF2B5EF4-FFF2-40B4-BE49-F238E27FC236}">
                    <a16:creationId xmlns:a16="http://schemas.microsoft.com/office/drawing/2014/main" id="{2803E00A-4086-4BA7-AE4E-A33200E8DD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1" y="2356"/>
                <a:ext cx="64" cy="14"/>
              </a:xfrm>
              <a:custGeom>
                <a:avLst/>
                <a:gdLst>
                  <a:gd name="T0" fmla="*/ 0 w 64"/>
                  <a:gd name="T1" fmla="*/ 0 h 14"/>
                  <a:gd name="T2" fmla="*/ 15 w 64"/>
                  <a:gd name="T3" fmla="*/ 4 h 14"/>
                  <a:gd name="T4" fmla="*/ 14 w 64"/>
                  <a:gd name="T5" fmla="*/ 6 h 14"/>
                  <a:gd name="T6" fmla="*/ 12 w 64"/>
                  <a:gd name="T7" fmla="*/ 7 h 14"/>
                  <a:gd name="T8" fmla="*/ 4 w 64"/>
                  <a:gd name="T9" fmla="*/ 6 h 14"/>
                  <a:gd name="T10" fmla="*/ 2 w 64"/>
                  <a:gd name="T11" fmla="*/ 4 h 14"/>
                  <a:gd name="T12" fmla="*/ 0 w 64"/>
                  <a:gd name="T13" fmla="*/ 0 h 14"/>
                  <a:gd name="T14" fmla="*/ 61 w 64"/>
                  <a:gd name="T15" fmla="*/ 12 h 14"/>
                  <a:gd name="T16" fmla="*/ 64 w 64"/>
                  <a:gd name="T17" fmla="*/ 12 h 14"/>
                  <a:gd name="T18" fmla="*/ 63 w 64"/>
                  <a:gd name="T19" fmla="*/ 12 h 14"/>
                  <a:gd name="T20" fmla="*/ 63 w 64"/>
                  <a:gd name="T21" fmla="*/ 14 h 14"/>
                  <a:gd name="T22" fmla="*/ 61 w 64"/>
                  <a:gd name="T23" fmla="*/ 12 h 14"/>
                  <a:gd name="T24" fmla="*/ 61 w 64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14">
                    <a:moveTo>
                      <a:pt x="0" y="0"/>
                    </a:moveTo>
                    <a:lnTo>
                      <a:pt x="15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  <a:moveTo>
                      <a:pt x="61" y="12"/>
                    </a:moveTo>
                    <a:lnTo>
                      <a:pt x="64" y="12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2"/>
                    </a:lnTo>
                    <a:close/>
                  </a:path>
                </a:pathLst>
              </a:custGeom>
              <a:solidFill>
                <a:srgbClr val="615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3" name="Freeform 650">
                <a:extLst>
                  <a:ext uri="{FF2B5EF4-FFF2-40B4-BE49-F238E27FC236}">
                    <a16:creationId xmlns:a16="http://schemas.microsoft.com/office/drawing/2014/main" id="{467051B5-A887-49AE-9D11-C8D99D704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2360"/>
                <a:ext cx="12" cy="3"/>
              </a:xfrm>
              <a:custGeom>
                <a:avLst/>
                <a:gdLst>
                  <a:gd name="T0" fmla="*/ 0 w 12"/>
                  <a:gd name="T1" fmla="*/ 0 h 3"/>
                  <a:gd name="T2" fmla="*/ 12 w 12"/>
                  <a:gd name="T3" fmla="*/ 2 h 3"/>
                  <a:gd name="T4" fmla="*/ 10 w 12"/>
                  <a:gd name="T5" fmla="*/ 3 h 3"/>
                  <a:gd name="T6" fmla="*/ 8 w 12"/>
                  <a:gd name="T7" fmla="*/ 3 h 3"/>
                  <a:gd name="T8" fmla="*/ 5 w 12"/>
                  <a:gd name="T9" fmla="*/ 3 h 3"/>
                  <a:gd name="T10" fmla="*/ 3 w 12"/>
                  <a:gd name="T11" fmla="*/ 2 h 3"/>
                  <a:gd name="T12" fmla="*/ 0 w 1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lnTo>
                      <a:pt x="12" y="2"/>
                    </a:lnTo>
                    <a:lnTo>
                      <a:pt x="10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C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4" name="Freeform 651">
                <a:extLst>
                  <a:ext uri="{FF2B5EF4-FFF2-40B4-BE49-F238E27FC236}">
                    <a16:creationId xmlns:a16="http://schemas.microsoft.com/office/drawing/2014/main" id="{F79494E1-052B-42D2-AF76-FFD26CF8A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362"/>
                <a:ext cx="8" cy="3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1 h 3"/>
                  <a:gd name="T4" fmla="*/ 6 w 8"/>
                  <a:gd name="T5" fmla="*/ 1 h 3"/>
                  <a:gd name="T6" fmla="*/ 5 w 8"/>
                  <a:gd name="T7" fmla="*/ 3 h 3"/>
                  <a:gd name="T8" fmla="*/ 3 w 8"/>
                  <a:gd name="T9" fmla="*/ 1 h 3"/>
                  <a:gd name="T10" fmla="*/ 0 w 8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lnTo>
                      <a:pt x="8" y="1"/>
                    </a:lnTo>
                    <a:lnTo>
                      <a:pt x="6" y="1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5" name="Freeform 652">
                <a:extLst>
                  <a:ext uri="{FF2B5EF4-FFF2-40B4-BE49-F238E27FC236}">
                    <a16:creationId xmlns:a16="http://schemas.microsoft.com/office/drawing/2014/main" id="{E1392D08-B98B-40F1-AC35-913935639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6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6" name="Freeform 653">
                <a:extLst>
                  <a:ext uri="{FF2B5EF4-FFF2-40B4-BE49-F238E27FC236}">
                    <a16:creationId xmlns:a16="http://schemas.microsoft.com/office/drawing/2014/main" id="{15F0C15B-DCC4-45D3-BB30-65C56842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5"/>
                <a:ext cx="230" cy="215"/>
              </a:xfrm>
              <a:custGeom>
                <a:avLst/>
                <a:gdLst>
                  <a:gd name="T0" fmla="*/ 221 w 230"/>
                  <a:gd name="T1" fmla="*/ 109 h 215"/>
                  <a:gd name="T2" fmla="*/ 224 w 230"/>
                  <a:gd name="T3" fmla="*/ 114 h 215"/>
                  <a:gd name="T4" fmla="*/ 228 w 230"/>
                  <a:gd name="T5" fmla="*/ 119 h 215"/>
                  <a:gd name="T6" fmla="*/ 230 w 230"/>
                  <a:gd name="T7" fmla="*/ 125 h 215"/>
                  <a:gd name="T8" fmla="*/ 230 w 230"/>
                  <a:gd name="T9" fmla="*/ 131 h 215"/>
                  <a:gd name="T10" fmla="*/ 228 w 230"/>
                  <a:gd name="T11" fmla="*/ 136 h 215"/>
                  <a:gd name="T12" fmla="*/ 226 w 230"/>
                  <a:gd name="T13" fmla="*/ 141 h 215"/>
                  <a:gd name="T14" fmla="*/ 224 w 230"/>
                  <a:gd name="T15" fmla="*/ 147 h 215"/>
                  <a:gd name="T16" fmla="*/ 219 w 230"/>
                  <a:gd name="T17" fmla="*/ 152 h 215"/>
                  <a:gd name="T18" fmla="*/ 208 w 230"/>
                  <a:gd name="T19" fmla="*/ 161 h 215"/>
                  <a:gd name="T20" fmla="*/ 192 w 230"/>
                  <a:gd name="T21" fmla="*/ 171 h 215"/>
                  <a:gd name="T22" fmla="*/ 176 w 230"/>
                  <a:gd name="T23" fmla="*/ 180 h 215"/>
                  <a:gd name="T24" fmla="*/ 159 w 230"/>
                  <a:gd name="T25" fmla="*/ 188 h 215"/>
                  <a:gd name="T26" fmla="*/ 122 w 230"/>
                  <a:gd name="T27" fmla="*/ 203 h 215"/>
                  <a:gd name="T28" fmla="*/ 88 w 230"/>
                  <a:gd name="T29" fmla="*/ 215 h 215"/>
                  <a:gd name="T30" fmla="*/ 84 w 230"/>
                  <a:gd name="T31" fmla="*/ 205 h 215"/>
                  <a:gd name="T32" fmla="*/ 81 w 230"/>
                  <a:gd name="T33" fmla="*/ 198 h 215"/>
                  <a:gd name="T34" fmla="*/ 76 w 230"/>
                  <a:gd name="T35" fmla="*/ 195 h 215"/>
                  <a:gd name="T36" fmla="*/ 69 w 230"/>
                  <a:gd name="T37" fmla="*/ 193 h 215"/>
                  <a:gd name="T38" fmla="*/ 62 w 230"/>
                  <a:gd name="T39" fmla="*/ 195 h 215"/>
                  <a:gd name="T40" fmla="*/ 52 w 230"/>
                  <a:gd name="T41" fmla="*/ 198 h 215"/>
                  <a:gd name="T42" fmla="*/ 44 w 230"/>
                  <a:gd name="T43" fmla="*/ 203 h 215"/>
                  <a:gd name="T44" fmla="*/ 34 w 230"/>
                  <a:gd name="T45" fmla="*/ 210 h 215"/>
                  <a:gd name="T46" fmla="*/ 25 w 230"/>
                  <a:gd name="T47" fmla="*/ 201 h 215"/>
                  <a:gd name="T48" fmla="*/ 17 w 230"/>
                  <a:gd name="T49" fmla="*/ 191 h 215"/>
                  <a:gd name="T50" fmla="*/ 12 w 230"/>
                  <a:gd name="T51" fmla="*/ 181 h 215"/>
                  <a:gd name="T52" fmla="*/ 7 w 230"/>
                  <a:gd name="T53" fmla="*/ 171 h 215"/>
                  <a:gd name="T54" fmla="*/ 3 w 230"/>
                  <a:gd name="T55" fmla="*/ 158 h 215"/>
                  <a:gd name="T56" fmla="*/ 0 w 230"/>
                  <a:gd name="T57" fmla="*/ 146 h 215"/>
                  <a:gd name="T58" fmla="*/ 0 w 230"/>
                  <a:gd name="T59" fmla="*/ 132 h 215"/>
                  <a:gd name="T60" fmla="*/ 0 w 230"/>
                  <a:gd name="T61" fmla="*/ 119 h 215"/>
                  <a:gd name="T62" fmla="*/ 2 w 230"/>
                  <a:gd name="T63" fmla="*/ 103 h 215"/>
                  <a:gd name="T64" fmla="*/ 3 w 230"/>
                  <a:gd name="T65" fmla="*/ 90 h 215"/>
                  <a:gd name="T66" fmla="*/ 8 w 230"/>
                  <a:gd name="T67" fmla="*/ 75 h 215"/>
                  <a:gd name="T68" fmla="*/ 13 w 230"/>
                  <a:gd name="T69" fmla="*/ 60 h 215"/>
                  <a:gd name="T70" fmla="*/ 20 w 230"/>
                  <a:gd name="T71" fmla="*/ 44 h 215"/>
                  <a:gd name="T72" fmla="*/ 29 w 230"/>
                  <a:gd name="T73" fmla="*/ 29 h 215"/>
                  <a:gd name="T74" fmla="*/ 39 w 230"/>
                  <a:gd name="T75" fmla="*/ 16 h 215"/>
                  <a:gd name="T76" fmla="*/ 51 w 230"/>
                  <a:gd name="T77" fmla="*/ 0 h 215"/>
                  <a:gd name="T78" fmla="*/ 61 w 230"/>
                  <a:gd name="T79" fmla="*/ 7 h 215"/>
                  <a:gd name="T80" fmla="*/ 71 w 230"/>
                  <a:gd name="T81" fmla="*/ 12 h 215"/>
                  <a:gd name="T82" fmla="*/ 73 w 230"/>
                  <a:gd name="T83" fmla="*/ 27 h 215"/>
                  <a:gd name="T84" fmla="*/ 78 w 230"/>
                  <a:gd name="T85" fmla="*/ 41 h 215"/>
                  <a:gd name="T86" fmla="*/ 84 w 230"/>
                  <a:gd name="T87" fmla="*/ 51 h 215"/>
                  <a:gd name="T88" fmla="*/ 91 w 230"/>
                  <a:gd name="T89" fmla="*/ 56 h 215"/>
                  <a:gd name="T90" fmla="*/ 94 w 230"/>
                  <a:gd name="T91" fmla="*/ 58 h 215"/>
                  <a:gd name="T92" fmla="*/ 98 w 230"/>
                  <a:gd name="T93" fmla="*/ 58 h 215"/>
                  <a:gd name="T94" fmla="*/ 101 w 230"/>
                  <a:gd name="T95" fmla="*/ 58 h 215"/>
                  <a:gd name="T96" fmla="*/ 103 w 230"/>
                  <a:gd name="T97" fmla="*/ 56 h 215"/>
                  <a:gd name="T98" fmla="*/ 106 w 230"/>
                  <a:gd name="T99" fmla="*/ 53 h 215"/>
                  <a:gd name="T100" fmla="*/ 108 w 230"/>
                  <a:gd name="T101" fmla="*/ 48 h 215"/>
                  <a:gd name="T102" fmla="*/ 108 w 230"/>
                  <a:gd name="T103" fmla="*/ 41 h 215"/>
                  <a:gd name="T104" fmla="*/ 108 w 230"/>
                  <a:gd name="T105" fmla="*/ 33 h 215"/>
                  <a:gd name="T106" fmla="*/ 137 w 230"/>
                  <a:gd name="T107" fmla="*/ 48 h 215"/>
                  <a:gd name="T108" fmla="*/ 169 w 230"/>
                  <a:gd name="T109" fmla="*/ 66 h 215"/>
                  <a:gd name="T110" fmla="*/ 184 w 230"/>
                  <a:gd name="T111" fmla="*/ 76 h 215"/>
                  <a:gd name="T112" fmla="*/ 199 w 230"/>
                  <a:gd name="T113" fmla="*/ 88 h 215"/>
                  <a:gd name="T114" fmla="*/ 211 w 230"/>
                  <a:gd name="T115" fmla="*/ 98 h 215"/>
                  <a:gd name="T116" fmla="*/ 221 w 230"/>
                  <a:gd name="T117" fmla="*/ 109 h 2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0" h="215">
                    <a:moveTo>
                      <a:pt x="221" y="109"/>
                    </a:moveTo>
                    <a:lnTo>
                      <a:pt x="224" y="114"/>
                    </a:lnTo>
                    <a:lnTo>
                      <a:pt x="228" y="119"/>
                    </a:lnTo>
                    <a:lnTo>
                      <a:pt x="230" y="125"/>
                    </a:lnTo>
                    <a:lnTo>
                      <a:pt x="230" y="131"/>
                    </a:lnTo>
                    <a:lnTo>
                      <a:pt x="228" y="136"/>
                    </a:lnTo>
                    <a:lnTo>
                      <a:pt x="226" y="141"/>
                    </a:lnTo>
                    <a:lnTo>
                      <a:pt x="224" y="147"/>
                    </a:lnTo>
                    <a:lnTo>
                      <a:pt x="219" y="152"/>
                    </a:lnTo>
                    <a:lnTo>
                      <a:pt x="208" y="161"/>
                    </a:lnTo>
                    <a:lnTo>
                      <a:pt x="192" y="171"/>
                    </a:lnTo>
                    <a:lnTo>
                      <a:pt x="176" y="180"/>
                    </a:lnTo>
                    <a:lnTo>
                      <a:pt x="159" y="188"/>
                    </a:lnTo>
                    <a:lnTo>
                      <a:pt x="122" y="203"/>
                    </a:lnTo>
                    <a:lnTo>
                      <a:pt x="88" y="215"/>
                    </a:lnTo>
                    <a:lnTo>
                      <a:pt x="84" y="205"/>
                    </a:lnTo>
                    <a:lnTo>
                      <a:pt x="81" y="198"/>
                    </a:lnTo>
                    <a:lnTo>
                      <a:pt x="76" y="195"/>
                    </a:lnTo>
                    <a:lnTo>
                      <a:pt x="69" y="193"/>
                    </a:lnTo>
                    <a:lnTo>
                      <a:pt x="62" y="195"/>
                    </a:lnTo>
                    <a:lnTo>
                      <a:pt x="52" y="198"/>
                    </a:lnTo>
                    <a:lnTo>
                      <a:pt x="44" y="203"/>
                    </a:lnTo>
                    <a:lnTo>
                      <a:pt x="34" y="210"/>
                    </a:lnTo>
                    <a:lnTo>
                      <a:pt x="25" y="201"/>
                    </a:lnTo>
                    <a:lnTo>
                      <a:pt x="17" y="191"/>
                    </a:lnTo>
                    <a:lnTo>
                      <a:pt x="12" y="181"/>
                    </a:lnTo>
                    <a:lnTo>
                      <a:pt x="7" y="171"/>
                    </a:lnTo>
                    <a:lnTo>
                      <a:pt x="3" y="158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0" y="119"/>
                    </a:lnTo>
                    <a:lnTo>
                      <a:pt x="2" y="103"/>
                    </a:lnTo>
                    <a:lnTo>
                      <a:pt x="3" y="90"/>
                    </a:lnTo>
                    <a:lnTo>
                      <a:pt x="8" y="75"/>
                    </a:lnTo>
                    <a:lnTo>
                      <a:pt x="13" y="60"/>
                    </a:lnTo>
                    <a:lnTo>
                      <a:pt x="20" y="44"/>
                    </a:lnTo>
                    <a:lnTo>
                      <a:pt x="29" y="29"/>
                    </a:lnTo>
                    <a:lnTo>
                      <a:pt x="39" y="16"/>
                    </a:lnTo>
                    <a:lnTo>
                      <a:pt x="51" y="0"/>
                    </a:lnTo>
                    <a:lnTo>
                      <a:pt x="61" y="7"/>
                    </a:lnTo>
                    <a:lnTo>
                      <a:pt x="71" y="12"/>
                    </a:lnTo>
                    <a:lnTo>
                      <a:pt x="73" y="27"/>
                    </a:lnTo>
                    <a:lnTo>
                      <a:pt x="78" y="41"/>
                    </a:lnTo>
                    <a:lnTo>
                      <a:pt x="84" y="51"/>
                    </a:lnTo>
                    <a:lnTo>
                      <a:pt x="91" y="5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1" y="58"/>
                    </a:lnTo>
                    <a:lnTo>
                      <a:pt x="103" y="56"/>
                    </a:lnTo>
                    <a:lnTo>
                      <a:pt x="106" y="53"/>
                    </a:lnTo>
                    <a:lnTo>
                      <a:pt x="108" y="48"/>
                    </a:lnTo>
                    <a:lnTo>
                      <a:pt x="108" y="41"/>
                    </a:lnTo>
                    <a:lnTo>
                      <a:pt x="108" y="33"/>
                    </a:lnTo>
                    <a:lnTo>
                      <a:pt x="137" y="48"/>
                    </a:lnTo>
                    <a:lnTo>
                      <a:pt x="169" y="66"/>
                    </a:lnTo>
                    <a:lnTo>
                      <a:pt x="184" y="76"/>
                    </a:lnTo>
                    <a:lnTo>
                      <a:pt x="199" y="88"/>
                    </a:lnTo>
                    <a:lnTo>
                      <a:pt x="211" y="98"/>
                    </a:lnTo>
                    <a:lnTo>
                      <a:pt x="221" y="109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7" name="Freeform 654">
                <a:extLst>
                  <a:ext uri="{FF2B5EF4-FFF2-40B4-BE49-F238E27FC236}">
                    <a16:creationId xmlns:a16="http://schemas.microsoft.com/office/drawing/2014/main" id="{47CE8313-0E8A-401A-87AD-DBA6C8433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8" name="Freeform 655">
                <a:extLst>
                  <a:ext uri="{FF2B5EF4-FFF2-40B4-BE49-F238E27FC236}">
                    <a16:creationId xmlns:a16="http://schemas.microsoft.com/office/drawing/2014/main" id="{50647F47-A781-4235-9334-DC711AF62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350"/>
                <a:ext cx="102" cy="404"/>
              </a:xfrm>
              <a:custGeom>
                <a:avLst/>
                <a:gdLst>
                  <a:gd name="T0" fmla="*/ 102 w 102"/>
                  <a:gd name="T1" fmla="*/ 20 h 404"/>
                  <a:gd name="T2" fmla="*/ 98 w 102"/>
                  <a:gd name="T3" fmla="*/ 12 h 404"/>
                  <a:gd name="T4" fmla="*/ 97 w 102"/>
                  <a:gd name="T5" fmla="*/ 6 h 404"/>
                  <a:gd name="T6" fmla="*/ 92 w 102"/>
                  <a:gd name="T7" fmla="*/ 1 h 404"/>
                  <a:gd name="T8" fmla="*/ 85 w 102"/>
                  <a:gd name="T9" fmla="*/ 0 h 404"/>
                  <a:gd name="T10" fmla="*/ 78 w 102"/>
                  <a:gd name="T11" fmla="*/ 0 h 404"/>
                  <a:gd name="T12" fmla="*/ 70 w 102"/>
                  <a:gd name="T13" fmla="*/ 1 h 404"/>
                  <a:gd name="T14" fmla="*/ 60 w 102"/>
                  <a:gd name="T15" fmla="*/ 6 h 404"/>
                  <a:gd name="T16" fmla="*/ 49 w 102"/>
                  <a:gd name="T17" fmla="*/ 15 h 404"/>
                  <a:gd name="T18" fmla="*/ 44 w 102"/>
                  <a:gd name="T19" fmla="*/ 57 h 404"/>
                  <a:gd name="T20" fmla="*/ 39 w 102"/>
                  <a:gd name="T21" fmla="*/ 101 h 404"/>
                  <a:gd name="T22" fmla="*/ 34 w 102"/>
                  <a:gd name="T23" fmla="*/ 148 h 404"/>
                  <a:gd name="T24" fmla="*/ 27 w 102"/>
                  <a:gd name="T25" fmla="*/ 196 h 404"/>
                  <a:gd name="T26" fmla="*/ 21 w 102"/>
                  <a:gd name="T27" fmla="*/ 246 h 404"/>
                  <a:gd name="T28" fmla="*/ 14 w 102"/>
                  <a:gd name="T29" fmla="*/ 297 h 404"/>
                  <a:gd name="T30" fmla="*/ 7 w 102"/>
                  <a:gd name="T31" fmla="*/ 350 h 404"/>
                  <a:gd name="T32" fmla="*/ 0 w 102"/>
                  <a:gd name="T33" fmla="*/ 402 h 404"/>
                  <a:gd name="T34" fmla="*/ 2 w 102"/>
                  <a:gd name="T35" fmla="*/ 404 h 404"/>
                  <a:gd name="T36" fmla="*/ 4 w 102"/>
                  <a:gd name="T37" fmla="*/ 404 h 404"/>
                  <a:gd name="T38" fmla="*/ 7 w 102"/>
                  <a:gd name="T39" fmla="*/ 400 h 404"/>
                  <a:gd name="T40" fmla="*/ 11 w 102"/>
                  <a:gd name="T41" fmla="*/ 397 h 404"/>
                  <a:gd name="T42" fmla="*/ 33 w 102"/>
                  <a:gd name="T43" fmla="*/ 343 h 404"/>
                  <a:gd name="T44" fmla="*/ 49 w 102"/>
                  <a:gd name="T45" fmla="*/ 292 h 404"/>
                  <a:gd name="T46" fmla="*/ 66 w 102"/>
                  <a:gd name="T47" fmla="*/ 241 h 404"/>
                  <a:gd name="T48" fmla="*/ 78 w 102"/>
                  <a:gd name="T49" fmla="*/ 194 h 404"/>
                  <a:gd name="T50" fmla="*/ 88 w 102"/>
                  <a:gd name="T51" fmla="*/ 147 h 404"/>
                  <a:gd name="T52" fmla="*/ 95 w 102"/>
                  <a:gd name="T53" fmla="*/ 103 h 404"/>
                  <a:gd name="T54" fmla="*/ 100 w 102"/>
                  <a:gd name="T55" fmla="*/ 61 h 404"/>
                  <a:gd name="T56" fmla="*/ 102 w 102"/>
                  <a:gd name="T57" fmla="*/ 20 h 4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2" h="404">
                    <a:moveTo>
                      <a:pt x="102" y="20"/>
                    </a:moveTo>
                    <a:lnTo>
                      <a:pt x="98" y="12"/>
                    </a:lnTo>
                    <a:lnTo>
                      <a:pt x="97" y="6"/>
                    </a:lnTo>
                    <a:lnTo>
                      <a:pt x="92" y="1"/>
                    </a:lnTo>
                    <a:lnTo>
                      <a:pt x="85" y="0"/>
                    </a:lnTo>
                    <a:lnTo>
                      <a:pt x="78" y="0"/>
                    </a:lnTo>
                    <a:lnTo>
                      <a:pt x="70" y="1"/>
                    </a:lnTo>
                    <a:lnTo>
                      <a:pt x="60" y="6"/>
                    </a:lnTo>
                    <a:lnTo>
                      <a:pt x="49" y="15"/>
                    </a:lnTo>
                    <a:lnTo>
                      <a:pt x="44" y="57"/>
                    </a:lnTo>
                    <a:lnTo>
                      <a:pt x="39" y="101"/>
                    </a:lnTo>
                    <a:lnTo>
                      <a:pt x="34" y="148"/>
                    </a:lnTo>
                    <a:lnTo>
                      <a:pt x="27" y="196"/>
                    </a:lnTo>
                    <a:lnTo>
                      <a:pt x="21" y="246"/>
                    </a:lnTo>
                    <a:lnTo>
                      <a:pt x="14" y="297"/>
                    </a:lnTo>
                    <a:lnTo>
                      <a:pt x="7" y="350"/>
                    </a:lnTo>
                    <a:lnTo>
                      <a:pt x="0" y="402"/>
                    </a:lnTo>
                    <a:lnTo>
                      <a:pt x="2" y="404"/>
                    </a:lnTo>
                    <a:lnTo>
                      <a:pt x="4" y="404"/>
                    </a:lnTo>
                    <a:lnTo>
                      <a:pt x="7" y="400"/>
                    </a:lnTo>
                    <a:lnTo>
                      <a:pt x="11" y="397"/>
                    </a:lnTo>
                    <a:lnTo>
                      <a:pt x="33" y="343"/>
                    </a:lnTo>
                    <a:lnTo>
                      <a:pt x="49" y="292"/>
                    </a:lnTo>
                    <a:lnTo>
                      <a:pt x="66" y="241"/>
                    </a:lnTo>
                    <a:lnTo>
                      <a:pt x="78" y="194"/>
                    </a:lnTo>
                    <a:lnTo>
                      <a:pt x="88" y="147"/>
                    </a:lnTo>
                    <a:lnTo>
                      <a:pt x="95" y="103"/>
                    </a:lnTo>
                    <a:lnTo>
                      <a:pt x="100" y="61"/>
                    </a:lnTo>
                    <a:lnTo>
                      <a:pt x="102" y="2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49" name="Freeform 656">
                <a:extLst>
                  <a:ext uri="{FF2B5EF4-FFF2-40B4-BE49-F238E27FC236}">
                    <a16:creationId xmlns:a16="http://schemas.microsoft.com/office/drawing/2014/main" id="{33743D4B-5E5C-44B6-8FA1-BE349F6D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0" name="Freeform 657">
                <a:extLst>
                  <a:ext uri="{FF2B5EF4-FFF2-40B4-BE49-F238E27FC236}">
                    <a16:creationId xmlns:a16="http://schemas.microsoft.com/office/drawing/2014/main" id="{8B76D8A3-3784-4C1B-B8B7-746E010EF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728"/>
                <a:ext cx="78" cy="490"/>
              </a:xfrm>
              <a:custGeom>
                <a:avLst/>
                <a:gdLst>
                  <a:gd name="T0" fmla="*/ 0 w 78"/>
                  <a:gd name="T1" fmla="*/ 441 h 490"/>
                  <a:gd name="T2" fmla="*/ 5 w 78"/>
                  <a:gd name="T3" fmla="*/ 460 h 490"/>
                  <a:gd name="T4" fmla="*/ 10 w 78"/>
                  <a:gd name="T5" fmla="*/ 473 h 490"/>
                  <a:gd name="T6" fmla="*/ 17 w 78"/>
                  <a:gd name="T7" fmla="*/ 483 h 490"/>
                  <a:gd name="T8" fmla="*/ 22 w 78"/>
                  <a:gd name="T9" fmla="*/ 488 h 490"/>
                  <a:gd name="T10" fmla="*/ 25 w 78"/>
                  <a:gd name="T11" fmla="*/ 490 h 490"/>
                  <a:gd name="T12" fmla="*/ 27 w 78"/>
                  <a:gd name="T13" fmla="*/ 490 h 490"/>
                  <a:gd name="T14" fmla="*/ 30 w 78"/>
                  <a:gd name="T15" fmla="*/ 488 h 490"/>
                  <a:gd name="T16" fmla="*/ 32 w 78"/>
                  <a:gd name="T17" fmla="*/ 487 h 490"/>
                  <a:gd name="T18" fmla="*/ 34 w 78"/>
                  <a:gd name="T19" fmla="*/ 478 h 490"/>
                  <a:gd name="T20" fmla="*/ 35 w 78"/>
                  <a:gd name="T21" fmla="*/ 468 h 490"/>
                  <a:gd name="T22" fmla="*/ 44 w 78"/>
                  <a:gd name="T23" fmla="*/ 412 h 490"/>
                  <a:gd name="T24" fmla="*/ 51 w 78"/>
                  <a:gd name="T25" fmla="*/ 358 h 490"/>
                  <a:gd name="T26" fmla="*/ 56 w 78"/>
                  <a:gd name="T27" fmla="*/ 302 h 490"/>
                  <a:gd name="T28" fmla="*/ 61 w 78"/>
                  <a:gd name="T29" fmla="*/ 245 h 490"/>
                  <a:gd name="T30" fmla="*/ 66 w 78"/>
                  <a:gd name="T31" fmla="*/ 187 h 490"/>
                  <a:gd name="T32" fmla="*/ 71 w 78"/>
                  <a:gd name="T33" fmla="*/ 130 h 490"/>
                  <a:gd name="T34" fmla="*/ 74 w 78"/>
                  <a:gd name="T35" fmla="*/ 73 h 490"/>
                  <a:gd name="T36" fmla="*/ 78 w 78"/>
                  <a:gd name="T37" fmla="*/ 12 h 490"/>
                  <a:gd name="T38" fmla="*/ 76 w 78"/>
                  <a:gd name="T39" fmla="*/ 3 h 490"/>
                  <a:gd name="T40" fmla="*/ 74 w 78"/>
                  <a:gd name="T41" fmla="*/ 0 h 490"/>
                  <a:gd name="T42" fmla="*/ 71 w 78"/>
                  <a:gd name="T43" fmla="*/ 3 h 490"/>
                  <a:gd name="T44" fmla="*/ 69 w 78"/>
                  <a:gd name="T45" fmla="*/ 10 h 490"/>
                  <a:gd name="T46" fmla="*/ 64 w 78"/>
                  <a:gd name="T47" fmla="*/ 59 h 490"/>
                  <a:gd name="T48" fmla="*/ 59 w 78"/>
                  <a:gd name="T49" fmla="*/ 108 h 490"/>
                  <a:gd name="T50" fmla="*/ 54 w 78"/>
                  <a:gd name="T51" fmla="*/ 155 h 490"/>
                  <a:gd name="T52" fmla="*/ 47 w 78"/>
                  <a:gd name="T53" fmla="*/ 203 h 490"/>
                  <a:gd name="T54" fmla="*/ 40 w 78"/>
                  <a:gd name="T55" fmla="*/ 248 h 490"/>
                  <a:gd name="T56" fmla="*/ 32 w 78"/>
                  <a:gd name="T57" fmla="*/ 294 h 490"/>
                  <a:gd name="T58" fmla="*/ 23 w 78"/>
                  <a:gd name="T59" fmla="*/ 336 h 490"/>
                  <a:gd name="T60" fmla="*/ 15 w 78"/>
                  <a:gd name="T61" fmla="*/ 378 h 490"/>
                  <a:gd name="T62" fmla="*/ 10 w 78"/>
                  <a:gd name="T63" fmla="*/ 395 h 490"/>
                  <a:gd name="T64" fmla="*/ 7 w 78"/>
                  <a:gd name="T65" fmla="*/ 409 h 490"/>
                  <a:gd name="T66" fmla="*/ 2 w 78"/>
                  <a:gd name="T67" fmla="*/ 424 h 490"/>
                  <a:gd name="T68" fmla="*/ 0 w 78"/>
                  <a:gd name="T69" fmla="*/ 441 h 4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8" h="490">
                    <a:moveTo>
                      <a:pt x="0" y="441"/>
                    </a:moveTo>
                    <a:lnTo>
                      <a:pt x="5" y="460"/>
                    </a:lnTo>
                    <a:lnTo>
                      <a:pt x="10" y="473"/>
                    </a:lnTo>
                    <a:lnTo>
                      <a:pt x="17" y="483"/>
                    </a:lnTo>
                    <a:lnTo>
                      <a:pt x="22" y="488"/>
                    </a:lnTo>
                    <a:lnTo>
                      <a:pt x="25" y="490"/>
                    </a:lnTo>
                    <a:lnTo>
                      <a:pt x="27" y="490"/>
                    </a:lnTo>
                    <a:lnTo>
                      <a:pt x="30" y="488"/>
                    </a:lnTo>
                    <a:lnTo>
                      <a:pt x="32" y="487"/>
                    </a:lnTo>
                    <a:lnTo>
                      <a:pt x="34" y="478"/>
                    </a:lnTo>
                    <a:lnTo>
                      <a:pt x="35" y="468"/>
                    </a:lnTo>
                    <a:lnTo>
                      <a:pt x="44" y="412"/>
                    </a:lnTo>
                    <a:lnTo>
                      <a:pt x="51" y="358"/>
                    </a:lnTo>
                    <a:lnTo>
                      <a:pt x="56" y="302"/>
                    </a:lnTo>
                    <a:lnTo>
                      <a:pt x="61" y="245"/>
                    </a:lnTo>
                    <a:lnTo>
                      <a:pt x="66" y="187"/>
                    </a:lnTo>
                    <a:lnTo>
                      <a:pt x="71" y="130"/>
                    </a:lnTo>
                    <a:lnTo>
                      <a:pt x="74" y="73"/>
                    </a:lnTo>
                    <a:lnTo>
                      <a:pt x="78" y="12"/>
                    </a:lnTo>
                    <a:lnTo>
                      <a:pt x="76" y="3"/>
                    </a:lnTo>
                    <a:lnTo>
                      <a:pt x="74" y="0"/>
                    </a:lnTo>
                    <a:lnTo>
                      <a:pt x="71" y="3"/>
                    </a:lnTo>
                    <a:lnTo>
                      <a:pt x="69" y="10"/>
                    </a:lnTo>
                    <a:lnTo>
                      <a:pt x="64" y="59"/>
                    </a:lnTo>
                    <a:lnTo>
                      <a:pt x="59" y="108"/>
                    </a:lnTo>
                    <a:lnTo>
                      <a:pt x="54" y="155"/>
                    </a:lnTo>
                    <a:lnTo>
                      <a:pt x="47" y="203"/>
                    </a:lnTo>
                    <a:lnTo>
                      <a:pt x="40" y="248"/>
                    </a:lnTo>
                    <a:lnTo>
                      <a:pt x="32" y="294"/>
                    </a:lnTo>
                    <a:lnTo>
                      <a:pt x="23" y="336"/>
                    </a:lnTo>
                    <a:lnTo>
                      <a:pt x="15" y="378"/>
                    </a:lnTo>
                    <a:lnTo>
                      <a:pt x="10" y="395"/>
                    </a:lnTo>
                    <a:lnTo>
                      <a:pt x="7" y="409"/>
                    </a:lnTo>
                    <a:lnTo>
                      <a:pt x="2" y="424"/>
                    </a:lnTo>
                    <a:lnTo>
                      <a:pt x="0" y="441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1" name="Freeform 658">
                <a:extLst>
                  <a:ext uri="{FF2B5EF4-FFF2-40B4-BE49-F238E27FC236}">
                    <a16:creationId xmlns:a16="http://schemas.microsoft.com/office/drawing/2014/main" id="{A12F0647-CFD1-4780-89B6-CCE55BCE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2" name="Freeform 659">
                <a:extLst>
                  <a:ext uri="{FF2B5EF4-FFF2-40B4-BE49-F238E27FC236}">
                    <a16:creationId xmlns:a16="http://schemas.microsoft.com/office/drawing/2014/main" id="{C6C6BD92-8C9B-4218-A9D5-EC0498D16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089"/>
                <a:ext cx="2171" cy="976"/>
              </a:xfrm>
              <a:custGeom>
                <a:avLst/>
                <a:gdLst>
                  <a:gd name="T0" fmla="*/ 1248 w 2171"/>
                  <a:gd name="T1" fmla="*/ 0 h 976"/>
                  <a:gd name="T2" fmla="*/ 1376 w 2171"/>
                  <a:gd name="T3" fmla="*/ 6 h 976"/>
                  <a:gd name="T4" fmla="*/ 1504 w 2171"/>
                  <a:gd name="T5" fmla="*/ 12 h 976"/>
                  <a:gd name="T6" fmla="*/ 1567 w 2171"/>
                  <a:gd name="T7" fmla="*/ 17 h 976"/>
                  <a:gd name="T8" fmla="*/ 1629 w 2171"/>
                  <a:gd name="T9" fmla="*/ 22 h 976"/>
                  <a:gd name="T10" fmla="*/ 1690 w 2171"/>
                  <a:gd name="T11" fmla="*/ 29 h 976"/>
                  <a:gd name="T12" fmla="*/ 1749 w 2171"/>
                  <a:gd name="T13" fmla="*/ 36 h 976"/>
                  <a:gd name="T14" fmla="*/ 1808 w 2171"/>
                  <a:gd name="T15" fmla="*/ 44 h 976"/>
                  <a:gd name="T16" fmla="*/ 1866 w 2171"/>
                  <a:gd name="T17" fmla="*/ 55 h 976"/>
                  <a:gd name="T18" fmla="*/ 1920 w 2171"/>
                  <a:gd name="T19" fmla="*/ 66 h 976"/>
                  <a:gd name="T20" fmla="*/ 1972 w 2171"/>
                  <a:gd name="T21" fmla="*/ 80 h 976"/>
                  <a:gd name="T22" fmla="*/ 2024 w 2171"/>
                  <a:gd name="T23" fmla="*/ 97 h 976"/>
                  <a:gd name="T24" fmla="*/ 2072 w 2171"/>
                  <a:gd name="T25" fmla="*/ 114 h 976"/>
                  <a:gd name="T26" fmla="*/ 2095 w 2171"/>
                  <a:gd name="T27" fmla="*/ 124 h 976"/>
                  <a:gd name="T28" fmla="*/ 2117 w 2171"/>
                  <a:gd name="T29" fmla="*/ 134 h 976"/>
                  <a:gd name="T30" fmla="*/ 2139 w 2171"/>
                  <a:gd name="T31" fmla="*/ 146 h 976"/>
                  <a:gd name="T32" fmla="*/ 2161 w 2171"/>
                  <a:gd name="T33" fmla="*/ 158 h 976"/>
                  <a:gd name="T34" fmla="*/ 2168 w 2171"/>
                  <a:gd name="T35" fmla="*/ 163 h 976"/>
                  <a:gd name="T36" fmla="*/ 2171 w 2171"/>
                  <a:gd name="T37" fmla="*/ 169 h 976"/>
                  <a:gd name="T38" fmla="*/ 2170 w 2171"/>
                  <a:gd name="T39" fmla="*/ 175 h 976"/>
                  <a:gd name="T40" fmla="*/ 2166 w 2171"/>
                  <a:gd name="T41" fmla="*/ 181 h 976"/>
                  <a:gd name="T42" fmla="*/ 623 w 2171"/>
                  <a:gd name="T43" fmla="*/ 960 h 976"/>
                  <a:gd name="T44" fmla="*/ 608 w 2171"/>
                  <a:gd name="T45" fmla="*/ 965 h 976"/>
                  <a:gd name="T46" fmla="*/ 593 w 2171"/>
                  <a:gd name="T47" fmla="*/ 970 h 976"/>
                  <a:gd name="T48" fmla="*/ 577 w 2171"/>
                  <a:gd name="T49" fmla="*/ 974 h 976"/>
                  <a:gd name="T50" fmla="*/ 564 w 2171"/>
                  <a:gd name="T51" fmla="*/ 976 h 976"/>
                  <a:gd name="T52" fmla="*/ 534 w 2171"/>
                  <a:gd name="T53" fmla="*/ 976 h 976"/>
                  <a:gd name="T54" fmla="*/ 507 w 2171"/>
                  <a:gd name="T55" fmla="*/ 972 h 976"/>
                  <a:gd name="T56" fmla="*/ 459 w 2171"/>
                  <a:gd name="T57" fmla="*/ 964 h 976"/>
                  <a:gd name="T58" fmla="*/ 415 w 2171"/>
                  <a:gd name="T59" fmla="*/ 955 h 976"/>
                  <a:gd name="T60" fmla="*/ 375 w 2171"/>
                  <a:gd name="T61" fmla="*/ 949 h 976"/>
                  <a:gd name="T62" fmla="*/ 334 w 2171"/>
                  <a:gd name="T63" fmla="*/ 940 h 976"/>
                  <a:gd name="T64" fmla="*/ 295 w 2171"/>
                  <a:gd name="T65" fmla="*/ 932 h 976"/>
                  <a:gd name="T66" fmla="*/ 258 w 2171"/>
                  <a:gd name="T67" fmla="*/ 923 h 976"/>
                  <a:gd name="T68" fmla="*/ 221 w 2171"/>
                  <a:gd name="T69" fmla="*/ 913 h 976"/>
                  <a:gd name="T70" fmla="*/ 186 w 2171"/>
                  <a:gd name="T71" fmla="*/ 905 h 976"/>
                  <a:gd name="T72" fmla="*/ 181 w 2171"/>
                  <a:gd name="T73" fmla="*/ 889 h 976"/>
                  <a:gd name="T74" fmla="*/ 177 w 2171"/>
                  <a:gd name="T75" fmla="*/ 874 h 976"/>
                  <a:gd name="T76" fmla="*/ 169 w 2171"/>
                  <a:gd name="T77" fmla="*/ 900 h 976"/>
                  <a:gd name="T78" fmla="*/ 130 w 2171"/>
                  <a:gd name="T79" fmla="*/ 889 h 976"/>
                  <a:gd name="T80" fmla="*/ 91 w 2171"/>
                  <a:gd name="T81" fmla="*/ 879 h 976"/>
                  <a:gd name="T82" fmla="*/ 51 w 2171"/>
                  <a:gd name="T83" fmla="*/ 867 h 976"/>
                  <a:gd name="T84" fmla="*/ 10 w 2171"/>
                  <a:gd name="T85" fmla="*/ 856 h 976"/>
                  <a:gd name="T86" fmla="*/ 3 w 2171"/>
                  <a:gd name="T87" fmla="*/ 852 h 976"/>
                  <a:gd name="T88" fmla="*/ 2 w 2171"/>
                  <a:gd name="T89" fmla="*/ 847 h 976"/>
                  <a:gd name="T90" fmla="*/ 0 w 2171"/>
                  <a:gd name="T91" fmla="*/ 842 h 976"/>
                  <a:gd name="T92" fmla="*/ 3 w 2171"/>
                  <a:gd name="T93" fmla="*/ 837 h 976"/>
                  <a:gd name="T94" fmla="*/ 1248 w 2171"/>
                  <a:gd name="T95" fmla="*/ 0 h 9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71" h="976">
                    <a:moveTo>
                      <a:pt x="1248" y="0"/>
                    </a:moveTo>
                    <a:lnTo>
                      <a:pt x="1376" y="6"/>
                    </a:lnTo>
                    <a:lnTo>
                      <a:pt x="1504" y="12"/>
                    </a:lnTo>
                    <a:lnTo>
                      <a:pt x="1567" y="17"/>
                    </a:lnTo>
                    <a:lnTo>
                      <a:pt x="1629" y="22"/>
                    </a:lnTo>
                    <a:lnTo>
                      <a:pt x="1690" y="29"/>
                    </a:lnTo>
                    <a:lnTo>
                      <a:pt x="1749" y="36"/>
                    </a:lnTo>
                    <a:lnTo>
                      <a:pt x="1808" y="44"/>
                    </a:lnTo>
                    <a:lnTo>
                      <a:pt x="1866" y="55"/>
                    </a:lnTo>
                    <a:lnTo>
                      <a:pt x="1920" y="66"/>
                    </a:lnTo>
                    <a:lnTo>
                      <a:pt x="1972" y="80"/>
                    </a:lnTo>
                    <a:lnTo>
                      <a:pt x="2024" y="97"/>
                    </a:lnTo>
                    <a:lnTo>
                      <a:pt x="2072" y="114"/>
                    </a:lnTo>
                    <a:lnTo>
                      <a:pt x="2095" y="124"/>
                    </a:lnTo>
                    <a:lnTo>
                      <a:pt x="2117" y="134"/>
                    </a:lnTo>
                    <a:lnTo>
                      <a:pt x="2139" y="146"/>
                    </a:lnTo>
                    <a:lnTo>
                      <a:pt x="2161" y="158"/>
                    </a:lnTo>
                    <a:lnTo>
                      <a:pt x="2168" y="163"/>
                    </a:lnTo>
                    <a:lnTo>
                      <a:pt x="2171" y="169"/>
                    </a:lnTo>
                    <a:lnTo>
                      <a:pt x="2170" y="175"/>
                    </a:lnTo>
                    <a:lnTo>
                      <a:pt x="2166" y="181"/>
                    </a:lnTo>
                    <a:lnTo>
                      <a:pt x="623" y="960"/>
                    </a:lnTo>
                    <a:lnTo>
                      <a:pt x="608" y="965"/>
                    </a:lnTo>
                    <a:lnTo>
                      <a:pt x="593" y="970"/>
                    </a:lnTo>
                    <a:lnTo>
                      <a:pt x="577" y="974"/>
                    </a:lnTo>
                    <a:lnTo>
                      <a:pt x="564" y="976"/>
                    </a:lnTo>
                    <a:lnTo>
                      <a:pt x="534" y="976"/>
                    </a:lnTo>
                    <a:lnTo>
                      <a:pt x="507" y="972"/>
                    </a:lnTo>
                    <a:lnTo>
                      <a:pt x="459" y="964"/>
                    </a:lnTo>
                    <a:lnTo>
                      <a:pt x="415" y="955"/>
                    </a:lnTo>
                    <a:lnTo>
                      <a:pt x="375" y="949"/>
                    </a:lnTo>
                    <a:lnTo>
                      <a:pt x="334" y="940"/>
                    </a:lnTo>
                    <a:lnTo>
                      <a:pt x="295" y="932"/>
                    </a:lnTo>
                    <a:lnTo>
                      <a:pt x="258" y="923"/>
                    </a:lnTo>
                    <a:lnTo>
                      <a:pt x="221" y="913"/>
                    </a:lnTo>
                    <a:lnTo>
                      <a:pt x="186" y="905"/>
                    </a:lnTo>
                    <a:lnTo>
                      <a:pt x="181" y="889"/>
                    </a:lnTo>
                    <a:lnTo>
                      <a:pt x="177" y="874"/>
                    </a:lnTo>
                    <a:lnTo>
                      <a:pt x="169" y="900"/>
                    </a:lnTo>
                    <a:lnTo>
                      <a:pt x="130" y="889"/>
                    </a:lnTo>
                    <a:lnTo>
                      <a:pt x="91" y="879"/>
                    </a:lnTo>
                    <a:lnTo>
                      <a:pt x="51" y="867"/>
                    </a:lnTo>
                    <a:lnTo>
                      <a:pt x="10" y="856"/>
                    </a:lnTo>
                    <a:lnTo>
                      <a:pt x="3" y="852"/>
                    </a:lnTo>
                    <a:lnTo>
                      <a:pt x="2" y="847"/>
                    </a:lnTo>
                    <a:lnTo>
                      <a:pt x="0" y="842"/>
                    </a:lnTo>
                    <a:lnTo>
                      <a:pt x="3" y="837"/>
                    </a:lnTo>
                    <a:lnTo>
                      <a:pt x="1248" y="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3" name="Freeform 660">
                <a:extLst>
                  <a:ext uri="{FF2B5EF4-FFF2-40B4-BE49-F238E27FC236}">
                    <a16:creationId xmlns:a16="http://schemas.microsoft.com/office/drawing/2014/main" id="{BC01F0FC-B59A-4CD1-AAE4-0EFF84A0E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4" name="Freeform 661">
                <a:extLst>
                  <a:ext uri="{FF2B5EF4-FFF2-40B4-BE49-F238E27FC236}">
                    <a16:creationId xmlns:a16="http://schemas.microsoft.com/office/drawing/2014/main" id="{66C72D03-FF6A-4F47-9484-5309B0A33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774"/>
                <a:ext cx="137" cy="127"/>
              </a:xfrm>
              <a:custGeom>
                <a:avLst/>
                <a:gdLst>
                  <a:gd name="T0" fmla="*/ 69 w 137"/>
                  <a:gd name="T1" fmla="*/ 127 h 127"/>
                  <a:gd name="T2" fmla="*/ 83 w 137"/>
                  <a:gd name="T3" fmla="*/ 125 h 127"/>
                  <a:gd name="T4" fmla="*/ 96 w 137"/>
                  <a:gd name="T5" fmla="*/ 122 h 127"/>
                  <a:gd name="T6" fmla="*/ 106 w 137"/>
                  <a:gd name="T7" fmla="*/ 115 h 127"/>
                  <a:gd name="T8" fmla="*/ 116 w 137"/>
                  <a:gd name="T9" fmla="*/ 108 h 127"/>
                  <a:gd name="T10" fmla="*/ 125 w 137"/>
                  <a:gd name="T11" fmla="*/ 98 h 127"/>
                  <a:gd name="T12" fmla="*/ 132 w 137"/>
                  <a:gd name="T13" fmla="*/ 88 h 127"/>
                  <a:gd name="T14" fmla="*/ 135 w 137"/>
                  <a:gd name="T15" fmla="*/ 76 h 127"/>
                  <a:gd name="T16" fmla="*/ 137 w 137"/>
                  <a:gd name="T17" fmla="*/ 62 h 127"/>
                  <a:gd name="T18" fmla="*/ 135 w 137"/>
                  <a:gd name="T19" fmla="*/ 51 h 127"/>
                  <a:gd name="T20" fmla="*/ 132 w 137"/>
                  <a:gd name="T21" fmla="*/ 39 h 127"/>
                  <a:gd name="T22" fmla="*/ 125 w 137"/>
                  <a:gd name="T23" fmla="*/ 29 h 127"/>
                  <a:gd name="T24" fmla="*/ 116 w 137"/>
                  <a:gd name="T25" fmla="*/ 18 h 127"/>
                  <a:gd name="T26" fmla="*/ 106 w 137"/>
                  <a:gd name="T27" fmla="*/ 12 h 127"/>
                  <a:gd name="T28" fmla="*/ 96 w 137"/>
                  <a:gd name="T29" fmla="*/ 5 h 127"/>
                  <a:gd name="T30" fmla="*/ 83 w 137"/>
                  <a:gd name="T31" fmla="*/ 2 h 127"/>
                  <a:gd name="T32" fmla="*/ 69 w 137"/>
                  <a:gd name="T33" fmla="*/ 0 h 127"/>
                  <a:gd name="T34" fmla="*/ 56 w 137"/>
                  <a:gd name="T35" fmla="*/ 2 h 127"/>
                  <a:gd name="T36" fmla="*/ 42 w 137"/>
                  <a:gd name="T37" fmla="*/ 5 h 127"/>
                  <a:gd name="T38" fmla="*/ 30 w 137"/>
                  <a:gd name="T39" fmla="*/ 12 h 127"/>
                  <a:gd name="T40" fmla="*/ 20 w 137"/>
                  <a:gd name="T41" fmla="*/ 18 h 127"/>
                  <a:gd name="T42" fmla="*/ 12 w 137"/>
                  <a:gd name="T43" fmla="*/ 29 h 127"/>
                  <a:gd name="T44" fmla="*/ 5 w 137"/>
                  <a:gd name="T45" fmla="*/ 39 h 127"/>
                  <a:gd name="T46" fmla="*/ 2 w 137"/>
                  <a:gd name="T47" fmla="*/ 51 h 127"/>
                  <a:gd name="T48" fmla="*/ 0 w 137"/>
                  <a:gd name="T49" fmla="*/ 62 h 127"/>
                  <a:gd name="T50" fmla="*/ 2 w 137"/>
                  <a:gd name="T51" fmla="*/ 76 h 127"/>
                  <a:gd name="T52" fmla="*/ 5 w 137"/>
                  <a:gd name="T53" fmla="*/ 88 h 127"/>
                  <a:gd name="T54" fmla="*/ 12 w 137"/>
                  <a:gd name="T55" fmla="*/ 98 h 127"/>
                  <a:gd name="T56" fmla="*/ 20 w 137"/>
                  <a:gd name="T57" fmla="*/ 108 h 127"/>
                  <a:gd name="T58" fmla="*/ 30 w 137"/>
                  <a:gd name="T59" fmla="*/ 115 h 127"/>
                  <a:gd name="T60" fmla="*/ 42 w 137"/>
                  <a:gd name="T61" fmla="*/ 122 h 127"/>
                  <a:gd name="T62" fmla="*/ 56 w 137"/>
                  <a:gd name="T63" fmla="*/ 125 h 127"/>
                  <a:gd name="T64" fmla="*/ 69 w 137"/>
                  <a:gd name="T65" fmla="*/ 127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37" h="127">
                    <a:moveTo>
                      <a:pt x="69" y="127"/>
                    </a:moveTo>
                    <a:lnTo>
                      <a:pt x="83" y="125"/>
                    </a:lnTo>
                    <a:lnTo>
                      <a:pt x="96" y="122"/>
                    </a:lnTo>
                    <a:lnTo>
                      <a:pt x="106" y="115"/>
                    </a:lnTo>
                    <a:lnTo>
                      <a:pt x="116" y="108"/>
                    </a:lnTo>
                    <a:lnTo>
                      <a:pt x="125" y="98"/>
                    </a:lnTo>
                    <a:lnTo>
                      <a:pt x="132" y="88"/>
                    </a:lnTo>
                    <a:lnTo>
                      <a:pt x="135" y="76"/>
                    </a:lnTo>
                    <a:lnTo>
                      <a:pt x="137" y="62"/>
                    </a:lnTo>
                    <a:lnTo>
                      <a:pt x="135" y="51"/>
                    </a:lnTo>
                    <a:lnTo>
                      <a:pt x="132" y="39"/>
                    </a:lnTo>
                    <a:lnTo>
                      <a:pt x="125" y="29"/>
                    </a:lnTo>
                    <a:lnTo>
                      <a:pt x="116" y="18"/>
                    </a:lnTo>
                    <a:lnTo>
                      <a:pt x="106" y="12"/>
                    </a:lnTo>
                    <a:lnTo>
                      <a:pt x="96" y="5"/>
                    </a:lnTo>
                    <a:lnTo>
                      <a:pt x="83" y="2"/>
                    </a:lnTo>
                    <a:lnTo>
                      <a:pt x="69" y="0"/>
                    </a:lnTo>
                    <a:lnTo>
                      <a:pt x="56" y="2"/>
                    </a:lnTo>
                    <a:lnTo>
                      <a:pt x="42" y="5"/>
                    </a:lnTo>
                    <a:lnTo>
                      <a:pt x="30" y="12"/>
                    </a:lnTo>
                    <a:lnTo>
                      <a:pt x="20" y="18"/>
                    </a:lnTo>
                    <a:lnTo>
                      <a:pt x="12" y="29"/>
                    </a:lnTo>
                    <a:lnTo>
                      <a:pt x="5" y="39"/>
                    </a:lnTo>
                    <a:lnTo>
                      <a:pt x="2" y="51"/>
                    </a:lnTo>
                    <a:lnTo>
                      <a:pt x="0" y="62"/>
                    </a:lnTo>
                    <a:lnTo>
                      <a:pt x="2" y="76"/>
                    </a:lnTo>
                    <a:lnTo>
                      <a:pt x="5" y="88"/>
                    </a:lnTo>
                    <a:lnTo>
                      <a:pt x="12" y="98"/>
                    </a:lnTo>
                    <a:lnTo>
                      <a:pt x="20" y="108"/>
                    </a:lnTo>
                    <a:lnTo>
                      <a:pt x="30" y="115"/>
                    </a:lnTo>
                    <a:lnTo>
                      <a:pt x="42" y="122"/>
                    </a:lnTo>
                    <a:lnTo>
                      <a:pt x="56" y="125"/>
                    </a:lnTo>
                    <a:lnTo>
                      <a:pt x="69" y="127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5" name="Line 662">
                <a:extLst>
                  <a:ext uri="{FF2B5EF4-FFF2-40B4-BE49-F238E27FC236}">
                    <a16:creationId xmlns:a16="http://schemas.microsoft.com/office/drawing/2014/main" id="{FE4049DF-93D9-470B-AF2C-791DAB75A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35" y="1517"/>
                <a:ext cx="385" cy="229"/>
              </a:xfrm>
              <a:prstGeom prst="line">
                <a:avLst/>
              </a:prstGeom>
              <a:noFill/>
              <a:ln w="3175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6" name="Freeform 663">
                <a:extLst>
                  <a:ext uri="{FF2B5EF4-FFF2-40B4-BE49-F238E27FC236}">
                    <a16:creationId xmlns:a16="http://schemas.microsoft.com/office/drawing/2014/main" id="{4FC7D6E1-7256-45B3-BB13-40C4EC022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326"/>
                <a:ext cx="1049" cy="58"/>
              </a:xfrm>
              <a:custGeom>
                <a:avLst/>
                <a:gdLst>
                  <a:gd name="T0" fmla="*/ 1049 w 1049"/>
                  <a:gd name="T1" fmla="*/ 34 h 58"/>
                  <a:gd name="T2" fmla="*/ 1039 w 1049"/>
                  <a:gd name="T3" fmla="*/ 36 h 58"/>
                  <a:gd name="T4" fmla="*/ 1030 w 1049"/>
                  <a:gd name="T5" fmla="*/ 36 h 58"/>
                  <a:gd name="T6" fmla="*/ 1022 w 1049"/>
                  <a:gd name="T7" fmla="*/ 34 h 58"/>
                  <a:gd name="T8" fmla="*/ 1010 w 1049"/>
                  <a:gd name="T9" fmla="*/ 30 h 58"/>
                  <a:gd name="T10" fmla="*/ 970 w 1049"/>
                  <a:gd name="T11" fmla="*/ 37 h 58"/>
                  <a:gd name="T12" fmla="*/ 926 w 1049"/>
                  <a:gd name="T13" fmla="*/ 44 h 58"/>
                  <a:gd name="T14" fmla="*/ 882 w 1049"/>
                  <a:gd name="T15" fmla="*/ 49 h 58"/>
                  <a:gd name="T16" fmla="*/ 835 w 1049"/>
                  <a:gd name="T17" fmla="*/ 52 h 58"/>
                  <a:gd name="T18" fmla="*/ 787 w 1049"/>
                  <a:gd name="T19" fmla="*/ 56 h 58"/>
                  <a:gd name="T20" fmla="*/ 740 w 1049"/>
                  <a:gd name="T21" fmla="*/ 58 h 58"/>
                  <a:gd name="T22" fmla="*/ 691 w 1049"/>
                  <a:gd name="T23" fmla="*/ 58 h 58"/>
                  <a:gd name="T24" fmla="*/ 640 w 1049"/>
                  <a:gd name="T25" fmla="*/ 58 h 58"/>
                  <a:gd name="T26" fmla="*/ 537 w 1049"/>
                  <a:gd name="T27" fmla="*/ 54 h 58"/>
                  <a:gd name="T28" fmla="*/ 431 w 1049"/>
                  <a:gd name="T29" fmla="*/ 49 h 58"/>
                  <a:gd name="T30" fmla="*/ 325 w 1049"/>
                  <a:gd name="T31" fmla="*/ 39 h 58"/>
                  <a:gd name="T32" fmla="*/ 215 w 1049"/>
                  <a:gd name="T33" fmla="*/ 29 h 58"/>
                  <a:gd name="T34" fmla="*/ 213 w 1049"/>
                  <a:gd name="T35" fmla="*/ 22 h 58"/>
                  <a:gd name="T36" fmla="*/ 210 w 1049"/>
                  <a:gd name="T37" fmla="*/ 19 h 58"/>
                  <a:gd name="T38" fmla="*/ 144 w 1049"/>
                  <a:gd name="T39" fmla="*/ 12 h 58"/>
                  <a:gd name="T40" fmla="*/ 139 w 1049"/>
                  <a:gd name="T41" fmla="*/ 12 h 58"/>
                  <a:gd name="T42" fmla="*/ 134 w 1049"/>
                  <a:gd name="T43" fmla="*/ 14 h 58"/>
                  <a:gd name="T44" fmla="*/ 130 w 1049"/>
                  <a:gd name="T45" fmla="*/ 15 h 58"/>
                  <a:gd name="T46" fmla="*/ 129 w 1049"/>
                  <a:gd name="T47" fmla="*/ 17 h 58"/>
                  <a:gd name="T48" fmla="*/ 97 w 1049"/>
                  <a:gd name="T49" fmla="*/ 14 h 58"/>
                  <a:gd name="T50" fmla="*/ 65 w 1049"/>
                  <a:gd name="T51" fmla="*/ 9 h 58"/>
                  <a:gd name="T52" fmla="*/ 33 w 1049"/>
                  <a:gd name="T53" fmla="*/ 5 h 58"/>
                  <a:gd name="T54" fmla="*/ 0 w 1049"/>
                  <a:gd name="T55" fmla="*/ 0 h 5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049" h="58">
                    <a:moveTo>
                      <a:pt x="1049" y="34"/>
                    </a:moveTo>
                    <a:lnTo>
                      <a:pt x="1039" y="36"/>
                    </a:lnTo>
                    <a:lnTo>
                      <a:pt x="1030" y="36"/>
                    </a:lnTo>
                    <a:lnTo>
                      <a:pt x="1022" y="34"/>
                    </a:lnTo>
                    <a:lnTo>
                      <a:pt x="1010" y="30"/>
                    </a:lnTo>
                    <a:lnTo>
                      <a:pt x="970" y="37"/>
                    </a:lnTo>
                    <a:lnTo>
                      <a:pt x="926" y="44"/>
                    </a:lnTo>
                    <a:lnTo>
                      <a:pt x="882" y="49"/>
                    </a:lnTo>
                    <a:lnTo>
                      <a:pt x="835" y="52"/>
                    </a:lnTo>
                    <a:lnTo>
                      <a:pt x="787" y="56"/>
                    </a:lnTo>
                    <a:lnTo>
                      <a:pt x="740" y="58"/>
                    </a:lnTo>
                    <a:lnTo>
                      <a:pt x="691" y="58"/>
                    </a:lnTo>
                    <a:lnTo>
                      <a:pt x="640" y="58"/>
                    </a:lnTo>
                    <a:lnTo>
                      <a:pt x="537" y="54"/>
                    </a:lnTo>
                    <a:lnTo>
                      <a:pt x="431" y="49"/>
                    </a:lnTo>
                    <a:lnTo>
                      <a:pt x="325" y="39"/>
                    </a:lnTo>
                    <a:lnTo>
                      <a:pt x="215" y="29"/>
                    </a:lnTo>
                    <a:lnTo>
                      <a:pt x="213" y="22"/>
                    </a:lnTo>
                    <a:lnTo>
                      <a:pt x="210" y="19"/>
                    </a:lnTo>
                    <a:lnTo>
                      <a:pt x="144" y="12"/>
                    </a:lnTo>
                    <a:lnTo>
                      <a:pt x="139" y="12"/>
                    </a:lnTo>
                    <a:lnTo>
                      <a:pt x="134" y="14"/>
                    </a:lnTo>
                    <a:lnTo>
                      <a:pt x="130" y="15"/>
                    </a:lnTo>
                    <a:lnTo>
                      <a:pt x="129" y="17"/>
                    </a:lnTo>
                    <a:lnTo>
                      <a:pt x="97" y="14"/>
                    </a:lnTo>
                    <a:lnTo>
                      <a:pt x="65" y="9"/>
                    </a:lnTo>
                    <a:lnTo>
                      <a:pt x="33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7" name="Freeform 664">
                <a:extLst>
                  <a:ext uri="{FF2B5EF4-FFF2-40B4-BE49-F238E27FC236}">
                    <a16:creationId xmlns:a16="http://schemas.microsoft.com/office/drawing/2014/main" id="{159C66C1-2550-43B5-98E1-943C326CC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8" name="Freeform 665">
                <a:extLst>
                  <a:ext uri="{FF2B5EF4-FFF2-40B4-BE49-F238E27FC236}">
                    <a16:creationId xmlns:a16="http://schemas.microsoft.com/office/drawing/2014/main" id="{6C705760-EADB-46AD-A744-C5DE3A93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746"/>
                <a:ext cx="919" cy="271"/>
              </a:xfrm>
              <a:custGeom>
                <a:avLst/>
                <a:gdLst>
                  <a:gd name="T0" fmla="*/ 919 w 919"/>
                  <a:gd name="T1" fmla="*/ 70 h 271"/>
                  <a:gd name="T2" fmla="*/ 314 w 919"/>
                  <a:gd name="T3" fmla="*/ 262 h 271"/>
                  <a:gd name="T4" fmla="*/ 289 w 919"/>
                  <a:gd name="T5" fmla="*/ 267 h 271"/>
                  <a:gd name="T6" fmla="*/ 260 w 919"/>
                  <a:gd name="T7" fmla="*/ 271 h 271"/>
                  <a:gd name="T8" fmla="*/ 227 w 919"/>
                  <a:gd name="T9" fmla="*/ 271 h 271"/>
                  <a:gd name="T10" fmla="*/ 190 w 919"/>
                  <a:gd name="T11" fmla="*/ 269 h 271"/>
                  <a:gd name="T12" fmla="*/ 147 w 919"/>
                  <a:gd name="T13" fmla="*/ 266 h 271"/>
                  <a:gd name="T14" fmla="*/ 102 w 919"/>
                  <a:gd name="T15" fmla="*/ 259 h 271"/>
                  <a:gd name="T16" fmla="*/ 54 w 919"/>
                  <a:gd name="T17" fmla="*/ 249 h 271"/>
                  <a:gd name="T18" fmla="*/ 2 w 919"/>
                  <a:gd name="T19" fmla="*/ 239 h 271"/>
                  <a:gd name="T20" fmla="*/ 0 w 919"/>
                  <a:gd name="T21" fmla="*/ 237 h 271"/>
                  <a:gd name="T22" fmla="*/ 0 w 919"/>
                  <a:gd name="T23" fmla="*/ 235 h 271"/>
                  <a:gd name="T24" fmla="*/ 2 w 919"/>
                  <a:gd name="T25" fmla="*/ 234 h 271"/>
                  <a:gd name="T26" fmla="*/ 6 w 919"/>
                  <a:gd name="T27" fmla="*/ 232 h 271"/>
                  <a:gd name="T28" fmla="*/ 468 w 919"/>
                  <a:gd name="T29" fmla="*/ 33 h 271"/>
                  <a:gd name="T30" fmla="*/ 602 w 919"/>
                  <a:gd name="T31" fmla="*/ 7 h 271"/>
                  <a:gd name="T32" fmla="*/ 640 w 919"/>
                  <a:gd name="T33" fmla="*/ 9 h 271"/>
                  <a:gd name="T34" fmla="*/ 661 w 919"/>
                  <a:gd name="T35" fmla="*/ 0 h 271"/>
                  <a:gd name="T36" fmla="*/ 694 w 919"/>
                  <a:gd name="T37" fmla="*/ 2 h 271"/>
                  <a:gd name="T38" fmla="*/ 730 w 919"/>
                  <a:gd name="T39" fmla="*/ 4 h 271"/>
                  <a:gd name="T40" fmla="*/ 765 w 919"/>
                  <a:gd name="T41" fmla="*/ 9 h 271"/>
                  <a:gd name="T42" fmla="*/ 801 w 919"/>
                  <a:gd name="T43" fmla="*/ 14 h 271"/>
                  <a:gd name="T44" fmla="*/ 836 w 919"/>
                  <a:gd name="T45" fmla="*/ 22 h 271"/>
                  <a:gd name="T46" fmla="*/ 867 w 919"/>
                  <a:gd name="T47" fmla="*/ 31 h 271"/>
                  <a:gd name="T48" fmla="*/ 882 w 919"/>
                  <a:gd name="T49" fmla="*/ 38 h 271"/>
                  <a:gd name="T50" fmla="*/ 894 w 919"/>
                  <a:gd name="T51" fmla="*/ 43 h 271"/>
                  <a:gd name="T52" fmla="*/ 905 w 919"/>
                  <a:gd name="T53" fmla="*/ 51 h 271"/>
                  <a:gd name="T54" fmla="*/ 916 w 919"/>
                  <a:gd name="T55" fmla="*/ 58 h 271"/>
                  <a:gd name="T56" fmla="*/ 919 w 919"/>
                  <a:gd name="T57" fmla="*/ 65 h 271"/>
                  <a:gd name="T58" fmla="*/ 919 w 919"/>
                  <a:gd name="T59" fmla="*/ 70 h 27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919" h="271">
                    <a:moveTo>
                      <a:pt x="919" y="70"/>
                    </a:moveTo>
                    <a:lnTo>
                      <a:pt x="314" y="262"/>
                    </a:lnTo>
                    <a:lnTo>
                      <a:pt x="289" y="267"/>
                    </a:lnTo>
                    <a:lnTo>
                      <a:pt x="260" y="271"/>
                    </a:lnTo>
                    <a:lnTo>
                      <a:pt x="227" y="271"/>
                    </a:lnTo>
                    <a:lnTo>
                      <a:pt x="190" y="269"/>
                    </a:lnTo>
                    <a:lnTo>
                      <a:pt x="147" y="266"/>
                    </a:lnTo>
                    <a:lnTo>
                      <a:pt x="102" y="259"/>
                    </a:lnTo>
                    <a:lnTo>
                      <a:pt x="54" y="249"/>
                    </a:lnTo>
                    <a:lnTo>
                      <a:pt x="2" y="239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4"/>
                    </a:lnTo>
                    <a:lnTo>
                      <a:pt x="6" y="232"/>
                    </a:lnTo>
                    <a:lnTo>
                      <a:pt x="468" y="33"/>
                    </a:lnTo>
                    <a:lnTo>
                      <a:pt x="602" y="7"/>
                    </a:lnTo>
                    <a:lnTo>
                      <a:pt x="640" y="9"/>
                    </a:lnTo>
                    <a:lnTo>
                      <a:pt x="661" y="0"/>
                    </a:lnTo>
                    <a:lnTo>
                      <a:pt x="694" y="2"/>
                    </a:lnTo>
                    <a:lnTo>
                      <a:pt x="730" y="4"/>
                    </a:lnTo>
                    <a:lnTo>
                      <a:pt x="765" y="9"/>
                    </a:lnTo>
                    <a:lnTo>
                      <a:pt x="801" y="14"/>
                    </a:lnTo>
                    <a:lnTo>
                      <a:pt x="836" y="22"/>
                    </a:lnTo>
                    <a:lnTo>
                      <a:pt x="867" y="31"/>
                    </a:lnTo>
                    <a:lnTo>
                      <a:pt x="882" y="38"/>
                    </a:lnTo>
                    <a:lnTo>
                      <a:pt x="894" y="43"/>
                    </a:lnTo>
                    <a:lnTo>
                      <a:pt x="905" y="51"/>
                    </a:lnTo>
                    <a:lnTo>
                      <a:pt x="916" y="58"/>
                    </a:lnTo>
                    <a:lnTo>
                      <a:pt x="919" y="65"/>
                    </a:lnTo>
                    <a:lnTo>
                      <a:pt x="919" y="70"/>
                    </a:lnTo>
                    <a:close/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59" name="Freeform 666">
                <a:extLst>
                  <a:ext uri="{FF2B5EF4-FFF2-40B4-BE49-F238E27FC236}">
                    <a16:creationId xmlns:a16="http://schemas.microsoft.com/office/drawing/2014/main" id="{D8DCB751-EFB6-46F1-A8F4-0612FBE4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0" name="Freeform 667">
                <a:extLst>
                  <a:ext uri="{FF2B5EF4-FFF2-40B4-BE49-F238E27FC236}">
                    <a16:creationId xmlns:a16="http://schemas.microsoft.com/office/drawing/2014/main" id="{40E47857-F958-4161-81CC-AD3AE515B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54"/>
                <a:ext cx="356" cy="131"/>
              </a:xfrm>
              <a:custGeom>
                <a:avLst/>
                <a:gdLst>
                  <a:gd name="T0" fmla="*/ 8 w 356"/>
                  <a:gd name="T1" fmla="*/ 0 h 131"/>
                  <a:gd name="T2" fmla="*/ 3 w 356"/>
                  <a:gd name="T3" fmla="*/ 3 h 131"/>
                  <a:gd name="T4" fmla="*/ 1 w 356"/>
                  <a:gd name="T5" fmla="*/ 8 h 131"/>
                  <a:gd name="T6" fmla="*/ 0 w 356"/>
                  <a:gd name="T7" fmla="*/ 11 h 131"/>
                  <a:gd name="T8" fmla="*/ 0 w 356"/>
                  <a:gd name="T9" fmla="*/ 17 h 131"/>
                  <a:gd name="T10" fmla="*/ 38 w 356"/>
                  <a:gd name="T11" fmla="*/ 40 h 131"/>
                  <a:gd name="T12" fmla="*/ 76 w 356"/>
                  <a:gd name="T13" fmla="*/ 60 h 131"/>
                  <a:gd name="T14" fmla="*/ 113 w 356"/>
                  <a:gd name="T15" fmla="*/ 79 h 131"/>
                  <a:gd name="T16" fmla="*/ 150 w 356"/>
                  <a:gd name="T17" fmla="*/ 94 h 131"/>
                  <a:gd name="T18" fmla="*/ 185 w 356"/>
                  <a:gd name="T19" fmla="*/ 108 h 131"/>
                  <a:gd name="T20" fmla="*/ 221 w 356"/>
                  <a:gd name="T21" fmla="*/ 118 h 131"/>
                  <a:gd name="T22" fmla="*/ 255 w 356"/>
                  <a:gd name="T23" fmla="*/ 125 h 131"/>
                  <a:gd name="T24" fmla="*/ 288 w 356"/>
                  <a:gd name="T25" fmla="*/ 130 h 131"/>
                  <a:gd name="T26" fmla="*/ 310 w 356"/>
                  <a:gd name="T27" fmla="*/ 131 h 131"/>
                  <a:gd name="T28" fmla="*/ 327 w 356"/>
                  <a:gd name="T29" fmla="*/ 131 h 131"/>
                  <a:gd name="T30" fmla="*/ 342 w 356"/>
                  <a:gd name="T31" fmla="*/ 128 h 131"/>
                  <a:gd name="T32" fmla="*/ 351 w 356"/>
                  <a:gd name="T33" fmla="*/ 123 h 131"/>
                  <a:gd name="T34" fmla="*/ 354 w 356"/>
                  <a:gd name="T35" fmla="*/ 120 h 131"/>
                  <a:gd name="T36" fmla="*/ 356 w 356"/>
                  <a:gd name="T37" fmla="*/ 116 h 131"/>
                  <a:gd name="T38" fmla="*/ 356 w 356"/>
                  <a:gd name="T39" fmla="*/ 111 h 131"/>
                  <a:gd name="T40" fmla="*/ 356 w 356"/>
                  <a:gd name="T41" fmla="*/ 106 h 131"/>
                  <a:gd name="T42" fmla="*/ 352 w 356"/>
                  <a:gd name="T43" fmla="*/ 101 h 131"/>
                  <a:gd name="T44" fmla="*/ 349 w 356"/>
                  <a:gd name="T45" fmla="*/ 94 h 131"/>
                  <a:gd name="T46" fmla="*/ 344 w 356"/>
                  <a:gd name="T47" fmla="*/ 86 h 131"/>
                  <a:gd name="T48" fmla="*/ 337 w 356"/>
                  <a:gd name="T49" fmla="*/ 77 h 131"/>
                  <a:gd name="T50" fmla="*/ 325 w 356"/>
                  <a:gd name="T51" fmla="*/ 66 h 131"/>
                  <a:gd name="T52" fmla="*/ 314 w 356"/>
                  <a:gd name="T53" fmla="*/ 55 h 131"/>
                  <a:gd name="T54" fmla="*/ 298 w 356"/>
                  <a:gd name="T55" fmla="*/ 45 h 131"/>
                  <a:gd name="T56" fmla="*/ 283 w 356"/>
                  <a:gd name="T57" fmla="*/ 37 h 131"/>
                  <a:gd name="T58" fmla="*/ 266 w 356"/>
                  <a:gd name="T59" fmla="*/ 28 h 131"/>
                  <a:gd name="T60" fmla="*/ 248 w 356"/>
                  <a:gd name="T61" fmla="*/ 23 h 131"/>
                  <a:gd name="T62" fmla="*/ 228 w 356"/>
                  <a:gd name="T63" fmla="*/ 17 h 131"/>
                  <a:gd name="T64" fmla="*/ 207 w 356"/>
                  <a:gd name="T65" fmla="*/ 11 h 131"/>
                  <a:gd name="T66" fmla="*/ 162 w 356"/>
                  <a:gd name="T67" fmla="*/ 5 h 131"/>
                  <a:gd name="T68" fmla="*/ 114 w 356"/>
                  <a:gd name="T69" fmla="*/ 1 h 131"/>
                  <a:gd name="T70" fmla="*/ 62 w 356"/>
                  <a:gd name="T71" fmla="*/ 0 h 131"/>
                  <a:gd name="T72" fmla="*/ 8 w 356"/>
                  <a:gd name="T73" fmla="*/ 0 h 1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56" h="131">
                    <a:moveTo>
                      <a:pt x="8" y="0"/>
                    </a:moveTo>
                    <a:lnTo>
                      <a:pt x="3" y="3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38" y="40"/>
                    </a:lnTo>
                    <a:lnTo>
                      <a:pt x="76" y="60"/>
                    </a:lnTo>
                    <a:lnTo>
                      <a:pt x="113" y="79"/>
                    </a:lnTo>
                    <a:lnTo>
                      <a:pt x="150" y="94"/>
                    </a:lnTo>
                    <a:lnTo>
                      <a:pt x="185" y="108"/>
                    </a:lnTo>
                    <a:lnTo>
                      <a:pt x="221" y="118"/>
                    </a:lnTo>
                    <a:lnTo>
                      <a:pt x="255" y="125"/>
                    </a:lnTo>
                    <a:lnTo>
                      <a:pt x="288" y="130"/>
                    </a:lnTo>
                    <a:lnTo>
                      <a:pt x="310" y="131"/>
                    </a:lnTo>
                    <a:lnTo>
                      <a:pt x="327" y="131"/>
                    </a:lnTo>
                    <a:lnTo>
                      <a:pt x="342" y="128"/>
                    </a:lnTo>
                    <a:lnTo>
                      <a:pt x="351" y="123"/>
                    </a:lnTo>
                    <a:lnTo>
                      <a:pt x="354" y="120"/>
                    </a:lnTo>
                    <a:lnTo>
                      <a:pt x="356" y="116"/>
                    </a:lnTo>
                    <a:lnTo>
                      <a:pt x="356" y="111"/>
                    </a:lnTo>
                    <a:lnTo>
                      <a:pt x="356" y="106"/>
                    </a:lnTo>
                    <a:lnTo>
                      <a:pt x="352" y="101"/>
                    </a:lnTo>
                    <a:lnTo>
                      <a:pt x="349" y="94"/>
                    </a:lnTo>
                    <a:lnTo>
                      <a:pt x="344" y="86"/>
                    </a:lnTo>
                    <a:lnTo>
                      <a:pt x="337" y="77"/>
                    </a:lnTo>
                    <a:lnTo>
                      <a:pt x="325" y="66"/>
                    </a:lnTo>
                    <a:lnTo>
                      <a:pt x="314" y="55"/>
                    </a:lnTo>
                    <a:lnTo>
                      <a:pt x="298" y="45"/>
                    </a:lnTo>
                    <a:lnTo>
                      <a:pt x="283" y="37"/>
                    </a:lnTo>
                    <a:lnTo>
                      <a:pt x="266" y="28"/>
                    </a:lnTo>
                    <a:lnTo>
                      <a:pt x="248" y="23"/>
                    </a:lnTo>
                    <a:lnTo>
                      <a:pt x="228" y="17"/>
                    </a:lnTo>
                    <a:lnTo>
                      <a:pt x="207" y="11"/>
                    </a:lnTo>
                    <a:lnTo>
                      <a:pt x="162" y="5"/>
                    </a:lnTo>
                    <a:lnTo>
                      <a:pt x="114" y="1"/>
                    </a:lnTo>
                    <a:lnTo>
                      <a:pt x="62" y="0"/>
                    </a:lnTo>
                    <a:lnTo>
                      <a:pt x="8" y="0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1" name="Freeform 668">
                <a:extLst>
                  <a:ext uri="{FF2B5EF4-FFF2-40B4-BE49-F238E27FC236}">
                    <a16:creationId xmlns:a16="http://schemas.microsoft.com/office/drawing/2014/main" id="{EF6015FD-8BFE-4842-9825-C42C4CD6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67"/>
                <a:ext cx="319" cy="117"/>
              </a:xfrm>
              <a:custGeom>
                <a:avLst/>
                <a:gdLst>
                  <a:gd name="T0" fmla="*/ 0 w 319"/>
                  <a:gd name="T1" fmla="*/ 0 h 117"/>
                  <a:gd name="T2" fmla="*/ 1 w 319"/>
                  <a:gd name="T3" fmla="*/ 4 h 117"/>
                  <a:gd name="T4" fmla="*/ 3 w 319"/>
                  <a:gd name="T5" fmla="*/ 7 h 117"/>
                  <a:gd name="T6" fmla="*/ 43 w 319"/>
                  <a:gd name="T7" fmla="*/ 25 h 117"/>
                  <a:gd name="T8" fmla="*/ 84 w 319"/>
                  <a:gd name="T9" fmla="*/ 46 h 117"/>
                  <a:gd name="T10" fmla="*/ 126 w 319"/>
                  <a:gd name="T11" fmla="*/ 64 h 117"/>
                  <a:gd name="T12" fmla="*/ 167 w 319"/>
                  <a:gd name="T13" fmla="*/ 81 h 117"/>
                  <a:gd name="T14" fmla="*/ 207 w 319"/>
                  <a:gd name="T15" fmla="*/ 96 h 117"/>
                  <a:gd name="T16" fmla="*/ 248 w 319"/>
                  <a:gd name="T17" fmla="*/ 108 h 117"/>
                  <a:gd name="T18" fmla="*/ 266 w 319"/>
                  <a:gd name="T19" fmla="*/ 113 h 117"/>
                  <a:gd name="T20" fmla="*/ 285 w 319"/>
                  <a:gd name="T21" fmla="*/ 115 h 117"/>
                  <a:gd name="T22" fmla="*/ 302 w 319"/>
                  <a:gd name="T23" fmla="*/ 117 h 117"/>
                  <a:gd name="T24" fmla="*/ 319 w 319"/>
                  <a:gd name="T25" fmla="*/ 117 h 117"/>
                  <a:gd name="T26" fmla="*/ 315 w 319"/>
                  <a:gd name="T27" fmla="*/ 113 h 117"/>
                  <a:gd name="T28" fmla="*/ 309 w 319"/>
                  <a:gd name="T29" fmla="*/ 108 h 117"/>
                  <a:gd name="T30" fmla="*/ 298 w 319"/>
                  <a:gd name="T31" fmla="*/ 102 h 117"/>
                  <a:gd name="T32" fmla="*/ 285 w 319"/>
                  <a:gd name="T33" fmla="*/ 95 h 117"/>
                  <a:gd name="T34" fmla="*/ 253 w 319"/>
                  <a:gd name="T35" fmla="*/ 83 h 117"/>
                  <a:gd name="T36" fmla="*/ 219 w 319"/>
                  <a:gd name="T37" fmla="*/ 74 h 117"/>
                  <a:gd name="T38" fmla="*/ 177 w 319"/>
                  <a:gd name="T39" fmla="*/ 64 h 117"/>
                  <a:gd name="T40" fmla="*/ 136 w 319"/>
                  <a:gd name="T41" fmla="*/ 53 h 117"/>
                  <a:gd name="T42" fmla="*/ 99 w 319"/>
                  <a:gd name="T43" fmla="*/ 39 h 117"/>
                  <a:gd name="T44" fmla="*/ 65 w 319"/>
                  <a:gd name="T45" fmla="*/ 27 h 117"/>
                  <a:gd name="T46" fmla="*/ 16 w 319"/>
                  <a:gd name="T47" fmla="*/ 9 h 117"/>
                  <a:gd name="T48" fmla="*/ 0 w 319"/>
                  <a:gd name="T49" fmla="*/ 0 h 11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9" h="117">
                    <a:moveTo>
                      <a:pt x="0" y="0"/>
                    </a:moveTo>
                    <a:lnTo>
                      <a:pt x="1" y="4"/>
                    </a:lnTo>
                    <a:lnTo>
                      <a:pt x="3" y="7"/>
                    </a:lnTo>
                    <a:lnTo>
                      <a:pt x="43" y="25"/>
                    </a:lnTo>
                    <a:lnTo>
                      <a:pt x="84" y="46"/>
                    </a:lnTo>
                    <a:lnTo>
                      <a:pt x="126" y="64"/>
                    </a:lnTo>
                    <a:lnTo>
                      <a:pt x="167" y="81"/>
                    </a:lnTo>
                    <a:lnTo>
                      <a:pt x="207" y="96"/>
                    </a:lnTo>
                    <a:lnTo>
                      <a:pt x="248" y="108"/>
                    </a:lnTo>
                    <a:lnTo>
                      <a:pt x="266" y="113"/>
                    </a:lnTo>
                    <a:lnTo>
                      <a:pt x="285" y="115"/>
                    </a:lnTo>
                    <a:lnTo>
                      <a:pt x="302" y="117"/>
                    </a:lnTo>
                    <a:lnTo>
                      <a:pt x="319" y="117"/>
                    </a:lnTo>
                    <a:lnTo>
                      <a:pt x="315" y="113"/>
                    </a:lnTo>
                    <a:lnTo>
                      <a:pt x="309" y="108"/>
                    </a:lnTo>
                    <a:lnTo>
                      <a:pt x="298" y="102"/>
                    </a:lnTo>
                    <a:lnTo>
                      <a:pt x="285" y="95"/>
                    </a:lnTo>
                    <a:lnTo>
                      <a:pt x="253" y="83"/>
                    </a:lnTo>
                    <a:lnTo>
                      <a:pt x="219" y="74"/>
                    </a:lnTo>
                    <a:lnTo>
                      <a:pt x="177" y="64"/>
                    </a:lnTo>
                    <a:lnTo>
                      <a:pt x="136" y="53"/>
                    </a:lnTo>
                    <a:lnTo>
                      <a:pt x="99" y="39"/>
                    </a:lnTo>
                    <a:lnTo>
                      <a:pt x="65" y="27"/>
                    </a:lnTo>
                    <a:lnTo>
                      <a:pt x="16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BB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2" name="Freeform 669">
                <a:extLst>
                  <a:ext uri="{FF2B5EF4-FFF2-40B4-BE49-F238E27FC236}">
                    <a16:creationId xmlns:a16="http://schemas.microsoft.com/office/drawing/2014/main" id="{8585C1C1-C0AA-4E91-9CE8-9E646E6CE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771"/>
                <a:ext cx="288" cy="113"/>
              </a:xfrm>
              <a:custGeom>
                <a:avLst/>
                <a:gdLst>
                  <a:gd name="T0" fmla="*/ 0 w 288"/>
                  <a:gd name="T1" fmla="*/ 0 h 113"/>
                  <a:gd name="T2" fmla="*/ 38 w 288"/>
                  <a:gd name="T3" fmla="*/ 23 h 113"/>
                  <a:gd name="T4" fmla="*/ 76 w 288"/>
                  <a:gd name="T5" fmla="*/ 43 h 113"/>
                  <a:gd name="T6" fmla="*/ 113 w 288"/>
                  <a:gd name="T7" fmla="*/ 62 h 113"/>
                  <a:gd name="T8" fmla="*/ 150 w 288"/>
                  <a:gd name="T9" fmla="*/ 77 h 113"/>
                  <a:gd name="T10" fmla="*/ 185 w 288"/>
                  <a:gd name="T11" fmla="*/ 91 h 113"/>
                  <a:gd name="T12" fmla="*/ 221 w 288"/>
                  <a:gd name="T13" fmla="*/ 101 h 113"/>
                  <a:gd name="T14" fmla="*/ 255 w 288"/>
                  <a:gd name="T15" fmla="*/ 108 h 113"/>
                  <a:gd name="T16" fmla="*/ 288 w 288"/>
                  <a:gd name="T17" fmla="*/ 113 h 113"/>
                  <a:gd name="T18" fmla="*/ 287 w 288"/>
                  <a:gd name="T19" fmla="*/ 109 h 113"/>
                  <a:gd name="T20" fmla="*/ 282 w 288"/>
                  <a:gd name="T21" fmla="*/ 104 h 113"/>
                  <a:gd name="T22" fmla="*/ 275 w 288"/>
                  <a:gd name="T23" fmla="*/ 98 h 113"/>
                  <a:gd name="T24" fmla="*/ 266 w 288"/>
                  <a:gd name="T25" fmla="*/ 92 h 113"/>
                  <a:gd name="T26" fmla="*/ 258 w 288"/>
                  <a:gd name="T27" fmla="*/ 87 h 113"/>
                  <a:gd name="T28" fmla="*/ 246 w 288"/>
                  <a:gd name="T29" fmla="*/ 82 h 113"/>
                  <a:gd name="T30" fmla="*/ 233 w 288"/>
                  <a:gd name="T31" fmla="*/ 77 h 113"/>
                  <a:gd name="T32" fmla="*/ 219 w 288"/>
                  <a:gd name="T33" fmla="*/ 72 h 113"/>
                  <a:gd name="T34" fmla="*/ 138 w 288"/>
                  <a:gd name="T35" fmla="*/ 49 h 113"/>
                  <a:gd name="T36" fmla="*/ 65 w 288"/>
                  <a:gd name="T37" fmla="*/ 25 h 113"/>
                  <a:gd name="T38" fmla="*/ 16 w 288"/>
                  <a:gd name="T39" fmla="*/ 6 h 113"/>
                  <a:gd name="T40" fmla="*/ 0 w 288"/>
                  <a:gd name="T41" fmla="*/ 0 h 1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88" h="113">
                    <a:moveTo>
                      <a:pt x="0" y="0"/>
                    </a:moveTo>
                    <a:lnTo>
                      <a:pt x="38" y="23"/>
                    </a:lnTo>
                    <a:lnTo>
                      <a:pt x="76" y="43"/>
                    </a:lnTo>
                    <a:lnTo>
                      <a:pt x="113" y="62"/>
                    </a:lnTo>
                    <a:lnTo>
                      <a:pt x="150" y="77"/>
                    </a:lnTo>
                    <a:lnTo>
                      <a:pt x="185" y="91"/>
                    </a:lnTo>
                    <a:lnTo>
                      <a:pt x="221" y="101"/>
                    </a:lnTo>
                    <a:lnTo>
                      <a:pt x="255" y="108"/>
                    </a:lnTo>
                    <a:lnTo>
                      <a:pt x="288" y="113"/>
                    </a:lnTo>
                    <a:lnTo>
                      <a:pt x="287" y="109"/>
                    </a:lnTo>
                    <a:lnTo>
                      <a:pt x="282" y="104"/>
                    </a:lnTo>
                    <a:lnTo>
                      <a:pt x="275" y="98"/>
                    </a:lnTo>
                    <a:lnTo>
                      <a:pt x="266" y="92"/>
                    </a:lnTo>
                    <a:lnTo>
                      <a:pt x="258" y="87"/>
                    </a:lnTo>
                    <a:lnTo>
                      <a:pt x="246" y="82"/>
                    </a:lnTo>
                    <a:lnTo>
                      <a:pt x="233" y="77"/>
                    </a:lnTo>
                    <a:lnTo>
                      <a:pt x="219" y="72"/>
                    </a:lnTo>
                    <a:lnTo>
                      <a:pt x="138" y="49"/>
                    </a:lnTo>
                    <a:lnTo>
                      <a:pt x="65" y="25"/>
                    </a:lnTo>
                    <a:lnTo>
                      <a:pt x="1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3" name="Freeform 670">
                <a:extLst>
                  <a:ext uri="{FF2B5EF4-FFF2-40B4-BE49-F238E27FC236}">
                    <a16:creationId xmlns:a16="http://schemas.microsoft.com/office/drawing/2014/main" id="{72F4FBAB-817E-4AF7-941B-851888FBB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754"/>
                <a:ext cx="329" cy="86"/>
              </a:xfrm>
              <a:custGeom>
                <a:avLst/>
                <a:gdLst>
                  <a:gd name="T0" fmla="*/ 0 w 329"/>
                  <a:gd name="T1" fmla="*/ 0 h 86"/>
                  <a:gd name="T2" fmla="*/ 8 w 329"/>
                  <a:gd name="T3" fmla="*/ 6 h 86"/>
                  <a:gd name="T4" fmla="*/ 39 w 329"/>
                  <a:gd name="T5" fmla="*/ 20 h 86"/>
                  <a:gd name="T6" fmla="*/ 86 w 329"/>
                  <a:gd name="T7" fmla="*/ 37 h 86"/>
                  <a:gd name="T8" fmla="*/ 140 w 329"/>
                  <a:gd name="T9" fmla="*/ 55 h 86"/>
                  <a:gd name="T10" fmla="*/ 169 w 329"/>
                  <a:gd name="T11" fmla="*/ 64 h 86"/>
                  <a:gd name="T12" fmla="*/ 198 w 329"/>
                  <a:gd name="T13" fmla="*/ 72 h 86"/>
                  <a:gd name="T14" fmla="*/ 226 w 329"/>
                  <a:gd name="T15" fmla="*/ 77 h 86"/>
                  <a:gd name="T16" fmla="*/ 253 w 329"/>
                  <a:gd name="T17" fmla="*/ 82 h 86"/>
                  <a:gd name="T18" fmla="*/ 277 w 329"/>
                  <a:gd name="T19" fmla="*/ 86 h 86"/>
                  <a:gd name="T20" fmla="*/ 299 w 329"/>
                  <a:gd name="T21" fmla="*/ 86 h 86"/>
                  <a:gd name="T22" fmla="*/ 307 w 329"/>
                  <a:gd name="T23" fmla="*/ 86 h 86"/>
                  <a:gd name="T24" fmla="*/ 316 w 329"/>
                  <a:gd name="T25" fmla="*/ 84 h 86"/>
                  <a:gd name="T26" fmla="*/ 324 w 329"/>
                  <a:gd name="T27" fmla="*/ 81 h 86"/>
                  <a:gd name="T28" fmla="*/ 329 w 329"/>
                  <a:gd name="T29" fmla="*/ 77 h 86"/>
                  <a:gd name="T30" fmla="*/ 317 w 329"/>
                  <a:gd name="T31" fmla="*/ 66 h 86"/>
                  <a:gd name="T32" fmla="*/ 306 w 329"/>
                  <a:gd name="T33" fmla="*/ 55 h 86"/>
                  <a:gd name="T34" fmla="*/ 290 w 329"/>
                  <a:gd name="T35" fmla="*/ 45 h 86"/>
                  <a:gd name="T36" fmla="*/ 275 w 329"/>
                  <a:gd name="T37" fmla="*/ 37 h 86"/>
                  <a:gd name="T38" fmla="*/ 258 w 329"/>
                  <a:gd name="T39" fmla="*/ 28 h 86"/>
                  <a:gd name="T40" fmla="*/ 240 w 329"/>
                  <a:gd name="T41" fmla="*/ 23 h 86"/>
                  <a:gd name="T42" fmla="*/ 220 w 329"/>
                  <a:gd name="T43" fmla="*/ 17 h 86"/>
                  <a:gd name="T44" fmla="*/ 199 w 329"/>
                  <a:gd name="T45" fmla="*/ 11 h 86"/>
                  <a:gd name="T46" fmla="*/ 154 w 329"/>
                  <a:gd name="T47" fmla="*/ 5 h 86"/>
                  <a:gd name="T48" fmla="*/ 106 w 329"/>
                  <a:gd name="T49" fmla="*/ 1 h 86"/>
                  <a:gd name="T50" fmla="*/ 54 w 329"/>
                  <a:gd name="T51" fmla="*/ 0 h 86"/>
                  <a:gd name="T52" fmla="*/ 0 w 329"/>
                  <a:gd name="T53" fmla="*/ 0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29" h="86">
                    <a:moveTo>
                      <a:pt x="0" y="0"/>
                    </a:moveTo>
                    <a:lnTo>
                      <a:pt x="8" y="6"/>
                    </a:lnTo>
                    <a:lnTo>
                      <a:pt x="39" y="20"/>
                    </a:lnTo>
                    <a:lnTo>
                      <a:pt x="86" y="37"/>
                    </a:lnTo>
                    <a:lnTo>
                      <a:pt x="140" y="55"/>
                    </a:lnTo>
                    <a:lnTo>
                      <a:pt x="169" y="64"/>
                    </a:lnTo>
                    <a:lnTo>
                      <a:pt x="198" y="72"/>
                    </a:lnTo>
                    <a:lnTo>
                      <a:pt x="226" y="77"/>
                    </a:lnTo>
                    <a:lnTo>
                      <a:pt x="253" y="82"/>
                    </a:lnTo>
                    <a:lnTo>
                      <a:pt x="277" y="86"/>
                    </a:lnTo>
                    <a:lnTo>
                      <a:pt x="299" y="86"/>
                    </a:lnTo>
                    <a:lnTo>
                      <a:pt x="307" y="86"/>
                    </a:lnTo>
                    <a:lnTo>
                      <a:pt x="316" y="84"/>
                    </a:lnTo>
                    <a:lnTo>
                      <a:pt x="324" y="81"/>
                    </a:lnTo>
                    <a:lnTo>
                      <a:pt x="329" y="77"/>
                    </a:lnTo>
                    <a:lnTo>
                      <a:pt x="317" y="66"/>
                    </a:lnTo>
                    <a:lnTo>
                      <a:pt x="306" y="55"/>
                    </a:lnTo>
                    <a:lnTo>
                      <a:pt x="290" y="45"/>
                    </a:lnTo>
                    <a:lnTo>
                      <a:pt x="275" y="37"/>
                    </a:lnTo>
                    <a:lnTo>
                      <a:pt x="258" y="28"/>
                    </a:lnTo>
                    <a:lnTo>
                      <a:pt x="240" y="23"/>
                    </a:lnTo>
                    <a:lnTo>
                      <a:pt x="220" y="17"/>
                    </a:lnTo>
                    <a:lnTo>
                      <a:pt x="199" y="11"/>
                    </a:lnTo>
                    <a:lnTo>
                      <a:pt x="154" y="5"/>
                    </a:lnTo>
                    <a:lnTo>
                      <a:pt x="106" y="1"/>
                    </a:lnTo>
                    <a:lnTo>
                      <a:pt x="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C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4" name="Freeform 671">
                <a:extLst>
                  <a:ext uri="{FF2B5EF4-FFF2-40B4-BE49-F238E27FC236}">
                    <a16:creationId xmlns:a16="http://schemas.microsoft.com/office/drawing/2014/main" id="{FFC466D7-99E5-4D1C-AB9C-737932886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755"/>
                <a:ext cx="344" cy="98"/>
              </a:xfrm>
              <a:custGeom>
                <a:avLst/>
                <a:gdLst>
                  <a:gd name="T0" fmla="*/ 3 w 344"/>
                  <a:gd name="T1" fmla="*/ 0 h 98"/>
                  <a:gd name="T2" fmla="*/ 15 w 344"/>
                  <a:gd name="T3" fmla="*/ 7 h 98"/>
                  <a:gd name="T4" fmla="*/ 49 w 344"/>
                  <a:gd name="T5" fmla="*/ 21 h 98"/>
                  <a:gd name="T6" fmla="*/ 96 w 344"/>
                  <a:gd name="T7" fmla="*/ 39 h 98"/>
                  <a:gd name="T8" fmla="*/ 150 w 344"/>
                  <a:gd name="T9" fmla="*/ 58 h 98"/>
                  <a:gd name="T10" fmla="*/ 179 w 344"/>
                  <a:gd name="T11" fmla="*/ 68 h 98"/>
                  <a:gd name="T12" fmla="*/ 207 w 344"/>
                  <a:gd name="T13" fmla="*/ 76 h 98"/>
                  <a:gd name="T14" fmla="*/ 236 w 344"/>
                  <a:gd name="T15" fmla="*/ 83 h 98"/>
                  <a:gd name="T16" fmla="*/ 261 w 344"/>
                  <a:gd name="T17" fmla="*/ 88 h 98"/>
                  <a:gd name="T18" fmla="*/ 285 w 344"/>
                  <a:gd name="T19" fmla="*/ 90 h 98"/>
                  <a:gd name="T20" fmla="*/ 307 w 344"/>
                  <a:gd name="T21" fmla="*/ 92 h 98"/>
                  <a:gd name="T22" fmla="*/ 315 w 344"/>
                  <a:gd name="T23" fmla="*/ 90 h 98"/>
                  <a:gd name="T24" fmla="*/ 324 w 344"/>
                  <a:gd name="T25" fmla="*/ 88 h 98"/>
                  <a:gd name="T26" fmla="*/ 331 w 344"/>
                  <a:gd name="T27" fmla="*/ 86 h 98"/>
                  <a:gd name="T28" fmla="*/ 337 w 344"/>
                  <a:gd name="T29" fmla="*/ 83 h 98"/>
                  <a:gd name="T30" fmla="*/ 341 w 344"/>
                  <a:gd name="T31" fmla="*/ 88 h 98"/>
                  <a:gd name="T32" fmla="*/ 344 w 344"/>
                  <a:gd name="T33" fmla="*/ 92 h 98"/>
                  <a:gd name="T34" fmla="*/ 337 w 344"/>
                  <a:gd name="T35" fmla="*/ 95 h 98"/>
                  <a:gd name="T36" fmla="*/ 326 w 344"/>
                  <a:gd name="T37" fmla="*/ 98 h 98"/>
                  <a:gd name="T38" fmla="*/ 310 w 344"/>
                  <a:gd name="T39" fmla="*/ 98 h 98"/>
                  <a:gd name="T40" fmla="*/ 293 w 344"/>
                  <a:gd name="T41" fmla="*/ 97 h 98"/>
                  <a:gd name="T42" fmla="*/ 273 w 344"/>
                  <a:gd name="T43" fmla="*/ 95 h 98"/>
                  <a:gd name="T44" fmla="*/ 251 w 344"/>
                  <a:gd name="T45" fmla="*/ 92 h 98"/>
                  <a:gd name="T46" fmla="*/ 226 w 344"/>
                  <a:gd name="T47" fmla="*/ 86 h 98"/>
                  <a:gd name="T48" fmla="*/ 201 w 344"/>
                  <a:gd name="T49" fmla="*/ 80 h 98"/>
                  <a:gd name="T50" fmla="*/ 147 w 344"/>
                  <a:gd name="T51" fmla="*/ 65 h 98"/>
                  <a:gd name="T52" fmla="*/ 94 w 344"/>
                  <a:gd name="T53" fmla="*/ 46 h 98"/>
                  <a:gd name="T54" fmla="*/ 67 w 344"/>
                  <a:gd name="T55" fmla="*/ 36 h 98"/>
                  <a:gd name="T56" fmla="*/ 44 w 344"/>
                  <a:gd name="T57" fmla="*/ 24 h 98"/>
                  <a:gd name="T58" fmla="*/ 20 w 344"/>
                  <a:gd name="T59" fmla="*/ 14 h 98"/>
                  <a:gd name="T60" fmla="*/ 0 w 344"/>
                  <a:gd name="T61" fmla="*/ 2 h 98"/>
                  <a:gd name="T62" fmla="*/ 3 w 344"/>
                  <a:gd name="T63" fmla="*/ 0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4" h="98">
                    <a:moveTo>
                      <a:pt x="3" y="0"/>
                    </a:moveTo>
                    <a:lnTo>
                      <a:pt x="15" y="7"/>
                    </a:lnTo>
                    <a:lnTo>
                      <a:pt x="49" y="21"/>
                    </a:lnTo>
                    <a:lnTo>
                      <a:pt x="96" y="39"/>
                    </a:lnTo>
                    <a:lnTo>
                      <a:pt x="150" y="58"/>
                    </a:lnTo>
                    <a:lnTo>
                      <a:pt x="179" y="68"/>
                    </a:lnTo>
                    <a:lnTo>
                      <a:pt x="207" y="76"/>
                    </a:lnTo>
                    <a:lnTo>
                      <a:pt x="236" y="83"/>
                    </a:lnTo>
                    <a:lnTo>
                      <a:pt x="261" y="88"/>
                    </a:lnTo>
                    <a:lnTo>
                      <a:pt x="285" y="90"/>
                    </a:lnTo>
                    <a:lnTo>
                      <a:pt x="307" y="92"/>
                    </a:lnTo>
                    <a:lnTo>
                      <a:pt x="315" y="90"/>
                    </a:lnTo>
                    <a:lnTo>
                      <a:pt x="324" y="88"/>
                    </a:lnTo>
                    <a:lnTo>
                      <a:pt x="331" y="86"/>
                    </a:lnTo>
                    <a:lnTo>
                      <a:pt x="337" y="83"/>
                    </a:lnTo>
                    <a:lnTo>
                      <a:pt x="341" y="88"/>
                    </a:lnTo>
                    <a:lnTo>
                      <a:pt x="344" y="92"/>
                    </a:lnTo>
                    <a:lnTo>
                      <a:pt x="337" y="95"/>
                    </a:lnTo>
                    <a:lnTo>
                      <a:pt x="326" y="98"/>
                    </a:lnTo>
                    <a:lnTo>
                      <a:pt x="310" y="98"/>
                    </a:lnTo>
                    <a:lnTo>
                      <a:pt x="293" y="97"/>
                    </a:lnTo>
                    <a:lnTo>
                      <a:pt x="273" y="95"/>
                    </a:lnTo>
                    <a:lnTo>
                      <a:pt x="251" y="92"/>
                    </a:lnTo>
                    <a:lnTo>
                      <a:pt x="226" y="86"/>
                    </a:lnTo>
                    <a:lnTo>
                      <a:pt x="201" y="80"/>
                    </a:lnTo>
                    <a:lnTo>
                      <a:pt x="147" y="65"/>
                    </a:lnTo>
                    <a:lnTo>
                      <a:pt x="94" y="46"/>
                    </a:lnTo>
                    <a:lnTo>
                      <a:pt x="67" y="36"/>
                    </a:lnTo>
                    <a:lnTo>
                      <a:pt x="44" y="24"/>
                    </a:lnTo>
                    <a:lnTo>
                      <a:pt x="20" y="1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5" name="Freeform 672">
                <a:extLst>
                  <a:ext uri="{FF2B5EF4-FFF2-40B4-BE49-F238E27FC236}">
                    <a16:creationId xmlns:a16="http://schemas.microsoft.com/office/drawing/2014/main" id="{A6B89D3A-11DC-4AB2-BE8E-507DD494A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754"/>
                <a:ext cx="338" cy="94"/>
              </a:xfrm>
              <a:custGeom>
                <a:avLst/>
                <a:gdLst>
                  <a:gd name="T0" fmla="*/ 2 w 338"/>
                  <a:gd name="T1" fmla="*/ 0 h 94"/>
                  <a:gd name="T2" fmla="*/ 10 w 338"/>
                  <a:gd name="T3" fmla="*/ 6 h 94"/>
                  <a:gd name="T4" fmla="*/ 41 w 338"/>
                  <a:gd name="T5" fmla="*/ 20 h 94"/>
                  <a:gd name="T6" fmla="*/ 88 w 338"/>
                  <a:gd name="T7" fmla="*/ 37 h 94"/>
                  <a:gd name="T8" fmla="*/ 142 w 338"/>
                  <a:gd name="T9" fmla="*/ 55 h 94"/>
                  <a:gd name="T10" fmla="*/ 171 w 338"/>
                  <a:gd name="T11" fmla="*/ 64 h 94"/>
                  <a:gd name="T12" fmla="*/ 200 w 338"/>
                  <a:gd name="T13" fmla="*/ 72 h 94"/>
                  <a:gd name="T14" fmla="*/ 228 w 338"/>
                  <a:gd name="T15" fmla="*/ 77 h 94"/>
                  <a:gd name="T16" fmla="*/ 255 w 338"/>
                  <a:gd name="T17" fmla="*/ 82 h 94"/>
                  <a:gd name="T18" fmla="*/ 279 w 338"/>
                  <a:gd name="T19" fmla="*/ 86 h 94"/>
                  <a:gd name="T20" fmla="*/ 301 w 338"/>
                  <a:gd name="T21" fmla="*/ 86 h 94"/>
                  <a:gd name="T22" fmla="*/ 309 w 338"/>
                  <a:gd name="T23" fmla="*/ 86 h 94"/>
                  <a:gd name="T24" fmla="*/ 318 w 338"/>
                  <a:gd name="T25" fmla="*/ 84 h 94"/>
                  <a:gd name="T26" fmla="*/ 326 w 338"/>
                  <a:gd name="T27" fmla="*/ 81 h 94"/>
                  <a:gd name="T28" fmla="*/ 331 w 338"/>
                  <a:gd name="T29" fmla="*/ 77 h 94"/>
                  <a:gd name="T30" fmla="*/ 335 w 338"/>
                  <a:gd name="T31" fmla="*/ 82 h 94"/>
                  <a:gd name="T32" fmla="*/ 338 w 338"/>
                  <a:gd name="T33" fmla="*/ 87 h 94"/>
                  <a:gd name="T34" fmla="*/ 331 w 338"/>
                  <a:gd name="T35" fmla="*/ 91 h 94"/>
                  <a:gd name="T36" fmla="*/ 321 w 338"/>
                  <a:gd name="T37" fmla="*/ 93 h 94"/>
                  <a:gd name="T38" fmla="*/ 306 w 338"/>
                  <a:gd name="T39" fmla="*/ 94 h 94"/>
                  <a:gd name="T40" fmla="*/ 289 w 338"/>
                  <a:gd name="T41" fmla="*/ 93 h 94"/>
                  <a:gd name="T42" fmla="*/ 269 w 338"/>
                  <a:gd name="T43" fmla="*/ 91 h 94"/>
                  <a:gd name="T44" fmla="*/ 247 w 338"/>
                  <a:gd name="T45" fmla="*/ 87 h 94"/>
                  <a:gd name="T46" fmla="*/ 223 w 338"/>
                  <a:gd name="T47" fmla="*/ 82 h 94"/>
                  <a:gd name="T48" fmla="*/ 198 w 338"/>
                  <a:gd name="T49" fmla="*/ 77 h 94"/>
                  <a:gd name="T50" fmla="*/ 146 w 338"/>
                  <a:gd name="T51" fmla="*/ 62 h 94"/>
                  <a:gd name="T52" fmla="*/ 93 w 338"/>
                  <a:gd name="T53" fmla="*/ 44 h 94"/>
                  <a:gd name="T54" fmla="*/ 68 w 338"/>
                  <a:gd name="T55" fmla="*/ 35 h 94"/>
                  <a:gd name="T56" fmla="*/ 44 w 338"/>
                  <a:gd name="T57" fmla="*/ 23 h 94"/>
                  <a:gd name="T58" fmla="*/ 22 w 338"/>
                  <a:gd name="T59" fmla="*/ 13 h 94"/>
                  <a:gd name="T60" fmla="*/ 0 w 338"/>
                  <a:gd name="T61" fmla="*/ 1 h 94"/>
                  <a:gd name="T62" fmla="*/ 2 w 338"/>
                  <a:gd name="T63" fmla="*/ 1 h 94"/>
                  <a:gd name="T64" fmla="*/ 2 w 338"/>
                  <a:gd name="T65" fmla="*/ 0 h 9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38" h="94">
                    <a:moveTo>
                      <a:pt x="2" y="0"/>
                    </a:moveTo>
                    <a:lnTo>
                      <a:pt x="10" y="6"/>
                    </a:lnTo>
                    <a:lnTo>
                      <a:pt x="41" y="20"/>
                    </a:lnTo>
                    <a:lnTo>
                      <a:pt x="88" y="37"/>
                    </a:lnTo>
                    <a:lnTo>
                      <a:pt x="142" y="55"/>
                    </a:lnTo>
                    <a:lnTo>
                      <a:pt x="171" y="64"/>
                    </a:lnTo>
                    <a:lnTo>
                      <a:pt x="200" y="72"/>
                    </a:lnTo>
                    <a:lnTo>
                      <a:pt x="228" y="77"/>
                    </a:lnTo>
                    <a:lnTo>
                      <a:pt x="255" y="82"/>
                    </a:lnTo>
                    <a:lnTo>
                      <a:pt x="279" y="86"/>
                    </a:lnTo>
                    <a:lnTo>
                      <a:pt x="301" y="86"/>
                    </a:lnTo>
                    <a:lnTo>
                      <a:pt x="309" y="86"/>
                    </a:lnTo>
                    <a:lnTo>
                      <a:pt x="318" y="84"/>
                    </a:lnTo>
                    <a:lnTo>
                      <a:pt x="326" y="81"/>
                    </a:lnTo>
                    <a:lnTo>
                      <a:pt x="331" y="77"/>
                    </a:lnTo>
                    <a:lnTo>
                      <a:pt x="335" y="82"/>
                    </a:lnTo>
                    <a:lnTo>
                      <a:pt x="338" y="87"/>
                    </a:lnTo>
                    <a:lnTo>
                      <a:pt x="331" y="91"/>
                    </a:lnTo>
                    <a:lnTo>
                      <a:pt x="321" y="93"/>
                    </a:lnTo>
                    <a:lnTo>
                      <a:pt x="306" y="94"/>
                    </a:lnTo>
                    <a:lnTo>
                      <a:pt x="289" y="93"/>
                    </a:lnTo>
                    <a:lnTo>
                      <a:pt x="269" y="91"/>
                    </a:lnTo>
                    <a:lnTo>
                      <a:pt x="247" y="87"/>
                    </a:lnTo>
                    <a:lnTo>
                      <a:pt x="223" y="82"/>
                    </a:lnTo>
                    <a:lnTo>
                      <a:pt x="198" y="77"/>
                    </a:lnTo>
                    <a:lnTo>
                      <a:pt x="146" y="62"/>
                    </a:lnTo>
                    <a:lnTo>
                      <a:pt x="93" y="44"/>
                    </a:lnTo>
                    <a:lnTo>
                      <a:pt x="68" y="35"/>
                    </a:lnTo>
                    <a:lnTo>
                      <a:pt x="44" y="23"/>
                    </a:lnTo>
                    <a:lnTo>
                      <a:pt x="22" y="1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6" name="Freeform 673">
                <a:extLst>
                  <a:ext uri="{FF2B5EF4-FFF2-40B4-BE49-F238E27FC236}">
                    <a16:creationId xmlns:a16="http://schemas.microsoft.com/office/drawing/2014/main" id="{A12D7BEA-E18A-4D64-8533-C635AA5E4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  <a:close/>
                  </a:path>
                </a:pathLst>
              </a:custGeom>
              <a:solidFill>
                <a:srgbClr val="4E4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7" name="Freeform 674">
                <a:extLst>
                  <a:ext uri="{FF2B5EF4-FFF2-40B4-BE49-F238E27FC236}">
                    <a16:creationId xmlns:a16="http://schemas.microsoft.com/office/drawing/2014/main" id="{EA96B5BE-5082-4C03-BCE6-3F06418D6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338"/>
                <a:ext cx="374" cy="444"/>
              </a:xfrm>
              <a:custGeom>
                <a:avLst/>
                <a:gdLst>
                  <a:gd name="T0" fmla="*/ 284 w 374"/>
                  <a:gd name="T1" fmla="*/ 8 h 444"/>
                  <a:gd name="T2" fmla="*/ 287 w 374"/>
                  <a:gd name="T3" fmla="*/ 5 h 444"/>
                  <a:gd name="T4" fmla="*/ 291 w 374"/>
                  <a:gd name="T5" fmla="*/ 2 h 444"/>
                  <a:gd name="T6" fmla="*/ 298 w 374"/>
                  <a:gd name="T7" fmla="*/ 0 h 444"/>
                  <a:gd name="T8" fmla="*/ 303 w 374"/>
                  <a:gd name="T9" fmla="*/ 0 h 444"/>
                  <a:gd name="T10" fmla="*/ 363 w 374"/>
                  <a:gd name="T11" fmla="*/ 7 h 444"/>
                  <a:gd name="T12" fmla="*/ 367 w 374"/>
                  <a:gd name="T13" fmla="*/ 7 h 444"/>
                  <a:gd name="T14" fmla="*/ 370 w 374"/>
                  <a:gd name="T15" fmla="*/ 10 h 444"/>
                  <a:gd name="T16" fmla="*/ 372 w 374"/>
                  <a:gd name="T17" fmla="*/ 13 h 444"/>
                  <a:gd name="T18" fmla="*/ 374 w 374"/>
                  <a:gd name="T19" fmla="*/ 17 h 444"/>
                  <a:gd name="T20" fmla="*/ 374 w 374"/>
                  <a:gd name="T21" fmla="*/ 24 h 444"/>
                  <a:gd name="T22" fmla="*/ 372 w 374"/>
                  <a:gd name="T23" fmla="*/ 30 h 444"/>
                  <a:gd name="T24" fmla="*/ 362 w 374"/>
                  <a:gd name="T25" fmla="*/ 54 h 444"/>
                  <a:gd name="T26" fmla="*/ 350 w 374"/>
                  <a:gd name="T27" fmla="*/ 79 h 444"/>
                  <a:gd name="T28" fmla="*/ 336 w 374"/>
                  <a:gd name="T29" fmla="*/ 105 h 444"/>
                  <a:gd name="T30" fmla="*/ 321 w 374"/>
                  <a:gd name="T31" fmla="*/ 130 h 444"/>
                  <a:gd name="T32" fmla="*/ 304 w 374"/>
                  <a:gd name="T33" fmla="*/ 155 h 444"/>
                  <a:gd name="T34" fmla="*/ 287 w 374"/>
                  <a:gd name="T35" fmla="*/ 181 h 444"/>
                  <a:gd name="T36" fmla="*/ 269 w 374"/>
                  <a:gd name="T37" fmla="*/ 206 h 444"/>
                  <a:gd name="T38" fmla="*/ 247 w 374"/>
                  <a:gd name="T39" fmla="*/ 231 h 444"/>
                  <a:gd name="T40" fmla="*/ 203 w 374"/>
                  <a:gd name="T41" fmla="*/ 284 h 444"/>
                  <a:gd name="T42" fmla="*/ 154 w 374"/>
                  <a:gd name="T43" fmla="*/ 338 h 444"/>
                  <a:gd name="T44" fmla="*/ 100 w 374"/>
                  <a:gd name="T45" fmla="*/ 390 h 444"/>
                  <a:gd name="T46" fmla="*/ 43 w 374"/>
                  <a:gd name="T47" fmla="*/ 444 h 444"/>
                  <a:gd name="T48" fmla="*/ 0 w 374"/>
                  <a:gd name="T49" fmla="*/ 431 h 444"/>
                  <a:gd name="T50" fmla="*/ 39 w 374"/>
                  <a:gd name="T51" fmla="*/ 389 h 444"/>
                  <a:gd name="T52" fmla="*/ 78 w 374"/>
                  <a:gd name="T53" fmla="*/ 340 h 444"/>
                  <a:gd name="T54" fmla="*/ 119 w 374"/>
                  <a:gd name="T55" fmla="*/ 287 h 444"/>
                  <a:gd name="T56" fmla="*/ 159 w 374"/>
                  <a:gd name="T57" fmla="*/ 231 h 444"/>
                  <a:gd name="T58" fmla="*/ 196 w 374"/>
                  <a:gd name="T59" fmla="*/ 174 h 444"/>
                  <a:gd name="T60" fmla="*/ 230 w 374"/>
                  <a:gd name="T61" fmla="*/ 117 h 444"/>
                  <a:gd name="T62" fmla="*/ 247 w 374"/>
                  <a:gd name="T63" fmla="*/ 88 h 444"/>
                  <a:gd name="T64" fmla="*/ 260 w 374"/>
                  <a:gd name="T65" fmla="*/ 61 h 444"/>
                  <a:gd name="T66" fmla="*/ 274 w 374"/>
                  <a:gd name="T67" fmla="*/ 35 h 444"/>
                  <a:gd name="T68" fmla="*/ 284 w 374"/>
                  <a:gd name="T69" fmla="*/ 8 h 4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4" h="444">
                    <a:moveTo>
                      <a:pt x="284" y="8"/>
                    </a:moveTo>
                    <a:lnTo>
                      <a:pt x="287" y="5"/>
                    </a:lnTo>
                    <a:lnTo>
                      <a:pt x="291" y="2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63" y="7"/>
                    </a:lnTo>
                    <a:lnTo>
                      <a:pt x="367" y="7"/>
                    </a:lnTo>
                    <a:lnTo>
                      <a:pt x="370" y="10"/>
                    </a:lnTo>
                    <a:lnTo>
                      <a:pt x="372" y="13"/>
                    </a:lnTo>
                    <a:lnTo>
                      <a:pt x="374" y="17"/>
                    </a:lnTo>
                    <a:lnTo>
                      <a:pt x="374" y="24"/>
                    </a:lnTo>
                    <a:lnTo>
                      <a:pt x="372" y="30"/>
                    </a:lnTo>
                    <a:lnTo>
                      <a:pt x="362" y="54"/>
                    </a:lnTo>
                    <a:lnTo>
                      <a:pt x="350" y="79"/>
                    </a:lnTo>
                    <a:lnTo>
                      <a:pt x="336" y="105"/>
                    </a:lnTo>
                    <a:lnTo>
                      <a:pt x="321" y="130"/>
                    </a:lnTo>
                    <a:lnTo>
                      <a:pt x="304" y="155"/>
                    </a:lnTo>
                    <a:lnTo>
                      <a:pt x="287" y="181"/>
                    </a:lnTo>
                    <a:lnTo>
                      <a:pt x="269" y="206"/>
                    </a:lnTo>
                    <a:lnTo>
                      <a:pt x="247" y="231"/>
                    </a:lnTo>
                    <a:lnTo>
                      <a:pt x="203" y="284"/>
                    </a:lnTo>
                    <a:lnTo>
                      <a:pt x="154" y="338"/>
                    </a:lnTo>
                    <a:lnTo>
                      <a:pt x="100" y="390"/>
                    </a:lnTo>
                    <a:lnTo>
                      <a:pt x="43" y="444"/>
                    </a:lnTo>
                    <a:lnTo>
                      <a:pt x="0" y="431"/>
                    </a:lnTo>
                    <a:lnTo>
                      <a:pt x="39" y="389"/>
                    </a:lnTo>
                    <a:lnTo>
                      <a:pt x="78" y="340"/>
                    </a:lnTo>
                    <a:lnTo>
                      <a:pt x="119" y="287"/>
                    </a:lnTo>
                    <a:lnTo>
                      <a:pt x="159" y="231"/>
                    </a:lnTo>
                    <a:lnTo>
                      <a:pt x="196" y="174"/>
                    </a:lnTo>
                    <a:lnTo>
                      <a:pt x="230" y="117"/>
                    </a:lnTo>
                    <a:lnTo>
                      <a:pt x="247" y="88"/>
                    </a:lnTo>
                    <a:lnTo>
                      <a:pt x="260" y="61"/>
                    </a:lnTo>
                    <a:lnTo>
                      <a:pt x="274" y="35"/>
                    </a:lnTo>
                    <a:lnTo>
                      <a:pt x="284" y="8"/>
                    </a:lnTo>
                  </a:path>
                </a:pathLst>
              </a:custGeom>
              <a:noFill/>
              <a:ln w="3175">
                <a:solidFill>
                  <a:srgbClr val="1F1A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8" name="Freeform 675">
                <a:extLst>
                  <a:ext uri="{FF2B5EF4-FFF2-40B4-BE49-F238E27FC236}">
                    <a16:creationId xmlns:a16="http://schemas.microsoft.com/office/drawing/2014/main" id="{24236E9C-031E-4C87-B910-340E70067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692"/>
                <a:ext cx="117" cy="21"/>
              </a:xfrm>
              <a:custGeom>
                <a:avLst/>
                <a:gdLst>
                  <a:gd name="T0" fmla="*/ 117 w 117"/>
                  <a:gd name="T1" fmla="*/ 21 h 21"/>
                  <a:gd name="T2" fmla="*/ 0 w 117"/>
                  <a:gd name="T3" fmla="*/ 0 h 21"/>
                  <a:gd name="T4" fmla="*/ 29 w 117"/>
                  <a:gd name="T5" fmla="*/ 4 h 21"/>
                  <a:gd name="T6" fmla="*/ 58 w 117"/>
                  <a:gd name="T7" fmla="*/ 9 h 21"/>
                  <a:gd name="T8" fmla="*/ 88 w 117"/>
                  <a:gd name="T9" fmla="*/ 14 h 21"/>
                  <a:gd name="T10" fmla="*/ 117 w 117"/>
                  <a:gd name="T11" fmla="*/ 2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21">
                    <a:moveTo>
                      <a:pt x="117" y="21"/>
                    </a:moveTo>
                    <a:lnTo>
                      <a:pt x="0" y="0"/>
                    </a:lnTo>
                    <a:lnTo>
                      <a:pt x="29" y="4"/>
                    </a:lnTo>
                    <a:lnTo>
                      <a:pt x="58" y="9"/>
                    </a:lnTo>
                    <a:lnTo>
                      <a:pt x="88" y="14"/>
                    </a:lnTo>
                    <a:lnTo>
                      <a:pt x="117" y="21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69" name="Freeform 676">
                <a:extLst>
                  <a:ext uri="{FF2B5EF4-FFF2-40B4-BE49-F238E27FC236}">
                    <a16:creationId xmlns:a16="http://schemas.microsoft.com/office/drawing/2014/main" id="{6350B858-7088-47CE-914B-D0E4F6CC0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687"/>
                <a:ext cx="181" cy="32"/>
              </a:xfrm>
              <a:custGeom>
                <a:avLst/>
                <a:gdLst>
                  <a:gd name="T0" fmla="*/ 181 w 181"/>
                  <a:gd name="T1" fmla="*/ 32 h 32"/>
                  <a:gd name="T2" fmla="*/ 0 w 181"/>
                  <a:gd name="T3" fmla="*/ 0 h 32"/>
                  <a:gd name="T4" fmla="*/ 46 w 181"/>
                  <a:gd name="T5" fmla="*/ 7 h 32"/>
                  <a:gd name="T6" fmla="*/ 92 w 181"/>
                  <a:gd name="T7" fmla="*/ 14 h 32"/>
                  <a:gd name="T8" fmla="*/ 137 w 181"/>
                  <a:gd name="T9" fmla="*/ 22 h 32"/>
                  <a:gd name="T10" fmla="*/ 181 w 181"/>
                  <a:gd name="T11" fmla="*/ 3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32">
                    <a:moveTo>
                      <a:pt x="181" y="32"/>
                    </a:moveTo>
                    <a:lnTo>
                      <a:pt x="0" y="0"/>
                    </a:lnTo>
                    <a:lnTo>
                      <a:pt x="46" y="7"/>
                    </a:lnTo>
                    <a:lnTo>
                      <a:pt x="92" y="14"/>
                    </a:lnTo>
                    <a:lnTo>
                      <a:pt x="137" y="22"/>
                    </a:lnTo>
                    <a:lnTo>
                      <a:pt x="181" y="3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0" name="Freeform 677">
                <a:extLst>
                  <a:ext uri="{FF2B5EF4-FFF2-40B4-BE49-F238E27FC236}">
                    <a16:creationId xmlns:a16="http://schemas.microsoft.com/office/drawing/2014/main" id="{9AEDDEAE-3E4D-4FBB-9D0F-7ABCA5BB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686"/>
                <a:ext cx="228" cy="40"/>
              </a:xfrm>
              <a:custGeom>
                <a:avLst/>
                <a:gdLst>
                  <a:gd name="T0" fmla="*/ 59 w 228"/>
                  <a:gd name="T1" fmla="*/ 6 h 40"/>
                  <a:gd name="T2" fmla="*/ 176 w 228"/>
                  <a:gd name="T3" fmla="*/ 27 h 40"/>
                  <a:gd name="T4" fmla="*/ 189 w 228"/>
                  <a:gd name="T5" fmla="*/ 30 h 40"/>
                  <a:gd name="T6" fmla="*/ 203 w 228"/>
                  <a:gd name="T7" fmla="*/ 33 h 40"/>
                  <a:gd name="T8" fmla="*/ 214 w 228"/>
                  <a:gd name="T9" fmla="*/ 37 h 40"/>
                  <a:gd name="T10" fmla="*/ 228 w 228"/>
                  <a:gd name="T11" fmla="*/ 40 h 40"/>
                  <a:gd name="T12" fmla="*/ 0 w 228"/>
                  <a:gd name="T13" fmla="*/ 0 h 40"/>
                  <a:gd name="T14" fmla="*/ 14 w 228"/>
                  <a:gd name="T15" fmla="*/ 1 h 40"/>
                  <a:gd name="T16" fmla="*/ 29 w 228"/>
                  <a:gd name="T17" fmla="*/ 3 h 40"/>
                  <a:gd name="T18" fmla="*/ 44 w 228"/>
                  <a:gd name="T19" fmla="*/ 5 h 40"/>
                  <a:gd name="T20" fmla="*/ 59 w 228"/>
                  <a:gd name="T21" fmla="*/ 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8" h="40">
                    <a:moveTo>
                      <a:pt x="59" y="6"/>
                    </a:moveTo>
                    <a:lnTo>
                      <a:pt x="176" y="27"/>
                    </a:lnTo>
                    <a:lnTo>
                      <a:pt x="189" y="30"/>
                    </a:lnTo>
                    <a:lnTo>
                      <a:pt x="203" y="33"/>
                    </a:lnTo>
                    <a:lnTo>
                      <a:pt x="214" y="37"/>
                    </a:lnTo>
                    <a:lnTo>
                      <a:pt x="228" y="40"/>
                    </a:lnTo>
                    <a:lnTo>
                      <a:pt x="0" y="0"/>
                    </a:lnTo>
                    <a:lnTo>
                      <a:pt x="14" y="1"/>
                    </a:lnTo>
                    <a:lnTo>
                      <a:pt x="29" y="3"/>
                    </a:lnTo>
                    <a:lnTo>
                      <a:pt x="44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1" name="Freeform 678">
                <a:extLst>
                  <a:ext uri="{FF2B5EF4-FFF2-40B4-BE49-F238E27FC236}">
                    <a16:creationId xmlns:a16="http://schemas.microsoft.com/office/drawing/2014/main" id="{811C3918-83B1-422E-99E2-019513EAA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684"/>
                <a:ext cx="269" cy="47"/>
              </a:xfrm>
              <a:custGeom>
                <a:avLst/>
                <a:gdLst>
                  <a:gd name="T0" fmla="*/ 47 w 269"/>
                  <a:gd name="T1" fmla="*/ 3 h 47"/>
                  <a:gd name="T2" fmla="*/ 228 w 269"/>
                  <a:gd name="T3" fmla="*/ 35 h 47"/>
                  <a:gd name="T4" fmla="*/ 248 w 269"/>
                  <a:gd name="T5" fmla="*/ 42 h 47"/>
                  <a:gd name="T6" fmla="*/ 269 w 269"/>
                  <a:gd name="T7" fmla="*/ 47 h 47"/>
                  <a:gd name="T8" fmla="*/ 0 w 269"/>
                  <a:gd name="T9" fmla="*/ 0 h 47"/>
                  <a:gd name="T10" fmla="*/ 24 w 269"/>
                  <a:gd name="T11" fmla="*/ 2 h 47"/>
                  <a:gd name="T12" fmla="*/ 47 w 269"/>
                  <a:gd name="T13" fmla="*/ 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47">
                    <a:moveTo>
                      <a:pt x="47" y="3"/>
                    </a:moveTo>
                    <a:lnTo>
                      <a:pt x="228" y="35"/>
                    </a:lnTo>
                    <a:lnTo>
                      <a:pt x="248" y="42"/>
                    </a:lnTo>
                    <a:lnTo>
                      <a:pt x="269" y="47"/>
                    </a:lnTo>
                    <a:lnTo>
                      <a:pt x="0" y="0"/>
                    </a:lnTo>
                    <a:lnTo>
                      <a:pt x="24" y="2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2" name="Freeform 679">
                <a:extLst>
                  <a:ext uri="{FF2B5EF4-FFF2-40B4-BE49-F238E27FC236}">
                    <a16:creationId xmlns:a16="http://schemas.microsoft.com/office/drawing/2014/main" id="{EFA201D8-5CA8-4982-8E2E-3980F05CC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684"/>
                <a:ext cx="302" cy="52"/>
              </a:xfrm>
              <a:custGeom>
                <a:avLst/>
                <a:gdLst>
                  <a:gd name="T0" fmla="*/ 40 w 302"/>
                  <a:gd name="T1" fmla="*/ 2 h 52"/>
                  <a:gd name="T2" fmla="*/ 268 w 302"/>
                  <a:gd name="T3" fmla="*/ 42 h 52"/>
                  <a:gd name="T4" fmla="*/ 285 w 302"/>
                  <a:gd name="T5" fmla="*/ 47 h 52"/>
                  <a:gd name="T6" fmla="*/ 302 w 302"/>
                  <a:gd name="T7" fmla="*/ 52 h 52"/>
                  <a:gd name="T8" fmla="*/ 0 w 302"/>
                  <a:gd name="T9" fmla="*/ 0 h 52"/>
                  <a:gd name="T10" fmla="*/ 20 w 302"/>
                  <a:gd name="T11" fmla="*/ 0 h 52"/>
                  <a:gd name="T12" fmla="*/ 40 w 302"/>
                  <a:gd name="T13" fmla="*/ 2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52">
                    <a:moveTo>
                      <a:pt x="40" y="2"/>
                    </a:moveTo>
                    <a:lnTo>
                      <a:pt x="268" y="42"/>
                    </a:lnTo>
                    <a:lnTo>
                      <a:pt x="285" y="47"/>
                    </a:lnTo>
                    <a:lnTo>
                      <a:pt x="302" y="5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40" y="2"/>
                    </a:lnTo>
                    <a:close/>
                  </a:path>
                </a:pathLst>
              </a:custGeom>
              <a:solidFill>
                <a:srgbClr val="BED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3" name="Freeform 680">
                <a:extLst>
                  <a:ext uri="{FF2B5EF4-FFF2-40B4-BE49-F238E27FC236}">
                    <a16:creationId xmlns:a16="http://schemas.microsoft.com/office/drawing/2014/main" id="{84A32B0F-B9AA-4969-9D6C-68CCCEFF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682"/>
                <a:ext cx="334" cy="59"/>
              </a:xfrm>
              <a:custGeom>
                <a:avLst/>
                <a:gdLst>
                  <a:gd name="T0" fmla="*/ 35 w 334"/>
                  <a:gd name="T1" fmla="*/ 2 h 59"/>
                  <a:gd name="T2" fmla="*/ 304 w 334"/>
                  <a:gd name="T3" fmla="*/ 49 h 59"/>
                  <a:gd name="T4" fmla="*/ 319 w 334"/>
                  <a:gd name="T5" fmla="*/ 54 h 59"/>
                  <a:gd name="T6" fmla="*/ 334 w 334"/>
                  <a:gd name="T7" fmla="*/ 59 h 59"/>
                  <a:gd name="T8" fmla="*/ 0 w 334"/>
                  <a:gd name="T9" fmla="*/ 0 h 59"/>
                  <a:gd name="T10" fmla="*/ 18 w 334"/>
                  <a:gd name="T11" fmla="*/ 2 h 59"/>
                  <a:gd name="T12" fmla="*/ 35 w 334"/>
                  <a:gd name="T13" fmla="*/ 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4" h="59">
                    <a:moveTo>
                      <a:pt x="35" y="2"/>
                    </a:moveTo>
                    <a:lnTo>
                      <a:pt x="304" y="49"/>
                    </a:lnTo>
                    <a:lnTo>
                      <a:pt x="319" y="54"/>
                    </a:lnTo>
                    <a:lnTo>
                      <a:pt x="334" y="59"/>
                    </a:lnTo>
                    <a:lnTo>
                      <a:pt x="0" y="0"/>
                    </a:lnTo>
                    <a:lnTo>
                      <a:pt x="18" y="2"/>
                    </a:lnTo>
                    <a:lnTo>
                      <a:pt x="35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4" name="Freeform 681">
                <a:extLst>
                  <a:ext uri="{FF2B5EF4-FFF2-40B4-BE49-F238E27FC236}">
                    <a16:creationId xmlns:a16="http://schemas.microsoft.com/office/drawing/2014/main" id="{7FEA5939-D3FA-4BDC-ABF6-8B40F751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682"/>
                <a:ext cx="362" cy="64"/>
              </a:xfrm>
              <a:custGeom>
                <a:avLst/>
                <a:gdLst>
                  <a:gd name="T0" fmla="*/ 33 w 362"/>
                  <a:gd name="T1" fmla="*/ 2 h 64"/>
                  <a:gd name="T2" fmla="*/ 335 w 362"/>
                  <a:gd name="T3" fmla="*/ 54 h 64"/>
                  <a:gd name="T4" fmla="*/ 348 w 362"/>
                  <a:gd name="T5" fmla="*/ 59 h 64"/>
                  <a:gd name="T6" fmla="*/ 362 w 362"/>
                  <a:gd name="T7" fmla="*/ 64 h 64"/>
                  <a:gd name="T8" fmla="*/ 0 w 362"/>
                  <a:gd name="T9" fmla="*/ 0 h 64"/>
                  <a:gd name="T10" fmla="*/ 17 w 362"/>
                  <a:gd name="T11" fmla="*/ 0 h 64"/>
                  <a:gd name="T12" fmla="*/ 33 w 362"/>
                  <a:gd name="T13" fmla="*/ 2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64">
                    <a:moveTo>
                      <a:pt x="33" y="2"/>
                    </a:moveTo>
                    <a:lnTo>
                      <a:pt x="335" y="54"/>
                    </a:lnTo>
                    <a:lnTo>
                      <a:pt x="348" y="59"/>
                    </a:lnTo>
                    <a:lnTo>
                      <a:pt x="362" y="6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5" name="Freeform 682">
                <a:extLst>
                  <a:ext uri="{FF2B5EF4-FFF2-40B4-BE49-F238E27FC236}">
                    <a16:creationId xmlns:a16="http://schemas.microsoft.com/office/drawing/2014/main" id="{C2E6B8B1-41B5-4105-9706-DCC366944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682"/>
                <a:ext cx="387" cy="68"/>
              </a:xfrm>
              <a:custGeom>
                <a:avLst/>
                <a:gdLst>
                  <a:gd name="T0" fmla="*/ 29 w 387"/>
                  <a:gd name="T1" fmla="*/ 0 h 68"/>
                  <a:gd name="T2" fmla="*/ 363 w 387"/>
                  <a:gd name="T3" fmla="*/ 59 h 68"/>
                  <a:gd name="T4" fmla="*/ 375 w 387"/>
                  <a:gd name="T5" fmla="*/ 64 h 68"/>
                  <a:gd name="T6" fmla="*/ 387 w 387"/>
                  <a:gd name="T7" fmla="*/ 68 h 68"/>
                  <a:gd name="T8" fmla="*/ 0 w 387"/>
                  <a:gd name="T9" fmla="*/ 0 h 68"/>
                  <a:gd name="T10" fmla="*/ 13 w 387"/>
                  <a:gd name="T11" fmla="*/ 0 h 68"/>
                  <a:gd name="T12" fmla="*/ 29 w 387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7" h="68">
                    <a:moveTo>
                      <a:pt x="29" y="0"/>
                    </a:moveTo>
                    <a:lnTo>
                      <a:pt x="363" y="59"/>
                    </a:lnTo>
                    <a:lnTo>
                      <a:pt x="375" y="64"/>
                    </a:lnTo>
                    <a:lnTo>
                      <a:pt x="387" y="6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C0D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6" name="Freeform 683">
                <a:extLst>
                  <a:ext uri="{FF2B5EF4-FFF2-40B4-BE49-F238E27FC236}">
                    <a16:creationId xmlns:a16="http://schemas.microsoft.com/office/drawing/2014/main" id="{99439EB3-E3CB-49C6-B727-4C6A1E6C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682"/>
                <a:ext cx="412" cy="73"/>
              </a:xfrm>
              <a:custGeom>
                <a:avLst/>
                <a:gdLst>
                  <a:gd name="T0" fmla="*/ 28 w 412"/>
                  <a:gd name="T1" fmla="*/ 0 h 73"/>
                  <a:gd name="T2" fmla="*/ 390 w 412"/>
                  <a:gd name="T3" fmla="*/ 64 h 73"/>
                  <a:gd name="T4" fmla="*/ 402 w 412"/>
                  <a:gd name="T5" fmla="*/ 68 h 73"/>
                  <a:gd name="T6" fmla="*/ 412 w 412"/>
                  <a:gd name="T7" fmla="*/ 73 h 73"/>
                  <a:gd name="T8" fmla="*/ 0 w 412"/>
                  <a:gd name="T9" fmla="*/ 0 h 73"/>
                  <a:gd name="T10" fmla="*/ 15 w 412"/>
                  <a:gd name="T11" fmla="*/ 0 h 73"/>
                  <a:gd name="T12" fmla="*/ 28 w 412"/>
                  <a:gd name="T13" fmla="*/ 0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2" h="73">
                    <a:moveTo>
                      <a:pt x="28" y="0"/>
                    </a:moveTo>
                    <a:lnTo>
                      <a:pt x="390" y="64"/>
                    </a:lnTo>
                    <a:lnTo>
                      <a:pt x="402" y="68"/>
                    </a:lnTo>
                    <a:lnTo>
                      <a:pt x="412" y="73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7" name="Freeform 684">
                <a:extLst>
                  <a:ext uri="{FF2B5EF4-FFF2-40B4-BE49-F238E27FC236}">
                    <a16:creationId xmlns:a16="http://schemas.microsoft.com/office/drawing/2014/main" id="{6223DA8A-09E3-452F-94CB-C6207B69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682"/>
                <a:ext cx="436" cy="76"/>
              </a:xfrm>
              <a:custGeom>
                <a:avLst/>
                <a:gdLst>
                  <a:gd name="T0" fmla="*/ 27 w 436"/>
                  <a:gd name="T1" fmla="*/ 0 h 76"/>
                  <a:gd name="T2" fmla="*/ 414 w 436"/>
                  <a:gd name="T3" fmla="*/ 68 h 76"/>
                  <a:gd name="T4" fmla="*/ 424 w 436"/>
                  <a:gd name="T5" fmla="*/ 73 h 76"/>
                  <a:gd name="T6" fmla="*/ 436 w 436"/>
                  <a:gd name="T7" fmla="*/ 76 h 76"/>
                  <a:gd name="T8" fmla="*/ 0 w 436"/>
                  <a:gd name="T9" fmla="*/ 0 h 76"/>
                  <a:gd name="T10" fmla="*/ 13 w 436"/>
                  <a:gd name="T11" fmla="*/ 0 h 76"/>
                  <a:gd name="T12" fmla="*/ 27 w 436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76">
                    <a:moveTo>
                      <a:pt x="27" y="0"/>
                    </a:moveTo>
                    <a:lnTo>
                      <a:pt x="414" y="68"/>
                    </a:lnTo>
                    <a:lnTo>
                      <a:pt x="424" y="73"/>
                    </a:lnTo>
                    <a:lnTo>
                      <a:pt x="436" y="76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8" name="Freeform 685">
                <a:extLst>
                  <a:ext uri="{FF2B5EF4-FFF2-40B4-BE49-F238E27FC236}">
                    <a16:creationId xmlns:a16="http://schemas.microsoft.com/office/drawing/2014/main" id="{23EF9CF4-FE6D-4E88-B16C-60A6C5362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682"/>
                <a:ext cx="458" cy="80"/>
              </a:xfrm>
              <a:custGeom>
                <a:avLst/>
                <a:gdLst>
                  <a:gd name="T0" fmla="*/ 26 w 458"/>
                  <a:gd name="T1" fmla="*/ 0 h 80"/>
                  <a:gd name="T2" fmla="*/ 438 w 458"/>
                  <a:gd name="T3" fmla="*/ 73 h 80"/>
                  <a:gd name="T4" fmla="*/ 448 w 458"/>
                  <a:gd name="T5" fmla="*/ 76 h 80"/>
                  <a:gd name="T6" fmla="*/ 458 w 458"/>
                  <a:gd name="T7" fmla="*/ 80 h 80"/>
                  <a:gd name="T8" fmla="*/ 0 w 458"/>
                  <a:gd name="T9" fmla="*/ 0 h 80"/>
                  <a:gd name="T10" fmla="*/ 14 w 458"/>
                  <a:gd name="T11" fmla="*/ 0 h 80"/>
                  <a:gd name="T12" fmla="*/ 26 w 458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8" h="80">
                    <a:moveTo>
                      <a:pt x="26" y="0"/>
                    </a:moveTo>
                    <a:lnTo>
                      <a:pt x="438" y="73"/>
                    </a:lnTo>
                    <a:lnTo>
                      <a:pt x="448" y="76"/>
                    </a:lnTo>
                    <a:lnTo>
                      <a:pt x="458" y="8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0D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79" name="Freeform 686">
                <a:extLst>
                  <a:ext uri="{FF2B5EF4-FFF2-40B4-BE49-F238E27FC236}">
                    <a16:creationId xmlns:a16="http://schemas.microsoft.com/office/drawing/2014/main" id="{5E21A676-25F0-441C-828C-30B024644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682"/>
                <a:ext cx="479" cy="85"/>
              </a:xfrm>
              <a:custGeom>
                <a:avLst/>
                <a:gdLst>
                  <a:gd name="T0" fmla="*/ 25 w 479"/>
                  <a:gd name="T1" fmla="*/ 0 h 85"/>
                  <a:gd name="T2" fmla="*/ 461 w 479"/>
                  <a:gd name="T3" fmla="*/ 76 h 85"/>
                  <a:gd name="T4" fmla="*/ 469 w 479"/>
                  <a:gd name="T5" fmla="*/ 80 h 85"/>
                  <a:gd name="T6" fmla="*/ 479 w 479"/>
                  <a:gd name="T7" fmla="*/ 85 h 85"/>
                  <a:gd name="T8" fmla="*/ 0 w 479"/>
                  <a:gd name="T9" fmla="*/ 0 h 85"/>
                  <a:gd name="T10" fmla="*/ 13 w 479"/>
                  <a:gd name="T11" fmla="*/ 0 h 85"/>
                  <a:gd name="T12" fmla="*/ 25 w 479"/>
                  <a:gd name="T13" fmla="*/ 0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9" h="85">
                    <a:moveTo>
                      <a:pt x="25" y="0"/>
                    </a:moveTo>
                    <a:lnTo>
                      <a:pt x="461" y="76"/>
                    </a:lnTo>
                    <a:lnTo>
                      <a:pt x="469" y="80"/>
                    </a:lnTo>
                    <a:lnTo>
                      <a:pt x="479" y="85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0" name="Freeform 687">
                <a:extLst>
                  <a:ext uri="{FF2B5EF4-FFF2-40B4-BE49-F238E27FC236}">
                    <a16:creationId xmlns:a16="http://schemas.microsoft.com/office/drawing/2014/main" id="{ECBA9D73-C55B-4600-8672-C7086F92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682"/>
                <a:ext cx="500" cy="88"/>
              </a:xfrm>
              <a:custGeom>
                <a:avLst/>
                <a:gdLst>
                  <a:gd name="T0" fmla="*/ 23 w 500"/>
                  <a:gd name="T1" fmla="*/ 0 h 88"/>
                  <a:gd name="T2" fmla="*/ 481 w 500"/>
                  <a:gd name="T3" fmla="*/ 80 h 88"/>
                  <a:gd name="T4" fmla="*/ 489 w 500"/>
                  <a:gd name="T5" fmla="*/ 83 h 88"/>
                  <a:gd name="T6" fmla="*/ 500 w 500"/>
                  <a:gd name="T7" fmla="*/ 88 h 88"/>
                  <a:gd name="T8" fmla="*/ 0 w 500"/>
                  <a:gd name="T9" fmla="*/ 0 h 88"/>
                  <a:gd name="T10" fmla="*/ 12 w 500"/>
                  <a:gd name="T11" fmla="*/ 0 h 88"/>
                  <a:gd name="T12" fmla="*/ 23 w 500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0" h="88">
                    <a:moveTo>
                      <a:pt x="23" y="0"/>
                    </a:moveTo>
                    <a:lnTo>
                      <a:pt x="481" y="80"/>
                    </a:lnTo>
                    <a:lnTo>
                      <a:pt x="489" y="83"/>
                    </a:lnTo>
                    <a:lnTo>
                      <a:pt x="500" y="8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1" name="Freeform 688">
                <a:extLst>
                  <a:ext uri="{FF2B5EF4-FFF2-40B4-BE49-F238E27FC236}">
                    <a16:creationId xmlns:a16="http://schemas.microsoft.com/office/drawing/2014/main" id="{D0262979-C591-4386-890D-987EAFAFE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682"/>
                <a:ext cx="518" cy="91"/>
              </a:xfrm>
              <a:custGeom>
                <a:avLst/>
                <a:gdLst>
                  <a:gd name="T0" fmla="*/ 22 w 518"/>
                  <a:gd name="T1" fmla="*/ 0 h 91"/>
                  <a:gd name="T2" fmla="*/ 501 w 518"/>
                  <a:gd name="T3" fmla="*/ 85 h 91"/>
                  <a:gd name="T4" fmla="*/ 510 w 518"/>
                  <a:gd name="T5" fmla="*/ 88 h 91"/>
                  <a:gd name="T6" fmla="*/ 518 w 518"/>
                  <a:gd name="T7" fmla="*/ 91 h 91"/>
                  <a:gd name="T8" fmla="*/ 0 w 518"/>
                  <a:gd name="T9" fmla="*/ 0 h 91"/>
                  <a:gd name="T10" fmla="*/ 11 w 518"/>
                  <a:gd name="T11" fmla="*/ 0 h 91"/>
                  <a:gd name="T12" fmla="*/ 22 w 518"/>
                  <a:gd name="T13" fmla="*/ 0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8" h="91">
                    <a:moveTo>
                      <a:pt x="22" y="0"/>
                    </a:moveTo>
                    <a:lnTo>
                      <a:pt x="501" y="85"/>
                    </a:lnTo>
                    <a:lnTo>
                      <a:pt x="510" y="88"/>
                    </a:lnTo>
                    <a:lnTo>
                      <a:pt x="518" y="9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2" name="Freeform 689">
                <a:extLst>
                  <a:ext uri="{FF2B5EF4-FFF2-40B4-BE49-F238E27FC236}">
                    <a16:creationId xmlns:a16="http://schemas.microsoft.com/office/drawing/2014/main" id="{ED662EA6-F8B2-43B0-9BD4-6D52F4AD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682"/>
                <a:ext cx="537" cy="95"/>
              </a:xfrm>
              <a:custGeom>
                <a:avLst/>
                <a:gdLst>
                  <a:gd name="T0" fmla="*/ 22 w 537"/>
                  <a:gd name="T1" fmla="*/ 0 h 95"/>
                  <a:gd name="T2" fmla="*/ 522 w 537"/>
                  <a:gd name="T3" fmla="*/ 88 h 95"/>
                  <a:gd name="T4" fmla="*/ 528 w 537"/>
                  <a:gd name="T5" fmla="*/ 91 h 95"/>
                  <a:gd name="T6" fmla="*/ 537 w 537"/>
                  <a:gd name="T7" fmla="*/ 95 h 95"/>
                  <a:gd name="T8" fmla="*/ 0 w 537"/>
                  <a:gd name="T9" fmla="*/ 0 h 95"/>
                  <a:gd name="T10" fmla="*/ 12 w 537"/>
                  <a:gd name="T11" fmla="*/ 0 h 95"/>
                  <a:gd name="T12" fmla="*/ 22 w 537"/>
                  <a:gd name="T13" fmla="*/ 0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7" h="95">
                    <a:moveTo>
                      <a:pt x="22" y="0"/>
                    </a:moveTo>
                    <a:lnTo>
                      <a:pt x="522" y="88"/>
                    </a:lnTo>
                    <a:lnTo>
                      <a:pt x="528" y="91"/>
                    </a:lnTo>
                    <a:lnTo>
                      <a:pt x="537" y="9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3" name="Freeform 690">
                <a:extLst>
                  <a:ext uri="{FF2B5EF4-FFF2-40B4-BE49-F238E27FC236}">
                    <a16:creationId xmlns:a16="http://schemas.microsoft.com/office/drawing/2014/main" id="{360CC197-4AA3-40DA-8FAE-1D8AD8D50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1682"/>
                <a:ext cx="555" cy="98"/>
              </a:xfrm>
              <a:custGeom>
                <a:avLst/>
                <a:gdLst>
                  <a:gd name="T0" fmla="*/ 22 w 555"/>
                  <a:gd name="T1" fmla="*/ 0 h 98"/>
                  <a:gd name="T2" fmla="*/ 540 w 555"/>
                  <a:gd name="T3" fmla="*/ 91 h 98"/>
                  <a:gd name="T4" fmla="*/ 547 w 555"/>
                  <a:gd name="T5" fmla="*/ 95 h 98"/>
                  <a:gd name="T6" fmla="*/ 555 w 555"/>
                  <a:gd name="T7" fmla="*/ 98 h 98"/>
                  <a:gd name="T8" fmla="*/ 0 w 555"/>
                  <a:gd name="T9" fmla="*/ 0 h 98"/>
                  <a:gd name="T10" fmla="*/ 12 w 555"/>
                  <a:gd name="T11" fmla="*/ 0 h 98"/>
                  <a:gd name="T12" fmla="*/ 22 w 555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5" h="98">
                    <a:moveTo>
                      <a:pt x="22" y="0"/>
                    </a:moveTo>
                    <a:lnTo>
                      <a:pt x="540" y="91"/>
                    </a:lnTo>
                    <a:lnTo>
                      <a:pt x="547" y="95"/>
                    </a:lnTo>
                    <a:lnTo>
                      <a:pt x="555" y="9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4" name="Freeform 691">
                <a:extLst>
                  <a:ext uri="{FF2B5EF4-FFF2-40B4-BE49-F238E27FC236}">
                    <a16:creationId xmlns:a16="http://schemas.microsoft.com/office/drawing/2014/main" id="{7D2C5805-4E40-4ED2-8CFD-96C159020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682"/>
                <a:ext cx="572" cy="102"/>
              </a:xfrm>
              <a:custGeom>
                <a:avLst/>
                <a:gdLst>
                  <a:gd name="T0" fmla="*/ 20 w 572"/>
                  <a:gd name="T1" fmla="*/ 0 h 102"/>
                  <a:gd name="T2" fmla="*/ 557 w 572"/>
                  <a:gd name="T3" fmla="*/ 95 h 102"/>
                  <a:gd name="T4" fmla="*/ 565 w 572"/>
                  <a:gd name="T5" fmla="*/ 98 h 102"/>
                  <a:gd name="T6" fmla="*/ 572 w 572"/>
                  <a:gd name="T7" fmla="*/ 102 h 102"/>
                  <a:gd name="T8" fmla="*/ 0 w 572"/>
                  <a:gd name="T9" fmla="*/ 0 h 102"/>
                  <a:gd name="T10" fmla="*/ 10 w 572"/>
                  <a:gd name="T11" fmla="*/ 0 h 102"/>
                  <a:gd name="T12" fmla="*/ 20 w 572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2" h="102">
                    <a:moveTo>
                      <a:pt x="20" y="0"/>
                    </a:moveTo>
                    <a:lnTo>
                      <a:pt x="557" y="95"/>
                    </a:lnTo>
                    <a:lnTo>
                      <a:pt x="565" y="98"/>
                    </a:lnTo>
                    <a:lnTo>
                      <a:pt x="572" y="10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C2DB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5" name="Freeform 692">
                <a:extLst>
                  <a:ext uri="{FF2B5EF4-FFF2-40B4-BE49-F238E27FC236}">
                    <a16:creationId xmlns:a16="http://schemas.microsoft.com/office/drawing/2014/main" id="{723F1969-4E00-41C2-85CD-BEA5BA28F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82"/>
                <a:ext cx="590" cy="105"/>
              </a:xfrm>
              <a:custGeom>
                <a:avLst/>
                <a:gdLst>
                  <a:gd name="T0" fmla="*/ 21 w 590"/>
                  <a:gd name="T1" fmla="*/ 0 h 105"/>
                  <a:gd name="T2" fmla="*/ 576 w 590"/>
                  <a:gd name="T3" fmla="*/ 98 h 105"/>
                  <a:gd name="T4" fmla="*/ 583 w 590"/>
                  <a:gd name="T5" fmla="*/ 102 h 105"/>
                  <a:gd name="T6" fmla="*/ 590 w 590"/>
                  <a:gd name="T7" fmla="*/ 105 h 105"/>
                  <a:gd name="T8" fmla="*/ 0 w 590"/>
                  <a:gd name="T9" fmla="*/ 2 h 105"/>
                  <a:gd name="T10" fmla="*/ 11 w 590"/>
                  <a:gd name="T11" fmla="*/ 0 h 105"/>
                  <a:gd name="T12" fmla="*/ 21 w 590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0" h="105">
                    <a:moveTo>
                      <a:pt x="21" y="0"/>
                    </a:moveTo>
                    <a:lnTo>
                      <a:pt x="576" y="98"/>
                    </a:lnTo>
                    <a:lnTo>
                      <a:pt x="583" y="102"/>
                    </a:lnTo>
                    <a:lnTo>
                      <a:pt x="590" y="105"/>
                    </a:lnTo>
                    <a:lnTo>
                      <a:pt x="0" y="2"/>
                    </a:lnTo>
                    <a:lnTo>
                      <a:pt x="1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6" name="Freeform 693">
                <a:extLst>
                  <a:ext uri="{FF2B5EF4-FFF2-40B4-BE49-F238E27FC236}">
                    <a16:creationId xmlns:a16="http://schemas.microsoft.com/office/drawing/2014/main" id="{E6A32D6F-EB12-440D-9794-75896F5BD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682"/>
                <a:ext cx="602" cy="108"/>
              </a:xfrm>
              <a:custGeom>
                <a:avLst/>
                <a:gdLst>
                  <a:gd name="T0" fmla="*/ 17 w 602"/>
                  <a:gd name="T1" fmla="*/ 0 h 108"/>
                  <a:gd name="T2" fmla="*/ 589 w 602"/>
                  <a:gd name="T3" fmla="*/ 102 h 108"/>
                  <a:gd name="T4" fmla="*/ 596 w 602"/>
                  <a:gd name="T5" fmla="*/ 105 h 108"/>
                  <a:gd name="T6" fmla="*/ 602 w 602"/>
                  <a:gd name="T7" fmla="*/ 108 h 108"/>
                  <a:gd name="T8" fmla="*/ 0 w 602"/>
                  <a:gd name="T9" fmla="*/ 2 h 108"/>
                  <a:gd name="T10" fmla="*/ 5 w 602"/>
                  <a:gd name="T11" fmla="*/ 2 h 108"/>
                  <a:gd name="T12" fmla="*/ 6 w 602"/>
                  <a:gd name="T13" fmla="*/ 2 h 108"/>
                  <a:gd name="T14" fmla="*/ 11 w 602"/>
                  <a:gd name="T15" fmla="*/ 2 h 108"/>
                  <a:gd name="T16" fmla="*/ 17 w 602"/>
                  <a:gd name="T17" fmla="*/ 0 h 1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2" h="108">
                    <a:moveTo>
                      <a:pt x="17" y="0"/>
                    </a:moveTo>
                    <a:lnTo>
                      <a:pt x="589" y="102"/>
                    </a:lnTo>
                    <a:lnTo>
                      <a:pt x="596" y="105"/>
                    </a:lnTo>
                    <a:lnTo>
                      <a:pt x="602" y="108"/>
                    </a:lnTo>
                    <a:lnTo>
                      <a:pt x="0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11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7" name="Freeform 694">
                <a:extLst>
                  <a:ext uri="{FF2B5EF4-FFF2-40B4-BE49-F238E27FC236}">
                    <a16:creationId xmlns:a16="http://schemas.microsoft.com/office/drawing/2014/main" id="{92F230D8-F87C-4F80-BE6A-9EC8BAF48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684"/>
                <a:ext cx="618" cy="110"/>
              </a:xfrm>
              <a:custGeom>
                <a:avLst/>
                <a:gdLst>
                  <a:gd name="T0" fmla="*/ 15 w 618"/>
                  <a:gd name="T1" fmla="*/ 0 h 110"/>
                  <a:gd name="T2" fmla="*/ 605 w 618"/>
                  <a:gd name="T3" fmla="*/ 103 h 110"/>
                  <a:gd name="T4" fmla="*/ 611 w 618"/>
                  <a:gd name="T5" fmla="*/ 106 h 110"/>
                  <a:gd name="T6" fmla="*/ 618 w 618"/>
                  <a:gd name="T7" fmla="*/ 110 h 110"/>
                  <a:gd name="T8" fmla="*/ 0 w 618"/>
                  <a:gd name="T9" fmla="*/ 2 h 110"/>
                  <a:gd name="T10" fmla="*/ 10 w 618"/>
                  <a:gd name="T11" fmla="*/ 0 h 110"/>
                  <a:gd name="T12" fmla="*/ 15 w 618"/>
                  <a:gd name="T13" fmla="*/ 0 h 110"/>
                  <a:gd name="T14" fmla="*/ 15 w 618"/>
                  <a:gd name="T15" fmla="*/ 0 h 110"/>
                  <a:gd name="T16" fmla="*/ 15 w 618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10">
                    <a:moveTo>
                      <a:pt x="15" y="0"/>
                    </a:moveTo>
                    <a:lnTo>
                      <a:pt x="605" y="103"/>
                    </a:lnTo>
                    <a:lnTo>
                      <a:pt x="611" y="106"/>
                    </a:lnTo>
                    <a:lnTo>
                      <a:pt x="618" y="110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8" name="Freeform 695">
                <a:extLst>
                  <a:ext uri="{FF2B5EF4-FFF2-40B4-BE49-F238E27FC236}">
                    <a16:creationId xmlns:a16="http://schemas.microsoft.com/office/drawing/2014/main" id="{DD9A0975-312F-4A62-853B-C4E43186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84"/>
                <a:ext cx="637" cy="113"/>
              </a:xfrm>
              <a:custGeom>
                <a:avLst/>
                <a:gdLst>
                  <a:gd name="T0" fmla="*/ 21 w 637"/>
                  <a:gd name="T1" fmla="*/ 0 h 113"/>
                  <a:gd name="T2" fmla="*/ 623 w 637"/>
                  <a:gd name="T3" fmla="*/ 106 h 113"/>
                  <a:gd name="T4" fmla="*/ 630 w 637"/>
                  <a:gd name="T5" fmla="*/ 110 h 113"/>
                  <a:gd name="T6" fmla="*/ 637 w 637"/>
                  <a:gd name="T7" fmla="*/ 113 h 113"/>
                  <a:gd name="T8" fmla="*/ 0 w 637"/>
                  <a:gd name="T9" fmla="*/ 2 h 113"/>
                  <a:gd name="T10" fmla="*/ 14 w 637"/>
                  <a:gd name="T11" fmla="*/ 2 h 113"/>
                  <a:gd name="T12" fmla="*/ 21 w 637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7" h="113">
                    <a:moveTo>
                      <a:pt x="21" y="0"/>
                    </a:moveTo>
                    <a:lnTo>
                      <a:pt x="623" y="106"/>
                    </a:lnTo>
                    <a:lnTo>
                      <a:pt x="630" y="110"/>
                    </a:lnTo>
                    <a:lnTo>
                      <a:pt x="637" y="113"/>
                    </a:lnTo>
                    <a:lnTo>
                      <a:pt x="0" y="2"/>
                    </a:lnTo>
                    <a:lnTo>
                      <a:pt x="14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89" name="Freeform 696">
                <a:extLst>
                  <a:ext uri="{FF2B5EF4-FFF2-40B4-BE49-F238E27FC236}">
                    <a16:creationId xmlns:a16="http://schemas.microsoft.com/office/drawing/2014/main" id="{0754AE49-8352-4ED1-8B1B-5D333602A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686"/>
                <a:ext cx="654" cy="115"/>
              </a:xfrm>
              <a:custGeom>
                <a:avLst/>
                <a:gdLst>
                  <a:gd name="T0" fmla="*/ 22 w 654"/>
                  <a:gd name="T1" fmla="*/ 0 h 115"/>
                  <a:gd name="T2" fmla="*/ 640 w 654"/>
                  <a:gd name="T3" fmla="*/ 108 h 115"/>
                  <a:gd name="T4" fmla="*/ 647 w 654"/>
                  <a:gd name="T5" fmla="*/ 111 h 115"/>
                  <a:gd name="T6" fmla="*/ 654 w 654"/>
                  <a:gd name="T7" fmla="*/ 115 h 115"/>
                  <a:gd name="T8" fmla="*/ 0 w 654"/>
                  <a:gd name="T9" fmla="*/ 0 h 115"/>
                  <a:gd name="T10" fmla="*/ 12 w 654"/>
                  <a:gd name="T11" fmla="*/ 0 h 115"/>
                  <a:gd name="T12" fmla="*/ 22 w 654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4" h="115">
                    <a:moveTo>
                      <a:pt x="22" y="0"/>
                    </a:moveTo>
                    <a:lnTo>
                      <a:pt x="640" y="108"/>
                    </a:lnTo>
                    <a:lnTo>
                      <a:pt x="647" y="111"/>
                    </a:lnTo>
                    <a:lnTo>
                      <a:pt x="654" y="115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D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0" name="Freeform 697">
                <a:extLst>
                  <a:ext uri="{FF2B5EF4-FFF2-40B4-BE49-F238E27FC236}">
                    <a16:creationId xmlns:a16="http://schemas.microsoft.com/office/drawing/2014/main" id="{39964069-A302-4373-BC81-141DF239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1686"/>
                <a:ext cx="672" cy="118"/>
              </a:xfrm>
              <a:custGeom>
                <a:avLst/>
                <a:gdLst>
                  <a:gd name="T0" fmla="*/ 22 w 672"/>
                  <a:gd name="T1" fmla="*/ 0 h 118"/>
                  <a:gd name="T2" fmla="*/ 659 w 672"/>
                  <a:gd name="T3" fmla="*/ 111 h 118"/>
                  <a:gd name="T4" fmla="*/ 666 w 672"/>
                  <a:gd name="T5" fmla="*/ 115 h 118"/>
                  <a:gd name="T6" fmla="*/ 672 w 672"/>
                  <a:gd name="T7" fmla="*/ 118 h 118"/>
                  <a:gd name="T8" fmla="*/ 0 w 672"/>
                  <a:gd name="T9" fmla="*/ 0 h 118"/>
                  <a:gd name="T10" fmla="*/ 12 w 672"/>
                  <a:gd name="T11" fmla="*/ 0 h 118"/>
                  <a:gd name="T12" fmla="*/ 22 w 672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2" h="118">
                    <a:moveTo>
                      <a:pt x="22" y="0"/>
                    </a:moveTo>
                    <a:lnTo>
                      <a:pt x="659" y="111"/>
                    </a:lnTo>
                    <a:lnTo>
                      <a:pt x="666" y="115"/>
                    </a:lnTo>
                    <a:lnTo>
                      <a:pt x="672" y="118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5D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1" name="Freeform 698">
                <a:extLst>
                  <a:ext uri="{FF2B5EF4-FFF2-40B4-BE49-F238E27FC236}">
                    <a16:creationId xmlns:a16="http://schemas.microsoft.com/office/drawing/2014/main" id="{EC951C40-D545-4AFB-9135-B59A4E1CC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6"/>
                <a:ext cx="691" cy="121"/>
              </a:xfrm>
              <a:custGeom>
                <a:avLst/>
                <a:gdLst>
                  <a:gd name="T0" fmla="*/ 25 w 691"/>
                  <a:gd name="T1" fmla="*/ 0 h 121"/>
                  <a:gd name="T2" fmla="*/ 679 w 691"/>
                  <a:gd name="T3" fmla="*/ 115 h 121"/>
                  <a:gd name="T4" fmla="*/ 684 w 691"/>
                  <a:gd name="T5" fmla="*/ 118 h 121"/>
                  <a:gd name="T6" fmla="*/ 691 w 691"/>
                  <a:gd name="T7" fmla="*/ 121 h 121"/>
                  <a:gd name="T8" fmla="*/ 0 w 691"/>
                  <a:gd name="T9" fmla="*/ 0 h 121"/>
                  <a:gd name="T10" fmla="*/ 13 w 691"/>
                  <a:gd name="T11" fmla="*/ 0 h 121"/>
                  <a:gd name="T12" fmla="*/ 25 w 691"/>
                  <a:gd name="T13" fmla="*/ 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1" h="121">
                    <a:moveTo>
                      <a:pt x="25" y="0"/>
                    </a:moveTo>
                    <a:lnTo>
                      <a:pt x="679" y="115"/>
                    </a:lnTo>
                    <a:lnTo>
                      <a:pt x="684" y="118"/>
                    </a:lnTo>
                    <a:lnTo>
                      <a:pt x="691" y="12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2" name="Freeform 699">
                <a:extLst>
                  <a:ext uri="{FF2B5EF4-FFF2-40B4-BE49-F238E27FC236}">
                    <a16:creationId xmlns:a16="http://schemas.microsoft.com/office/drawing/2014/main" id="{2EA69BC9-7464-4664-ACC8-3495B3098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86"/>
                <a:ext cx="708" cy="125"/>
              </a:xfrm>
              <a:custGeom>
                <a:avLst/>
                <a:gdLst>
                  <a:gd name="T0" fmla="*/ 25 w 708"/>
                  <a:gd name="T1" fmla="*/ 0 h 125"/>
                  <a:gd name="T2" fmla="*/ 697 w 708"/>
                  <a:gd name="T3" fmla="*/ 118 h 125"/>
                  <a:gd name="T4" fmla="*/ 703 w 708"/>
                  <a:gd name="T5" fmla="*/ 121 h 125"/>
                  <a:gd name="T6" fmla="*/ 708 w 708"/>
                  <a:gd name="T7" fmla="*/ 125 h 125"/>
                  <a:gd name="T8" fmla="*/ 0 w 708"/>
                  <a:gd name="T9" fmla="*/ 0 h 125"/>
                  <a:gd name="T10" fmla="*/ 14 w 708"/>
                  <a:gd name="T11" fmla="*/ 0 h 125"/>
                  <a:gd name="T12" fmla="*/ 25 w 708"/>
                  <a:gd name="T13" fmla="*/ 0 h 1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125">
                    <a:moveTo>
                      <a:pt x="25" y="0"/>
                    </a:moveTo>
                    <a:lnTo>
                      <a:pt x="697" y="118"/>
                    </a:lnTo>
                    <a:lnTo>
                      <a:pt x="703" y="121"/>
                    </a:lnTo>
                    <a:lnTo>
                      <a:pt x="708" y="12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3" name="Freeform 700">
                <a:extLst>
                  <a:ext uri="{FF2B5EF4-FFF2-40B4-BE49-F238E27FC236}">
                    <a16:creationId xmlns:a16="http://schemas.microsoft.com/office/drawing/2014/main" id="{15A28BED-A7CE-4090-B7BC-729E41B08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86"/>
                <a:ext cx="727" cy="128"/>
              </a:xfrm>
              <a:custGeom>
                <a:avLst/>
                <a:gdLst>
                  <a:gd name="T0" fmla="*/ 25 w 727"/>
                  <a:gd name="T1" fmla="*/ 0 h 128"/>
                  <a:gd name="T2" fmla="*/ 716 w 727"/>
                  <a:gd name="T3" fmla="*/ 121 h 128"/>
                  <a:gd name="T4" fmla="*/ 721 w 727"/>
                  <a:gd name="T5" fmla="*/ 125 h 128"/>
                  <a:gd name="T6" fmla="*/ 727 w 727"/>
                  <a:gd name="T7" fmla="*/ 128 h 128"/>
                  <a:gd name="T8" fmla="*/ 0 w 727"/>
                  <a:gd name="T9" fmla="*/ 0 h 128"/>
                  <a:gd name="T10" fmla="*/ 13 w 727"/>
                  <a:gd name="T11" fmla="*/ 0 h 128"/>
                  <a:gd name="T12" fmla="*/ 25 w 727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7" h="128">
                    <a:moveTo>
                      <a:pt x="25" y="0"/>
                    </a:moveTo>
                    <a:lnTo>
                      <a:pt x="716" y="121"/>
                    </a:lnTo>
                    <a:lnTo>
                      <a:pt x="721" y="125"/>
                    </a:lnTo>
                    <a:lnTo>
                      <a:pt x="727" y="12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4" name="Freeform 701">
                <a:extLst>
                  <a:ext uri="{FF2B5EF4-FFF2-40B4-BE49-F238E27FC236}">
                    <a16:creationId xmlns:a16="http://schemas.microsoft.com/office/drawing/2014/main" id="{40DF1413-7949-4E17-BB83-990F493CC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1686"/>
                <a:ext cx="744" cy="131"/>
              </a:xfrm>
              <a:custGeom>
                <a:avLst/>
                <a:gdLst>
                  <a:gd name="T0" fmla="*/ 25 w 744"/>
                  <a:gd name="T1" fmla="*/ 0 h 131"/>
                  <a:gd name="T2" fmla="*/ 733 w 744"/>
                  <a:gd name="T3" fmla="*/ 125 h 131"/>
                  <a:gd name="T4" fmla="*/ 739 w 744"/>
                  <a:gd name="T5" fmla="*/ 128 h 131"/>
                  <a:gd name="T6" fmla="*/ 744 w 744"/>
                  <a:gd name="T7" fmla="*/ 131 h 131"/>
                  <a:gd name="T8" fmla="*/ 0 w 744"/>
                  <a:gd name="T9" fmla="*/ 0 h 131"/>
                  <a:gd name="T10" fmla="*/ 12 w 744"/>
                  <a:gd name="T11" fmla="*/ 0 h 131"/>
                  <a:gd name="T12" fmla="*/ 25 w 744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4" h="131">
                    <a:moveTo>
                      <a:pt x="25" y="0"/>
                    </a:moveTo>
                    <a:lnTo>
                      <a:pt x="733" y="125"/>
                    </a:lnTo>
                    <a:lnTo>
                      <a:pt x="739" y="128"/>
                    </a:lnTo>
                    <a:lnTo>
                      <a:pt x="744" y="131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5" name="Freeform 702">
                <a:extLst>
                  <a:ext uri="{FF2B5EF4-FFF2-40B4-BE49-F238E27FC236}">
                    <a16:creationId xmlns:a16="http://schemas.microsoft.com/office/drawing/2014/main" id="{AB062854-8D4F-4FA8-A110-C4102A207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686"/>
                <a:ext cx="763" cy="135"/>
              </a:xfrm>
              <a:custGeom>
                <a:avLst/>
                <a:gdLst>
                  <a:gd name="T0" fmla="*/ 26 w 763"/>
                  <a:gd name="T1" fmla="*/ 0 h 135"/>
                  <a:gd name="T2" fmla="*/ 753 w 763"/>
                  <a:gd name="T3" fmla="*/ 128 h 135"/>
                  <a:gd name="T4" fmla="*/ 758 w 763"/>
                  <a:gd name="T5" fmla="*/ 131 h 135"/>
                  <a:gd name="T6" fmla="*/ 763 w 763"/>
                  <a:gd name="T7" fmla="*/ 135 h 135"/>
                  <a:gd name="T8" fmla="*/ 0 w 763"/>
                  <a:gd name="T9" fmla="*/ 0 h 135"/>
                  <a:gd name="T10" fmla="*/ 14 w 763"/>
                  <a:gd name="T11" fmla="*/ 0 h 135"/>
                  <a:gd name="T12" fmla="*/ 26 w 763"/>
                  <a:gd name="T13" fmla="*/ 0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3" h="135">
                    <a:moveTo>
                      <a:pt x="26" y="0"/>
                    </a:moveTo>
                    <a:lnTo>
                      <a:pt x="753" y="128"/>
                    </a:lnTo>
                    <a:lnTo>
                      <a:pt x="758" y="131"/>
                    </a:lnTo>
                    <a:lnTo>
                      <a:pt x="763" y="135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6" name="Freeform 703">
                <a:extLst>
                  <a:ext uri="{FF2B5EF4-FFF2-40B4-BE49-F238E27FC236}">
                    <a16:creationId xmlns:a16="http://schemas.microsoft.com/office/drawing/2014/main" id="{32CAAE33-1BE0-409A-8805-F697AEEB1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86"/>
                <a:ext cx="782" cy="138"/>
              </a:xfrm>
              <a:custGeom>
                <a:avLst/>
                <a:gdLst>
                  <a:gd name="T0" fmla="*/ 27 w 782"/>
                  <a:gd name="T1" fmla="*/ 0 h 138"/>
                  <a:gd name="T2" fmla="*/ 771 w 782"/>
                  <a:gd name="T3" fmla="*/ 131 h 138"/>
                  <a:gd name="T4" fmla="*/ 776 w 782"/>
                  <a:gd name="T5" fmla="*/ 135 h 138"/>
                  <a:gd name="T6" fmla="*/ 782 w 782"/>
                  <a:gd name="T7" fmla="*/ 138 h 138"/>
                  <a:gd name="T8" fmla="*/ 0 w 782"/>
                  <a:gd name="T9" fmla="*/ 0 h 138"/>
                  <a:gd name="T10" fmla="*/ 13 w 782"/>
                  <a:gd name="T11" fmla="*/ 0 h 138"/>
                  <a:gd name="T12" fmla="*/ 27 w 782"/>
                  <a:gd name="T13" fmla="*/ 0 h 1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2" h="138">
                    <a:moveTo>
                      <a:pt x="27" y="0"/>
                    </a:moveTo>
                    <a:lnTo>
                      <a:pt x="771" y="131"/>
                    </a:lnTo>
                    <a:lnTo>
                      <a:pt x="776" y="135"/>
                    </a:lnTo>
                    <a:lnTo>
                      <a:pt x="782" y="138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7D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7" name="Freeform 704">
                <a:extLst>
                  <a:ext uri="{FF2B5EF4-FFF2-40B4-BE49-F238E27FC236}">
                    <a16:creationId xmlns:a16="http://schemas.microsoft.com/office/drawing/2014/main" id="{4125EA8E-97A8-439D-9268-D41CCAA7E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86"/>
                <a:ext cx="801" cy="140"/>
              </a:xfrm>
              <a:custGeom>
                <a:avLst/>
                <a:gdLst>
                  <a:gd name="T0" fmla="*/ 27 w 801"/>
                  <a:gd name="T1" fmla="*/ 0 h 140"/>
                  <a:gd name="T2" fmla="*/ 790 w 801"/>
                  <a:gd name="T3" fmla="*/ 135 h 140"/>
                  <a:gd name="T4" fmla="*/ 796 w 801"/>
                  <a:gd name="T5" fmla="*/ 138 h 140"/>
                  <a:gd name="T6" fmla="*/ 801 w 801"/>
                  <a:gd name="T7" fmla="*/ 140 h 140"/>
                  <a:gd name="T8" fmla="*/ 0 w 801"/>
                  <a:gd name="T9" fmla="*/ 0 h 140"/>
                  <a:gd name="T10" fmla="*/ 14 w 801"/>
                  <a:gd name="T11" fmla="*/ 0 h 140"/>
                  <a:gd name="T12" fmla="*/ 27 w 801"/>
                  <a:gd name="T13" fmla="*/ 0 h 1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1" h="140">
                    <a:moveTo>
                      <a:pt x="27" y="0"/>
                    </a:moveTo>
                    <a:lnTo>
                      <a:pt x="790" y="135"/>
                    </a:lnTo>
                    <a:lnTo>
                      <a:pt x="796" y="138"/>
                    </a:lnTo>
                    <a:lnTo>
                      <a:pt x="801" y="140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498" name="Freeform 705">
                <a:extLst>
                  <a:ext uri="{FF2B5EF4-FFF2-40B4-BE49-F238E27FC236}">
                    <a16:creationId xmlns:a16="http://schemas.microsoft.com/office/drawing/2014/main" id="{56A9FC34-C163-41DC-9B6B-6A9A8D097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686"/>
                <a:ext cx="820" cy="143"/>
              </a:xfrm>
              <a:custGeom>
                <a:avLst/>
                <a:gdLst>
                  <a:gd name="T0" fmla="*/ 27 w 820"/>
                  <a:gd name="T1" fmla="*/ 0 h 143"/>
                  <a:gd name="T2" fmla="*/ 809 w 820"/>
                  <a:gd name="T3" fmla="*/ 138 h 143"/>
                  <a:gd name="T4" fmla="*/ 815 w 820"/>
                  <a:gd name="T5" fmla="*/ 140 h 143"/>
                  <a:gd name="T6" fmla="*/ 820 w 820"/>
                  <a:gd name="T7" fmla="*/ 143 h 143"/>
                  <a:gd name="T8" fmla="*/ 0 w 820"/>
                  <a:gd name="T9" fmla="*/ 0 h 143"/>
                  <a:gd name="T10" fmla="*/ 13 w 820"/>
                  <a:gd name="T11" fmla="*/ 0 h 143"/>
                  <a:gd name="T12" fmla="*/ 27 w 820"/>
                  <a:gd name="T13" fmla="*/ 0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20" h="143">
                    <a:moveTo>
                      <a:pt x="27" y="0"/>
                    </a:moveTo>
                    <a:lnTo>
                      <a:pt x="809" y="138"/>
                    </a:lnTo>
                    <a:lnTo>
                      <a:pt x="815" y="140"/>
                    </a:lnTo>
                    <a:lnTo>
                      <a:pt x="820" y="143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C9D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8140" name="Freeform 706">
              <a:extLst>
                <a:ext uri="{FF2B5EF4-FFF2-40B4-BE49-F238E27FC236}">
                  <a16:creationId xmlns:a16="http://schemas.microsoft.com/office/drawing/2014/main" id="{D0587055-4888-4970-A28E-EFB843ED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86"/>
              <a:ext cx="838" cy="147"/>
            </a:xfrm>
            <a:custGeom>
              <a:avLst/>
              <a:gdLst>
                <a:gd name="T0" fmla="*/ 27 w 838"/>
                <a:gd name="T1" fmla="*/ 0 h 147"/>
                <a:gd name="T2" fmla="*/ 828 w 838"/>
                <a:gd name="T3" fmla="*/ 140 h 147"/>
                <a:gd name="T4" fmla="*/ 833 w 838"/>
                <a:gd name="T5" fmla="*/ 143 h 147"/>
                <a:gd name="T6" fmla="*/ 838 w 838"/>
                <a:gd name="T7" fmla="*/ 147 h 147"/>
                <a:gd name="T8" fmla="*/ 0 w 838"/>
                <a:gd name="T9" fmla="*/ 0 h 147"/>
                <a:gd name="T10" fmla="*/ 14 w 838"/>
                <a:gd name="T11" fmla="*/ 0 h 147"/>
                <a:gd name="T12" fmla="*/ 27 w 838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8" h="147">
                  <a:moveTo>
                    <a:pt x="27" y="0"/>
                  </a:moveTo>
                  <a:lnTo>
                    <a:pt x="828" y="140"/>
                  </a:lnTo>
                  <a:lnTo>
                    <a:pt x="833" y="143"/>
                  </a:lnTo>
                  <a:lnTo>
                    <a:pt x="838" y="14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1" name="Freeform 707">
              <a:extLst>
                <a:ext uri="{FF2B5EF4-FFF2-40B4-BE49-F238E27FC236}">
                  <a16:creationId xmlns:a16="http://schemas.microsoft.com/office/drawing/2014/main" id="{4DEF04B6-0DC4-4355-8F10-7A06C393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684"/>
              <a:ext cx="856" cy="152"/>
            </a:xfrm>
            <a:custGeom>
              <a:avLst/>
              <a:gdLst>
                <a:gd name="T0" fmla="*/ 27 w 856"/>
                <a:gd name="T1" fmla="*/ 2 h 152"/>
                <a:gd name="T2" fmla="*/ 847 w 856"/>
                <a:gd name="T3" fmla="*/ 145 h 152"/>
                <a:gd name="T4" fmla="*/ 851 w 856"/>
                <a:gd name="T5" fmla="*/ 149 h 152"/>
                <a:gd name="T6" fmla="*/ 856 w 856"/>
                <a:gd name="T7" fmla="*/ 152 h 152"/>
                <a:gd name="T8" fmla="*/ 0 w 856"/>
                <a:gd name="T9" fmla="*/ 0 h 152"/>
                <a:gd name="T10" fmla="*/ 13 w 856"/>
                <a:gd name="T11" fmla="*/ 2 h 152"/>
                <a:gd name="T12" fmla="*/ 27 w 856"/>
                <a:gd name="T13" fmla="*/ 2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6" h="152">
                  <a:moveTo>
                    <a:pt x="27" y="2"/>
                  </a:moveTo>
                  <a:lnTo>
                    <a:pt x="847" y="145"/>
                  </a:lnTo>
                  <a:lnTo>
                    <a:pt x="851" y="149"/>
                  </a:lnTo>
                  <a:lnTo>
                    <a:pt x="856" y="152"/>
                  </a:lnTo>
                  <a:lnTo>
                    <a:pt x="0" y="0"/>
                  </a:lnTo>
                  <a:lnTo>
                    <a:pt x="13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2" name="Freeform 708">
              <a:extLst>
                <a:ext uri="{FF2B5EF4-FFF2-40B4-BE49-F238E27FC236}">
                  <a16:creationId xmlns:a16="http://schemas.microsoft.com/office/drawing/2014/main" id="{B5F597E7-6343-45E5-94DA-0B4ED21C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684"/>
              <a:ext cx="875" cy="155"/>
            </a:xfrm>
            <a:custGeom>
              <a:avLst/>
              <a:gdLst>
                <a:gd name="T0" fmla="*/ 27 w 875"/>
                <a:gd name="T1" fmla="*/ 2 h 155"/>
                <a:gd name="T2" fmla="*/ 865 w 875"/>
                <a:gd name="T3" fmla="*/ 149 h 155"/>
                <a:gd name="T4" fmla="*/ 870 w 875"/>
                <a:gd name="T5" fmla="*/ 152 h 155"/>
                <a:gd name="T6" fmla="*/ 875 w 875"/>
                <a:gd name="T7" fmla="*/ 155 h 155"/>
                <a:gd name="T8" fmla="*/ 0 w 875"/>
                <a:gd name="T9" fmla="*/ 0 h 155"/>
                <a:gd name="T10" fmla="*/ 14 w 875"/>
                <a:gd name="T11" fmla="*/ 0 h 155"/>
                <a:gd name="T12" fmla="*/ 27 w 875"/>
                <a:gd name="T13" fmla="*/ 2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5" h="155">
                  <a:moveTo>
                    <a:pt x="27" y="2"/>
                  </a:moveTo>
                  <a:lnTo>
                    <a:pt x="865" y="149"/>
                  </a:lnTo>
                  <a:lnTo>
                    <a:pt x="870" y="152"/>
                  </a:lnTo>
                  <a:lnTo>
                    <a:pt x="875" y="15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3" name="Freeform 709">
              <a:extLst>
                <a:ext uri="{FF2B5EF4-FFF2-40B4-BE49-F238E27FC236}">
                  <a16:creationId xmlns:a16="http://schemas.microsoft.com/office/drawing/2014/main" id="{DBB6C3AC-F8A8-4F11-9F86-C3AF0105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84"/>
              <a:ext cx="893" cy="159"/>
            </a:xfrm>
            <a:custGeom>
              <a:avLst/>
              <a:gdLst>
                <a:gd name="T0" fmla="*/ 27 w 893"/>
                <a:gd name="T1" fmla="*/ 0 h 159"/>
                <a:gd name="T2" fmla="*/ 883 w 893"/>
                <a:gd name="T3" fmla="*/ 152 h 159"/>
                <a:gd name="T4" fmla="*/ 888 w 893"/>
                <a:gd name="T5" fmla="*/ 155 h 159"/>
                <a:gd name="T6" fmla="*/ 893 w 893"/>
                <a:gd name="T7" fmla="*/ 159 h 159"/>
                <a:gd name="T8" fmla="*/ 0 w 893"/>
                <a:gd name="T9" fmla="*/ 0 h 159"/>
                <a:gd name="T10" fmla="*/ 13 w 893"/>
                <a:gd name="T11" fmla="*/ 0 h 159"/>
                <a:gd name="T12" fmla="*/ 27 w 89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3" h="159">
                  <a:moveTo>
                    <a:pt x="27" y="0"/>
                  </a:moveTo>
                  <a:lnTo>
                    <a:pt x="883" y="152"/>
                  </a:lnTo>
                  <a:lnTo>
                    <a:pt x="888" y="155"/>
                  </a:lnTo>
                  <a:lnTo>
                    <a:pt x="893" y="159"/>
                  </a:lnTo>
                  <a:lnTo>
                    <a:pt x="0" y="0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9D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4" name="Freeform 710">
              <a:extLst>
                <a:ext uri="{FF2B5EF4-FFF2-40B4-BE49-F238E27FC236}">
                  <a16:creationId xmlns:a16="http://schemas.microsoft.com/office/drawing/2014/main" id="{D495EBC6-41D0-40F9-8A24-6E326A354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684"/>
              <a:ext cx="913" cy="160"/>
            </a:xfrm>
            <a:custGeom>
              <a:avLst/>
              <a:gdLst>
                <a:gd name="T0" fmla="*/ 28 w 913"/>
                <a:gd name="T1" fmla="*/ 0 h 160"/>
                <a:gd name="T2" fmla="*/ 903 w 913"/>
                <a:gd name="T3" fmla="*/ 155 h 160"/>
                <a:gd name="T4" fmla="*/ 908 w 913"/>
                <a:gd name="T5" fmla="*/ 159 h 160"/>
                <a:gd name="T6" fmla="*/ 913 w 913"/>
                <a:gd name="T7" fmla="*/ 160 h 160"/>
                <a:gd name="T8" fmla="*/ 0 w 913"/>
                <a:gd name="T9" fmla="*/ 0 h 160"/>
                <a:gd name="T10" fmla="*/ 15 w 913"/>
                <a:gd name="T11" fmla="*/ 0 h 160"/>
                <a:gd name="T12" fmla="*/ 28 w 913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3" h="160">
                  <a:moveTo>
                    <a:pt x="28" y="0"/>
                  </a:moveTo>
                  <a:lnTo>
                    <a:pt x="903" y="155"/>
                  </a:lnTo>
                  <a:lnTo>
                    <a:pt x="908" y="159"/>
                  </a:lnTo>
                  <a:lnTo>
                    <a:pt x="913" y="160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B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5" name="Freeform 711">
              <a:extLst>
                <a:ext uri="{FF2B5EF4-FFF2-40B4-BE49-F238E27FC236}">
                  <a16:creationId xmlns:a16="http://schemas.microsoft.com/office/drawing/2014/main" id="{AE6C794B-4E40-4EA2-B9F8-1161EDB3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684"/>
              <a:ext cx="918" cy="164"/>
            </a:xfrm>
            <a:custGeom>
              <a:avLst/>
              <a:gdLst>
                <a:gd name="T0" fmla="*/ 17 w 918"/>
                <a:gd name="T1" fmla="*/ 0 h 164"/>
                <a:gd name="T2" fmla="*/ 910 w 918"/>
                <a:gd name="T3" fmla="*/ 159 h 164"/>
                <a:gd name="T4" fmla="*/ 915 w 918"/>
                <a:gd name="T5" fmla="*/ 160 h 164"/>
                <a:gd name="T6" fmla="*/ 918 w 918"/>
                <a:gd name="T7" fmla="*/ 164 h 164"/>
                <a:gd name="T8" fmla="*/ 0 w 918"/>
                <a:gd name="T9" fmla="*/ 2 h 164"/>
                <a:gd name="T10" fmla="*/ 0 w 918"/>
                <a:gd name="T11" fmla="*/ 2 h 164"/>
                <a:gd name="T12" fmla="*/ 0 w 918"/>
                <a:gd name="T13" fmla="*/ 0 h 164"/>
                <a:gd name="T14" fmla="*/ 8 w 918"/>
                <a:gd name="T15" fmla="*/ 0 h 164"/>
                <a:gd name="T16" fmla="*/ 17 w 918"/>
                <a:gd name="T17" fmla="*/ 0 h 1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8" h="164">
                  <a:moveTo>
                    <a:pt x="17" y="0"/>
                  </a:moveTo>
                  <a:lnTo>
                    <a:pt x="910" y="159"/>
                  </a:lnTo>
                  <a:lnTo>
                    <a:pt x="915" y="160"/>
                  </a:lnTo>
                  <a:lnTo>
                    <a:pt x="918" y="164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6" name="Freeform 712">
              <a:extLst>
                <a:ext uri="{FF2B5EF4-FFF2-40B4-BE49-F238E27FC236}">
                  <a16:creationId xmlns:a16="http://schemas.microsoft.com/office/drawing/2014/main" id="{273B6D3E-0E32-4506-8677-845E4DFD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4"/>
              <a:ext cx="925" cy="167"/>
            </a:xfrm>
            <a:custGeom>
              <a:avLst/>
              <a:gdLst>
                <a:gd name="T0" fmla="*/ 4 w 925"/>
                <a:gd name="T1" fmla="*/ 0 h 167"/>
                <a:gd name="T2" fmla="*/ 917 w 925"/>
                <a:gd name="T3" fmla="*/ 160 h 167"/>
                <a:gd name="T4" fmla="*/ 920 w 925"/>
                <a:gd name="T5" fmla="*/ 164 h 167"/>
                <a:gd name="T6" fmla="*/ 925 w 925"/>
                <a:gd name="T7" fmla="*/ 167 h 167"/>
                <a:gd name="T8" fmla="*/ 0 w 925"/>
                <a:gd name="T9" fmla="*/ 3 h 167"/>
                <a:gd name="T10" fmla="*/ 0 w 925"/>
                <a:gd name="T11" fmla="*/ 2 h 167"/>
                <a:gd name="T12" fmla="*/ 2 w 925"/>
                <a:gd name="T13" fmla="*/ 0 h 167"/>
                <a:gd name="T14" fmla="*/ 4 w 925"/>
                <a:gd name="T15" fmla="*/ 0 h 167"/>
                <a:gd name="T16" fmla="*/ 4 w 925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5" h="167">
                  <a:moveTo>
                    <a:pt x="4" y="0"/>
                  </a:moveTo>
                  <a:lnTo>
                    <a:pt x="917" y="160"/>
                  </a:lnTo>
                  <a:lnTo>
                    <a:pt x="920" y="164"/>
                  </a:lnTo>
                  <a:lnTo>
                    <a:pt x="925" y="167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7" name="Freeform 713">
              <a:extLst>
                <a:ext uri="{FF2B5EF4-FFF2-40B4-BE49-F238E27FC236}">
                  <a16:creationId xmlns:a16="http://schemas.microsoft.com/office/drawing/2014/main" id="{87B3436F-99CA-4647-8FFA-C6041E28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6"/>
              <a:ext cx="932" cy="169"/>
            </a:xfrm>
            <a:custGeom>
              <a:avLst/>
              <a:gdLst>
                <a:gd name="T0" fmla="*/ 4 w 932"/>
                <a:gd name="T1" fmla="*/ 0 h 169"/>
                <a:gd name="T2" fmla="*/ 922 w 932"/>
                <a:gd name="T3" fmla="*/ 162 h 169"/>
                <a:gd name="T4" fmla="*/ 927 w 932"/>
                <a:gd name="T5" fmla="*/ 165 h 169"/>
                <a:gd name="T6" fmla="*/ 932 w 932"/>
                <a:gd name="T7" fmla="*/ 169 h 169"/>
                <a:gd name="T8" fmla="*/ 0 w 932"/>
                <a:gd name="T9" fmla="*/ 3 h 169"/>
                <a:gd name="T10" fmla="*/ 2 w 932"/>
                <a:gd name="T11" fmla="*/ 1 h 169"/>
                <a:gd name="T12" fmla="*/ 4 w 932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2" h="169">
                  <a:moveTo>
                    <a:pt x="4" y="0"/>
                  </a:moveTo>
                  <a:lnTo>
                    <a:pt x="922" y="162"/>
                  </a:lnTo>
                  <a:lnTo>
                    <a:pt x="927" y="165"/>
                  </a:lnTo>
                  <a:lnTo>
                    <a:pt x="932" y="169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8" name="Freeform 714">
              <a:extLst>
                <a:ext uri="{FF2B5EF4-FFF2-40B4-BE49-F238E27FC236}">
                  <a16:creationId xmlns:a16="http://schemas.microsoft.com/office/drawing/2014/main" id="{25D38FDD-3922-43FA-B4AD-BCBD4B2A3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687"/>
              <a:ext cx="936" cy="169"/>
            </a:xfrm>
            <a:custGeom>
              <a:avLst/>
              <a:gdLst>
                <a:gd name="T0" fmla="*/ 2 w 936"/>
                <a:gd name="T1" fmla="*/ 0 h 169"/>
                <a:gd name="T2" fmla="*/ 927 w 936"/>
                <a:gd name="T3" fmla="*/ 164 h 169"/>
                <a:gd name="T4" fmla="*/ 932 w 936"/>
                <a:gd name="T5" fmla="*/ 168 h 169"/>
                <a:gd name="T6" fmla="*/ 936 w 936"/>
                <a:gd name="T7" fmla="*/ 169 h 169"/>
                <a:gd name="T8" fmla="*/ 0 w 936"/>
                <a:gd name="T9" fmla="*/ 5 h 169"/>
                <a:gd name="T10" fmla="*/ 0 w 936"/>
                <a:gd name="T11" fmla="*/ 2 h 169"/>
                <a:gd name="T12" fmla="*/ 2 w 936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6" h="169">
                  <a:moveTo>
                    <a:pt x="2" y="0"/>
                  </a:moveTo>
                  <a:lnTo>
                    <a:pt x="927" y="164"/>
                  </a:lnTo>
                  <a:lnTo>
                    <a:pt x="932" y="168"/>
                  </a:lnTo>
                  <a:lnTo>
                    <a:pt x="936" y="169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E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49" name="Freeform 715">
              <a:extLst>
                <a:ext uri="{FF2B5EF4-FFF2-40B4-BE49-F238E27FC236}">
                  <a16:creationId xmlns:a16="http://schemas.microsoft.com/office/drawing/2014/main" id="{D8A592F8-97AE-4654-BC57-A2F90B02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9"/>
              <a:ext cx="942" cy="171"/>
            </a:xfrm>
            <a:custGeom>
              <a:avLst/>
              <a:gdLst>
                <a:gd name="T0" fmla="*/ 1 w 942"/>
                <a:gd name="T1" fmla="*/ 0 h 171"/>
                <a:gd name="T2" fmla="*/ 933 w 942"/>
                <a:gd name="T3" fmla="*/ 166 h 171"/>
                <a:gd name="T4" fmla="*/ 937 w 942"/>
                <a:gd name="T5" fmla="*/ 167 h 171"/>
                <a:gd name="T6" fmla="*/ 942 w 942"/>
                <a:gd name="T7" fmla="*/ 171 h 171"/>
                <a:gd name="T8" fmla="*/ 0 w 942"/>
                <a:gd name="T9" fmla="*/ 5 h 171"/>
                <a:gd name="T10" fmla="*/ 1 w 942"/>
                <a:gd name="T11" fmla="*/ 3 h 171"/>
                <a:gd name="T12" fmla="*/ 1 w 942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2" h="171">
                  <a:moveTo>
                    <a:pt x="1" y="0"/>
                  </a:moveTo>
                  <a:lnTo>
                    <a:pt x="933" y="166"/>
                  </a:lnTo>
                  <a:lnTo>
                    <a:pt x="937" y="167"/>
                  </a:lnTo>
                  <a:lnTo>
                    <a:pt x="942" y="171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0" name="Freeform 716">
              <a:extLst>
                <a:ext uri="{FF2B5EF4-FFF2-40B4-BE49-F238E27FC236}">
                  <a16:creationId xmlns:a16="http://schemas.microsoft.com/office/drawing/2014/main" id="{14EDB97F-377B-48C1-B759-7240D6A2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2"/>
              <a:ext cx="945" cy="171"/>
            </a:xfrm>
            <a:custGeom>
              <a:avLst/>
              <a:gdLst>
                <a:gd name="T0" fmla="*/ 1 w 945"/>
                <a:gd name="T1" fmla="*/ 0 h 171"/>
                <a:gd name="T2" fmla="*/ 937 w 945"/>
                <a:gd name="T3" fmla="*/ 164 h 171"/>
                <a:gd name="T4" fmla="*/ 942 w 945"/>
                <a:gd name="T5" fmla="*/ 168 h 171"/>
                <a:gd name="T6" fmla="*/ 945 w 945"/>
                <a:gd name="T7" fmla="*/ 171 h 171"/>
                <a:gd name="T8" fmla="*/ 0 w 945"/>
                <a:gd name="T9" fmla="*/ 4 h 171"/>
                <a:gd name="T10" fmla="*/ 0 w 945"/>
                <a:gd name="T11" fmla="*/ 2 h 171"/>
                <a:gd name="T12" fmla="*/ 1 w 945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71">
                  <a:moveTo>
                    <a:pt x="1" y="0"/>
                  </a:moveTo>
                  <a:lnTo>
                    <a:pt x="937" y="164"/>
                  </a:lnTo>
                  <a:lnTo>
                    <a:pt x="942" y="168"/>
                  </a:lnTo>
                  <a:lnTo>
                    <a:pt x="945" y="171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1" name="Freeform 717">
              <a:extLst>
                <a:ext uri="{FF2B5EF4-FFF2-40B4-BE49-F238E27FC236}">
                  <a16:creationId xmlns:a16="http://schemas.microsoft.com/office/drawing/2014/main" id="{8D7093A9-304D-4DBD-A73A-B0B4C597C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4"/>
              <a:ext cx="950" cy="172"/>
            </a:xfrm>
            <a:custGeom>
              <a:avLst/>
              <a:gdLst>
                <a:gd name="T0" fmla="*/ 0 w 950"/>
                <a:gd name="T1" fmla="*/ 0 h 172"/>
                <a:gd name="T2" fmla="*/ 942 w 950"/>
                <a:gd name="T3" fmla="*/ 166 h 172"/>
                <a:gd name="T4" fmla="*/ 945 w 950"/>
                <a:gd name="T5" fmla="*/ 169 h 172"/>
                <a:gd name="T6" fmla="*/ 950 w 950"/>
                <a:gd name="T7" fmla="*/ 172 h 172"/>
                <a:gd name="T8" fmla="*/ 0 w 950"/>
                <a:gd name="T9" fmla="*/ 3 h 172"/>
                <a:gd name="T10" fmla="*/ 0 w 950"/>
                <a:gd name="T11" fmla="*/ 2 h 172"/>
                <a:gd name="T12" fmla="*/ 0 w 950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0" h="172">
                  <a:moveTo>
                    <a:pt x="0" y="0"/>
                  </a:moveTo>
                  <a:lnTo>
                    <a:pt x="942" y="166"/>
                  </a:lnTo>
                  <a:lnTo>
                    <a:pt x="945" y="169"/>
                  </a:lnTo>
                  <a:lnTo>
                    <a:pt x="950" y="17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2" name="Freeform 718">
              <a:extLst>
                <a:ext uri="{FF2B5EF4-FFF2-40B4-BE49-F238E27FC236}">
                  <a16:creationId xmlns:a16="http://schemas.microsoft.com/office/drawing/2014/main" id="{59F33115-7DBD-4663-8B28-908552B1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6"/>
              <a:ext cx="954" cy="172"/>
            </a:xfrm>
            <a:custGeom>
              <a:avLst/>
              <a:gdLst>
                <a:gd name="T0" fmla="*/ 0 w 954"/>
                <a:gd name="T1" fmla="*/ 0 h 172"/>
                <a:gd name="T2" fmla="*/ 945 w 954"/>
                <a:gd name="T3" fmla="*/ 167 h 172"/>
                <a:gd name="T4" fmla="*/ 950 w 954"/>
                <a:gd name="T5" fmla="*/ 170 h 172"/>
                <a:gd name="T6" fmla="*/ 954 w 954"/>
                <a:gd name="T7" fmla="*/ 172 h 172"/>
                <a:gd name="T8" fmla="*/ 0 w 954"/>
                <a:gd name="T9" fmla="*/ 5 h 172"/>
                <a:gd name="T10" fmla="*/ 0 w 954"/>
                <a:gd name="T11" fmla="*/ 1 h 172"/>
                <a:gd name="T12" fmla="*/ 0 w 954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172">
                  <a:moveTo>
                    <a:pt x="0" y="0"/>
                  </a:moveTo>
                  <a:lnTo>
                    <a:pt x="945" y="167"/>
                  </a:lnTo>
                  <a:lnTo>
                    <a:pt x="950" y="170"/>
                  </a:lnTo>
                  <a:lnTo>
                    <a:pt x="954" y="172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3" name="Freeform 719">
              <a:extLst>
                <a:ext uri="{FF2B5EF4-FFF2-40B4-BE49-F238E27FC236}">
                  <a16:creationId xmlns:a16="http://schemas.microsoft.com/office/drawing/2014/main" id="{011D0F2F-7A85-4A03-AC40-B6898B4F3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97"/>
              <a:ext cx="957" cy="174"/>
            </a:xfrm>
            <a:custGeom>
              <a:avLst/>
              <a:gdLst>
                <a:gd name="T0" fmla="*/ 0 w 957"/>
                <a:gd name="T1" fmla="*/ 0 h 174"/>
                <a:gd name="T2" fmla="*/ 950 w 957"/>
                <a:gd name="T3" fmla="*/ 169 h 174"/>
                <a:gd name="T4" fmla="*/ 954 w 957"/>
                <a:gd name="T5" fmla="*/ 171 h 174"/>
                <a:gd name="T6" fmla="*/ 957 w 957"/>
                <a:gd name="T7" fmla="*/ 174 h 174"/>
                <a:gd name="T8" fmla="*/ 0 w 957"/>
                <a:gd name="T9" fmla="*/ 6 h 174"/>
                <a:gd name="T10" fmla="*/ 0 w 957"/>
                <a:gd name="T11" fmla="*/ 4 h 174"/>
                <a:gd name="T12" fmla="*/ 0 w 957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4">
                  <a:moveTo>
                    <a:pt x="0" y="0"/>
                  </a:moveTo>
                  <a:lnTo>
                    <a:pt x="950" y="169"/>
                  </a:lnTo>
                  <a:lnTo>
                    <a:pt x="954" y="171"/>
                  </a:lnTo>
                  <a:lnTo>
                    <a:pt x="957" y="174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4" name="Freeform 720">
              <a:extLst>
                <a:ext uri="{FF2B5EF4-FFF2-40B4-BE49-F238E27FC236}">
                  <a16:creationId xmlns:a16="http://schemas.microsoft.com/office/drawing/2014/main" id="{A73553BA-5E80-4BB7-A358-1D4566074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1"/>
              <a:ext cx="962" cy="174"/>
            </a:xfrm>
            <a:custGeom>
              <a:avLst/>
              <a:gdLst>
                <a:gd name="T0" fmla="*/ 0 w 962"/>
                <a:gd name="T1" fmla="*/ 0 h 174"/>
                <a:gd name="T2" fmla="*/ 954 w 962"/>
                <a:gd name="T3" fmla="*/ 167 h 174"/>
                <a:gd name="T4" fmla="*/ 957 w 962"/>
                <a:gd name="T5" fmla="*/ 170 h 174"/>
                <a:gd name="T6" fmla="*/ 962 w 962"/>
                <a:gd name="T7" fmla="*/ 174 h 174"/>
                <a:gd name="T8" fmla="*/ 0 w 962"/>
                <a:gd name="T9" fmla="*/ 3 h 174"/>
                <a:gd name="T10" fmla="*/ 0 w 962"/>
                <a:gd name="T11" fmla="*/ 2 h 174"/>
                <a:gd name="T12" fmla="*/ 0 w 962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2" h="174">
                  <a:moveTo>
                    <a:pt x="0" y="0"/>
                  </a:moveTo>
                  <a:lnTo>
                    <a:pt x="954" y="167"/>
                  </a:lnTo>
                  <a:lnTo>
                    <a:pt x="957" y="170"/>
                  </a:lnTo>
                  <a:lnTo>
                    <a:pt x="962" y="17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5" name="Freeform 721">
              <a:extLst>
                <a:ext uri="{FF2B5EF4-FFF2-40B4-BE49-F238E27FC236}">
                  <a16:creationId xmlns:a16="http://schemas.microsoft.com/office/drawing/2014/main" id="{A989BD19-10E6-4B27-8B44-3446CE58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3"/>
              <a:ext cx="966" cy="175"/>
            </a:xfrm>
            <a:custGeom>
              <a:avLst/>
              <a:gdLst>
                <a:gd name="T0" fmla="*/ 0 w 966"/>
                <a:gd name="T1" fmla="*/ 0 h 175"/>
                <a:gd name="T2" fmla="*/ 957 w 966"/>
                <a:gd name="T3" fmla="*/ 168 h 175"/>
                <a:gd name="T4" fmla="*/ 962 w 966"/>
                <a:gd name="T5" fmla="*/ 172 h 175"/>
                <a:gd name="T6" fmla="*/ 966 w 966"/>
                <a:gd name="T7" fmla="*/ 175 h 175"/>
                <a:gd name="T8" fmla="*/ 0 w 966"/>
                <a:gd name="T9" fmla="*/ 5 h 175"/>
                <a:gd name="T10" fmla="*/ 0 w 966"/>
                <a:gd name="T11" fmla="*/ 1 h 175"/>
                <a:gd name="T12" fmla="*/ 0 w 966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6" h="175">
                  <a:moveTo>
                    <a:pt x="0" y="0"/>
                  </a:moveTo>
                  <a:lnTo>
                    <a:pt x="957" y="168"/>
                  </a:lnTo>
                  <a:lnTo>
                    <a:pt x="962" y="172"/>
                  </a:lnTo>
                  <a:lnTo>
                    <a:pt x="966" y="175"/>
                  </a:ln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6" name="Freeform 722">
              <a:extLst>
                <a:ext uri="{FF2B5EF4-FFF2-40B4-BE49-F238E27FC236}">
                  <a16:creationId xmlns:a16="http://schemas.microsoft.com/office/drawing/2014/main" id="{92642B31-D9B9-4267-BBEA-87642FF66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4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2 w 969"/>
                <a:gd name="T3" fmla="*/ 171 h 176"/>
                <a:gd name="T4" fmla="*/ 966 w 969"/>
                <a:gd name="T5" fmla="*/ 174 h 176"/>
                <a:gd name="T6" fmla="*/ 969 w 969"/>
                <a:gd name="T7" fmla="*/ 176 h 176"/>
                <a:gd name="T8" fmla="*/ 0 w 969"/>
                <a:gd name="T9" fmla="*/ 5 h 176"/>
                <a:gd name="T10" fmla="*/ 0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2" y="171"/>
                  </a:lnTo>
                  <a:lnTo>
                    <a:pt x="966" y="174"/>
                  </a:lnTo>
                  <a:lnTo>
                    <a:pt x="969" y="17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7" name="Freeform 723">
              <a:extLst>
                <a:ext uri="{FF2B5EF4-FFF2-40B4-BE49-F238E27FC236}">
                  <a16:creationId xmlns:a16="http://schemas.microsoft.com/office/drawing/2014/main" id="{F9517D43-1A03-43E3-A9E8-6D9D880C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8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66 w 972"/>
                <a:gd name="T3" fmla="*/ 170 h 175"/>
                <a:gd name="T4" fmla="*/ 969 w 972"/>
                <a:gd name="T5" fmla="*/ 172 h 175"/>
                <a:gd name="T6" fmla="*/ 972 w 972"/>
                <a:gd name="T7" fmla="*/ 175 h 175"/>
                <a:gd name="T8" fmla="*/ 1 w 972"/>
                <a:gd name="T9" fmla="*/ 3 h 175"/>
                <a:gd name="T10" fmla="*/ 0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66" y="170"/>
                  </a:lnTo>
                  <a:lnTo>
                    <a:pt x="969" y="172"/>
                  </a:lnTo>
                  <a:lnTo>
                    <a:pt x="972" y="175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8" name="Freeform 724">
              <a:extLst>
                <a:ext uri="{FF2B5EF4-FFF2-40B4-BE49-F238E27FC236}">
                  <a16:creationId xmlns:a16="http://schemas.microsoft.com/office/drawing/2014/main" id="{3EAE8859-A11B-4A3C-9678-CD6F763F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709"/>
              <a:ext cx="977" cy="178"/>
            </a:xfrm>
            <a:custGeom>
              <a:avLst/>
              <a:gdLst>
                <a:gd name="T0" fmla="*/ 0 w 977"/>
                <a:gd name="T1" fmla="*/ 0 h 178"/>
                <a:gd name="T2" fmla="*/ 969 w 977"/>
                <a:gd name="T3" fmla="*/ 171 h 178"/>
                <a:gd name="T4" fmla="*/ 972 w 977"/>
                <a:gd name="T5" fmla="*/ 174 h 178"/>
                <a:gd name="T6" fmla="*/ 977 w 977"/>
                <a:gd name="T7" fmla="*/ 178 h 178"/>
                <a:gd name="T8" fmla="*/ 1 w 977"/>
                <a:gd name="T9" fmla="*/ 5 h 178"/>
                <a:gd name="T10" fmla="*/ 1 w 977"/>
                <a:gd name="T11" fmla="*/ 4 h 178"/>
                <a:gd name="T12" fmla="*/ 0 w 977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7" h="178">
                  <a:moveTo>
                    <a:pt x="0" y="0"/>
                  </a:moveTo>
                  <a:lnTo>
                    <a:pt x="969" y="171"/>
                  </a:lnTo>
                  <a:lnTo>
                    <a:pt x="972" y="174"/>
                  </a:lnTo>
                  <a:lnTo>
                    <a:pt x="977" y="17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59" name="Freeform 725">
              <a:extLst>
                <a:ext uri="{FF2B5EF4-FFF2-40B4-BE49-F238E27FC236}">
                  <a16:creationId xmlns:a16="http://schemas.microsoft.com/office/drawing/2014/main" id="{B8033A91-384B-4B91-97E0-29706768B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1"/>
              <a:ext cx="980" cy="177"/>
            </a:xfrm>
            <a:custGeom>
              <a:avLst/>
              <a:gdLst>
                <a:gd name="T0" fmla="*/ 0 w 980"/>
                <a:gd name="T1" fmla="*/ 0 h 177"/>
                <a:gd name="T2" fmla="*/ 971 w 980"/>
                <a:gd name="T3" fmla="*/ 172 h 177"/>
                <a:gd name="T4" fmla="*/ 976 w 980"/>
                <a:gd name="T5" fmla="*/ 176 h 177"/>
                <a:gd name="T6" fmla="*/ 980 w 980"/>
                <a:gd name="T7" fmla="*/ 177 h 177"/>
                <a:gd name="T8" fmla="*/ 2 w 980"/>
                <a:gd name="T9" fmla="*/ 5 h 177"/>
                <a:gd name="T10" fmla="*/ 0 w 980"/>
                <a:gd name="T11" fmla="*/ 3 h 177"/>
                <a:gd name="T12" fmla="*/ 0 w 980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0" h="177">
                  <a:moveTo>
                    <a:pt x="0" y="0"/>
                  </a:moveTo>
                  <a:lnTo>
                    <a:pt x="971" y="172"/>
                  </a:lnTo>
                  <a:lnTo>
                    <a:pt x="976" y="176"/>
                  </a:lnTo>
                  <a:lnTo>
                    <a:pt x="980" y="17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0" name="Freeform 726">
              <a:extLst>
                <a:ext uri="{FF2B5EF4-FFF2-40B4-BE49-F238E27FC236}">
                  <a16:creationId xmlns:a16="http://schemas.microsoft.com/office/drawing/2014/main" id="{4715B983-368C-48E5-9AEF-52E0F9E2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14"/>
              <a:ext cx="983" cy="178"/>
            </a:xfrm>
            <a:custGeom>
              <a:avLst/>
              <a:gdLst>
                <a:gd name="T0" fmla="*/ 0 w 983"/>
                <a:gd name="T1" fmla="*/ 0 h 178"/>
                <a:gd name="T2" fmla="*/ 976 w 983"/>
                <a:gd name="T3" fmla="*/ 173 h 178"/>
                <a:gd name="T4" fmla="*/ 980 w 983"/>
                <a:gd name="T5" fmla="*/ 174 h 178"/>
                <a:gd name="T6" fmla="*/ 983 w 983"/>
                <a:gd name="T7" fmla="*/ 178 h 178"/>
                <a:gd name="T8" fmla="*/ 4 w 983"/>
                <a:gd name="T9" fmla="*/ 5 h 178"/>
                <a:gd name="T10" fmla="*/ 4 w 983"/>
                <a:gd name="T11" fmla="*/ 5 h 178"/>
                <a:gd name="T12" fmla="*/ 4 w 983"/>
                <a:gd name="T13" fmla="*/ 5 h 178"/>
                <a:gd name="T14" fmla="*/ 2 w 983"/>
                <a:gd name="T15" fmla="*/ 2 h 178"/>
                <a:gd name="T16" fmla="*/ 0 w 983"/>
                <a:gd name="T17" fmla="*/ 0 h 1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3" h="178">
                  <a:moveTo>
                    <a:pt x="0" y="0"/>
                  </a:moveTo>
                  <a:lnTo>
                    <a:pt x="976" y="173"/>
                  </a:lnTo>
                  <a:lnTo>
                    <a:pt x="980" y="174"/>
                  </a:lnTo>
                  <a:lnTo>
                    <a:pt x="983" y="178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E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1" name="Freeform 727">
              <a:extLst>
                <a:ext uri="{FF2B5EF4-FFF2-40B4-BE49-F238E27FC236}">
                  <a16:creationId xmlns:a16="http://schemas.microsoft.com/office/drawing/2014/main" id="{F2AA0C72-CEF6-42BA-9E78-A39B3B6E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716"/>
              <a:ext cx="985" cy="179"/>
            </a:xfrm>
            <a:custGeom>
              <a:avLst/>
              <a:gdLst>
                <a:gd name="T0" fmla="*/ 0 w 985"/>
                <a:gd name="T1" fmla="*/ 0 h 179"/>
                <a:gd name="T2" fmla="*/ 978 w 985"/>
                <a:gd name="T3" fmla="*/ 172 h 179"/>
                <a:gd name="T4" fmla="*/ 981 w 985"/>
                <a:gd name="T5" fmla="*/ 176 h 179"/>
                <a:gd name="T6" fmla="*/ 985 w 985"/>
                <a:gd name="T7" fmla="*/ 179 h 179"/>
                <a:gd name="T8" fmla="*/ 4 w 985"/>
                <a:gd name="T9" fmla="*/ 5 h 179"/>
                <a:gd name="T10" fmla="*/ 4 w 985"/>
                <a:gd name="T11" fmla="*/ 3 h 179"/>
                <a:gd name="T12" fmla="*/ 2 w 985"/>
                <a:gd name="T13" fmla="*/ 3 h 179"/>
                <a:gd name="T14" fmla="*/ 2 w 985"/>
                <a:gd name="T15" fmla="*/ 2 h 179"/>
                <a:gd name="T16" fmla="*/ 0 w 985"/>
                <a:gd name="T17" fmla="*/ 0 h 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5" h="179">
                  <a:moveTo>
                    <a:pt x="0" y="0"/>
                  </a:moveTo>
                  <a:lnTo>
                    <a:pt x="978" y="172"/>
                  </a:lnTo>
                  <a:lnTo>
                    <a:pt x="981" y="176"/>
                  </a:lnTo>
                  <a:lnTo>
                    <a:pt x="985" y="179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2" name="Freeform 728">
              <a:extLst>
                <a:ext uri="{FF2B5EF4-FFF2-40B4-BE49-F238E27FC236}">
                  <a16:creationId xmlns:a16="http://schemas.microsoft.com/office/drawing/2014/main" id="{E9A8E04F-1CEB-4227-BEC0-7435CB24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719"/>
              <a:ext cx="986" cy="178"/>
            </a:xfrm>
            <a:custGeom>
              <a:avLst/>
              <a:gdLst>
                <a:gd name="T0" fmla="*/ 0 w 986"/>
                <a:gd name="T1" fmla="*/ 0 h 178"/>
                <a:gd name="T2" fmla="*/ 979 w 986"/>
                <a:gd name="T3" fmla="*/ 173 h 178"/>
                <a:gd name="T4" fmla="*/ 983 w 986"/>
                <a:gd name="T5" fmla="*/ 176 h 178"/>
                <a:gd name="T6" fmla="*/ 986 w 986"/>
                <a:gd name="T7" fmla="*/ 178 h 178"/>
                <a:gd name="T8" fmla="*/ 3 w 986"/>
                <a:gd name="T9" fmla="*/ 5 h 178"/>
                <a:gd name="T10" fmla="*/ 2 w 986"/>
                <a:gd name="T11" fmla="*/ 2 h 178"/>
                <a:gd name="T12" fmla="*/ 0 w 98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8">
                  <a:moveTo>
                    <a:pt x="0" y="0"/>
                  </a:moveTo>
                  <a:lnTo>
                    <a:pt x="979" y="173"/>
                  </a:lnTo>
                  <a:lnTo>
                    <a:pt x="983" y="176"/>
                  </a:lnTo>
                  <a:lnTo>
                    <a:pt x="986" y="178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3" name="Freeform 729">
              <a:extLst>
                <a:ext uri="{FF2B5EF4-FFF2-40B4-BE49-F238E27FC236}">
                  <a16:creationId xmlns:a16="http://schemas.microsoft.com/office/drawing/2014/main" id="{6526FF13-6F8A-474D-B289-CE46AE17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721"/>
              <a:ext cx="987" cy="179"/>
            </a:xfrm>
            <a:custGeom>
              <a:avLst/>
              <a:gdLst>
                <a:gd name="T0" fmla="*/ 0 w 987"/>
                <a:gd name="T1" fmla="*/ 0 h 179"/>
                <a:gd name="T2" fmla="*/ 981 w 987"/>
                <a:gd name="T3" fmla="*/ 174 h 179"/>
                <a:gd name="T4" fmla="*/ 984 w 987"/>
                <a:gd name="T5" fmla="*/ 176 h 179"/>
                <a:gd name="T6" fmla="*/ 987 w 987"/>
                <a:gd name="T7" fmla="*/ 179 h 179"/>
                <a:gd name="T8" fmla="*/ 3 w 987"/>
                <a:gd name="T9" fmla="*/ 5 h 179"/>
                <a:gd name="T10" fmla="*/ 1 w 987"/>
                <a:gd name="T11" fmla="*/ 3 h 179"/>
                <a:gd name="T12" fmla="*/ 0 w 987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7" h="179">
                  <a:moveTo>
                    <a:pt x="0" y="0"/>
                  </a:moveTo>
                  <a:lnTo>
                    <a:pt x="981" y="174"/>
                  </a:lnTo>
                  <a:lnTo>
                    <a:pt x="984" y="176"/>
                  </a:lnTo>
                  <a:lnTo>
                    <a:pt x="987" y="179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4" name="Freeform 730">
              <a:extLst>
                <a:ext uri="{FF2B5EF4-FFF2-40B4-BE49-F238E27FC236}">
                  <a16:creationId xmlns:a16="http://schemas.microsoft.com/office/drawing/2014/main" id="{04047999-850B-48F4-8324-CD7236A0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1724"/>
              <a:ext cx="990" cy="180"/>
            </a:xfrm>
            <a:custGeom>
              <a:avLst/>
              <a:gdLst>
                <a:gd name="T0" fmla="*/ 0 w 990"/>
                <a:gd name="T1" fmla="*/ 0 h 180"/>
                <a:gd name="T2" fmla="*/ 983 w 990"/>
                <a:gd name="T3" fmla="*/ 173 h 180"/>
                <a:gd name="T4" fmla="*/ 986 w 990"/>
                <a:gd name="T5" fmla="*/ 176 h 180"/>
                <a:gd name="T6" fmla="*/ 990 w 990"/>
                <a:gd name="T7" fmla="*/ 180 h 180"/>
                <a:gd name="T8" fmla="*/ 5 w 990"/>
                <a:gd name="T9" fmla="*/ 6 h 180"/>
                <a:gd name="T10" fmla="*/ 4 w 990"/>
                <a:gd name="T11" fmla="*/ 2 h 180"/>
                <a:gd name="T12" fmla="*/ 0 w 990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0" h="180">
                  <a:moveTo>
                    <a:pt x="0" y="0"/>
                  </a:moveTo>
                  <a:lnTo>
                    <a:pt x="983" y="173"/>
                  </a:lnTo>
                  <a:lnTo>
                    <a:pt x="986" y="176"/>
                  </a:lnTo>
                  <a:lnTo>
                    <a:pt x="990" y="180"/>
                  </a:lnTo>
                  <a:lnTo>
                    <a:pt x="5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5" name="Freeform 731">
              <a:extLst>
                <a:ext uri="{FF2B5EF4-FFF2-40B4-BE49-F238E27FC236}">
                  <a16:creationId xmlns:a16="http://schemas.microsoft.com/office/drawing/2014/main" id="{88176D41-A88E-4ED2-93BC-3156A881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726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4 w 991"/>
                <a:gd name="T3" fmla="*/ 174 h 179"/>
                <a:gd name="T4" fmla="*/ 988 w 991"/>
                <a:gd name="T5" fmla="*/ 178 h 179"/>
                <a:gd name="T6" fmla="*/ 991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4" y="174"/>
                  </a:lnTo>
                  <a:lnTo>
                    <a:pt x="988" y="178"/>
                  </a:lnTo>
                  <a:lnTo>
                    <a:pt x="991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6" name="Freeform 732">
              <a:extLst>
                <a:ext uri="{FF2B5EF4-FFF2-40B4-BE49-F238E27FC236}">
                  <a16:creationId xmlns:a16="http://schemas.microsoft.com/office/drawing/2014/main" id="{E5944EFA-CD58-45B3-8D91-8C3AF12F7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730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85 w 991"/>
                <a:gd name="T3" fmla="*/ 174 h 179"/>
                <a:gd name="T4" fmla="*/ 988 w 991"/>
                <a:gd name="T5" fmla="*/ 175 h 179"/>
                <a:gd name="T6" fmla="*/ 991 w 991"/>
                <a:gd name="T7" fmla="*/ 179 h 179"/>
                <a:gd name="T8" fmla="*/ 4 w 991"/>
                <a:gd name="T9" fmla="*/ 5 h 179"/>
                <a:gd name="T10" fmla="*/ 2 w 991"/>
                <a:gd name="T11" fmla="*/ 1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85" y="174"/>
                  </a:lnTo>
                  <a:lnTo>
                    <a:pt x="988" y="175"/>
                  </a:lnTo>
                  <a:lnTo>
                    <a:pt x="991" y="179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7" name="Freeform 733">
              <a:extLst>
                <a:ext uri="{FF2B5EF4-FFF2-40B4-BE49-F238E27FC236}">
                  <a16:creationId xmlns:a16="http://schemas.microsoft.com/office/drawing/2014/main" id="{BEE6DB20-839F-41C7-A5A5-6261CF72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731"/>
              <a:ext cx="993" cy="181"/>
            </a:xfrm>
            <a:custGeom>
              <a:avLst/>
              <a:gdLst>
                <a:gd name="T0" fmla="*/ 0 w 993"/>
                <a:gd name="T1" fmla="*/ 0 h 181"/>
                <a:gd name="T2" fmla="*/ 986 w 993"/>
                <a:gd name="T3" fmla="*/ 174 h 181"/>
                <a:gd name="T4" fmla="*/ 989 w 993"/>
                <a:gd name="T5" fmla="*/ 178 h 181"/>
                <a:gd name="T6" fmla="*/ 993 w 993"/>
                <a:gd name="T7" fmla="*/ 181 h 181"/>
                <a:gd name="T8" fmla="*/ 3 w 993"/>
                <a:gd name="T9" fmla="*/ 5 h 181"/>
                <a:gd name="T10" fmla="*/ 2 w 993"/>
                <a:gd name="T11" fmla="*/ 4 h 181"/>
                <a:gd name="T12" fmla="*/ 0 w 993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181">
                  <a:moveTo>
                    <a:pt x="0" y="0"/>
                  </a:moveTo>
                  <a:lnTo>
                    <a:pt x="986" y="174"/>
                  </a:lnTo>
                  <a:lnTo>
                    <a:pt x="989" y="178"/>
                  </a:lnTo>
                  <a:lnTo>
                    <a:pt x="993" y="181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8" name="Freeform 734">
              <a:extLst>
                <a:ext uri="{FF2B5EF4-FFF2-40B4-BE49-F238E27FC236}">
                  <a16:creationId xmlns:a16="http://schemas.microsoft.com/office/drawing/2014/main" id="{0BE78759-05F5-4B0A-B725-67690B30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735"/>
              <a:ext cx="994" cy="179"/>
            </a:xfrm>
            <a:custGeom>
              <a:avLst/>
              <a:gdLst>
                <a:gd name="T0" fmla="*/ 0 w 994"/>
                <a:gd name="T1" fmla="*/ 0 h 179"/>
                <a:gd name="T2" fmla="*/ 987 w 994"/>
                <a:gd name="T3" fmla="*/ 174 h 179"/>
                <a:gd name="T4" fmla="*/ 991 w 994"/>
                <a:gd name="T5" fmla="*/ 177 h 179"/>
                <a:gd name="T6" fmla="*/ 994 w 994"/>
                <a:gd name="T7" fmla="*/ 179 h 179"/>
                <a:gd name="T8" fmla="*/ 3 w 994"/>
                <a:gd name="T9" fmla="*/ 5 h 179"/>
                <a:gd name="T10" fmla="*/ 1 w 994"/>
                <a:gd name="T11" fmla="*/ 1 h 179"/>
                <a:gd name="T12" fmla="*/ 0 w 994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179">
                  <a:moveTo>
                    <a:pt x="0" y="0"/>
                  </a:moveTo>
                  <a:lnTo>
                    <a:pt x="987" y="174"/>
                  </a:lnTo>
                  <a:lnTo>
                    <a:pt x="991" y="177"/>
                  </a:lnTo>
                  <a:lnTo>
                    <a:pt x="994" y="179"/>
                  </a:lnTo>
                  <a:lnTo>
                    <a:pt x="3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69" name="Freeform 735">
              <a:extLst>
                <a:ext uri="{FF2B5EF4-FFF2-40B4-BE49-F238E27FC236}">
                  <a16:creationId xmlns:a16="http://schemas.microsoft.com/office/drawing/2014/main" id="{60C880F8-A63F-44CF-B5F8-DD3FF4EC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736"/>
              <a:ext cx="997" cy="181"/>
            </a:xfrm>
            <a:custGeom>
              <a:avLst/>
              <a:gdLst>
                <a:gd name="T0" fmla="*/ 0 w 997"/>
                <a:gd name="T1" fmla="*/ 0 h 181"/>
                <a:gd name="T2" fmla="*/ 990 w 997"/>
                <a:gd name="T3" fmla="*/ 176 h 181"/>
                <a:gd name="T4" fmla="*/ 993 w 997"/>
                <a:gd name="T5" fmla="*/ 178 h 181"/>
                <a:gd name="T6" fmla="*/ 997 w 997"/>
                <a:gd name="T7" fmla="*/ 181 h 181"/>
                <a:gd name="T8" fmla="*/ 4 w 997"/>
                <a:gd name="T9" fmla="*/ 5 h 181"/>
                <a:gd name="T10" fmla="*/ 2 w 997"/>
                <a:gd name="T11" fmla="*/ 4 h 181"/>
                <a:gd name="T12" fmla="*/ 0 w 997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7" h="181">
                  <a:moveTo>
                    <a:pt x="0" y="0"/>
                  </a:moveTo>
                  <a:lnTo>
                    <a:pt x="990" y="176"/>
                  </a:lnTo>
                  <a:lnTo>
                    <a:pt x="993" y="178"/>
                  </a:lnTo>
                  <a:lnTo>
                    <a:pt x="997" y="181"/>
                  </a:lnTo>
                  <a:lnTo>
                    <a:pt x="4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0" name="Freeform 736">
              <a:extLst>
                <a:ext uri="{FF2B5EF4-FFF2-40B4-BE49-F238E27FC236}">
                  <a16:creationId xmlns:a16="http://schemas.microsoft.com/office/drawing/2014/main" id="{096D1DE6-2B76-4C93-8378-CC7790387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4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1 w 998"/>
                <a:gd name="T3" fmla="*/ 174 h 181"/>
                <a:gd name="T4" fmla="*/ 995 w 998"/>
                <a:gd name="T5" fmla="*/ 177 h 181"/>
                <a:gd name="T6" fmla="*/ 998 w 998"/>
                <a:gd name="T7" fmla="*/ 181 h 181"/>
                <a:gd name="T8" fmla="*/ 3 w 998"/>
                <a:gd name="T9" fmla="*/ 5 h 181"/>
                <a:gd name="T10" fmla="*/ 2 w 998"/>
                <a:gd name="T11" fmla="*/ 1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1" y="174"/>
                  </a:lnTo>
                  <a:lnTo>
                    <a:pt x="995" y="177"/>
                  </a:lnTo>
                  <a:lnTo>
                    <a:pt x="998" y="181"/>
                  </a:lnTo>
                  <a:lnTo>
                    <a:pt x="3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1" name="Freeform 737">
              <a:extLst>
                <a:ext uri="{FF2B5EF4-FFF2-40B4-BE49-F238E27FC236}">
                  <a16:creationId xmlns:a16="http://schemas.microsoft.com/office/drawing/2014/main" id="{4793C5D9-7AF7-494A-AEDC-F74DDB4DD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741"/>
              <a:ext cx="999" cy="181"/>
            </a:xfrm>
            <a:custGeom>
              <a:avLst/>
              <a:gdLst>
                <a:gd name="T0" fmla="*/ 0 w 999"/>
                <a:gd name="T1" fmla="*/ 0 h 181"/>
                <a:gd name="T2" fmla="*/ 993 w 999"/>
                <a:gd name="T3" fmla="*/ 176 h 181"/>
                <a:gd name="T4" fmla="*/ 996 w 999"/>
                <a:gd name="T5" fmla="*/ 180 h 181"/>
                <a:gd name="T6" fmla="*/ 999 w 999"/>
                <a:gd name="T7" fmla="*/ 181 h 181"/>
                <a:gd name="T8" fmla="*/ 5 w 999"/>
                <a:gd name="T9" fmla="*/ 5 h 181"/>
                <a:gd name="T10" fmla="*/ 1 w 999"/>
                <a:gd name="T11" fmla="*/ 4 h 181"/>
                <a:gd name="T12" fmla="*/ 0 w 999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9" h="181">
                  <a:moveTo>
                    <a:pt x="0" y="0"/>
                  </a:moveTo>
                  <a:lnTo>
                    <a:pt x="993" y="176"/>
                  </a:lnTo>
                  <a:lnTo>
                    <a:pt x="996" y="180"/>
                  </a:lnTo>
                  <a:lnTo>
                    <a:pt x="999" y="181"/>
                  </a:lnTo>
                  <a:lnTo>
                    <a:pt x="5" y="5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2" name="Freeform 738">
              <a:extLst>
                <a:ext uri="{FF2B5EF4-FFF2-40B4-BE49-F238E27FC236}">
                  <a16:creationId xmlns:a16="http://schemas.microsoft.com/office/drawing/2014/main" id="{A7CAA835-8093-43E5-BFAE-8645DFF3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745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5 w 1002"/>
                <a:gd name="T3" fmla="*/ 176 h 181"/>
                <a:gd name="T4" fmla="*/ 998 w 1002"/>
                <a:gd name="T5" fmla="*/ 177 h 181"/>
                <a:gd name="T6" fmla="*/ 1002 w 1002"/>
                <a:gd name="T7" fmla="*/ 181 h 181"/>
                <a:gd name="T8" fmla="*/ 6 w 1002"/>
                <a:gd name="T9" fmla="*/ 5 h 181"/>
                <a:gd name="T10" fmla="*/ 4 w 1002"/>
                <a:gd name="T11" fmla="*/ 1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5" y="176"/>
                  </a:lnTo>
                  <a:lnTo>
                    <a:pt x="998" y="177"/>
                  </a:lnTo>
                  <a:lnTo>
                    <a:pt x="1002" y="181"/>
                  </a:lnTo>
                  <a:lnTo>
                    <a:pt x="6" y="5"/>
                  </a:lnTo>
                  <a:lnTo>
                    <a:pt x="4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3" name="Freeform 739">
              <a:extLst>
                <a:ext uri="{FF2B5EF4-FFF2-40B4-BE49-F238E27FC236}">
                  <a16:creationId xmlns:a16="http://schemas.microsoft.com/office/drawing/2014/main" id="{FD58C279-11D9-4EF8-B511-BE195690C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746"/>
              <a:ext cx="1001" cy="183"/>
            </a:xfrm>
            <a:custGeom>
              <a:avLst/>
              <a:gdLst>
                <a:gd name="T0" fmla="*/ 0 w 1001"/>
                <a:gd name="T1" fmla="*/ 0 h 183"/>
                <a:gd name="T2" fmla="*/ 994 w 1001"/>
                <a:gd name="T3" fmla="*/ 176 h 183"/>
                <a:gd name="T4" fmla="*/ 998 w 1001"/>
                <a:gd name="T5" fmla="*/ 180 h 183"/>
                <a:gd name="T6" fmla="*/ 1001 w 1001"/>
                <a:gd name="T7" fmla="*/ 183 h 183"/>
                <a:gd name="T8" fmla="*/ 3 w 1001"/>
                <a:gd name="T9" fmla="*/ 6 h 183"/>
                <a:gd name="T10" fmla="*/ 2 w 1001"/>
                <a:gd name="T11" fmla="*/ 4 h 183"/>
                <a:gd name="T12" fmla="*/ 0 w 1001"/>
                <a:gd name="T13" fmla="*/ 0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3">
                  <a:moveTo>
                    <a:pt x="0" y="0"/>
                  </a:moveTo>
                  <a:lnTo>
                    <a:pt x="994" y="176"/>
                  </a:lnTo>
                  <a:lnTo>
                    <a:pt x="998" y="180"/>
                  </a:lnTo>
                  <a:lnTo>
                    <a:pt x="1001" y="183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4" name="Freeform 740">
              <a:extLst>
                <a:ext uri="{FF2B5EF4-FFF2-40B4-BE49-F238E27FC236}">
                  <a16:creationId xmlns:a16="http://schemas.microsoft.com/office/drawing/2014/main" id="{A2B4C4CE-CFDB-4D8D-9E8A-0F37B649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50"/>
              <a:ext cx="1002" cy="181"/>
            </a:xfrm>
            <a:custGeom>
              <a:avLst/>
              <a:gdLst>
                <a:gd name="T0" fmla="*/ 0 w 1002"/>
                <a:gd name="T1" fmla="*/ 0 h 181"/>
                <a:gd name="T2" fmla="*/ 996 w 1002"/>
                <a:gd name="T3" fmla="*/ 176 h 181"/>
                <a:gd name="T4" fmla="*/ 999 w 1002"/>
                <a:gd name="T5" fmla="*/ 179 h 181"/>
                <a:gd name="T6" fmla="*/ 1002 w 1002"/>
                <a:gd name="T7" fmla="*/ 181 h 181"/>
                <a:gd name="T8" fmla="*/ 3 w 1002"/>
                <a:gd name="T9" fmla="*/ 5 h 181"/>
                <a:gd name="T10" fmla="*/ 1 w 1002"/>
                <a:gd name="T11" fmla="*/ 2 h 181"/>
                <a:gd name="T12" fmla="*/ 0 w 1002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2" h="181">
                  <a:moveTo>
                    <a:pt x="0" y="0"/>
                  </a:moveTo>
                  <a:lnTo>
                    <a:pt x="996" y="176"/>
                  </a:lnTo>
                  <a:lnTo>
                    <a:pt x="999" y="179"/>
                  </a:lnTo>
                  <a:lnTo>
                    <a:pt x="1002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5" name="Freeform 741">
              <a:extLst>
                <a:ext uri="{FF2B5EF4-FFF2-40B4-BE49-F238E27FC236}">
                  <a16:creationId xmlns:a16="http://schemas.microsoft.com/office/drawing/2014/main" id="{B1111796-CBED-40DF-8914-97058BA2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52"/>
              <a:ext cx="1005" cy="182"/>
            </a:xfrm>
            <a:custGeom>
              <a:avLst/>
              <a:gdLst>
                <a:gd name="T0" fmla="*/ 0 w 1005"/>
                <a:gd name="T1" fmla="*/ 0 h 182"/>
                <a:gd name="T2" fmla="*/ 998 w 1005"/>
                <a:gd name="T3" fmla="*/ 177 h 182"/>
                <a:gd name="T4" fmla="*/ 1000 w 1005"/>
                <a:gd name="T5" fmla="*/ 179 h 182"/>
                <a:gd name="T6" fmla="*/ 1003 w 1005"/>
                <a:gd name="T7" fmla="*/ 180 h 182"/>
                <a:gd name="T8" fmla="*/ 1003 w 1005"/>
                <a:gd name="T9" fmla="*/ 182 h 182"/>
                <a:gd name="T10" fmla="*/ 1005 w 1005"/>
                <a:gd name="T11" fmla="*/ 182 h 182"/>
                <a:gd name="T12" fmla="*/ 4 w 1005"/>
                <a:gd name="T13" fmla="*/ 6 h 182"/>
                <a:gd name="T14" fmla="*/ 2 w 1005"/>
                <a:gd name="T15" fmla="*/ 3 h 182"/>
                <a:gd name="T16" fmla="*/ 0 w 1005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5" h="182">
                  <a:moveTo>
                    <a:pt x="0" y="0"/>
                  </a:moveTo>
                  <a:lnTo>
                    <a:pt x="998" y="177"/>
                  </a:lnTo>
                  <a:lnTo>
                    <a:pt x="1000" y="179"/>
                  </a:lnTo>
                  <a:lnTo>
                    <a:pt x="1003" y="180"/>
                  </a:lnTo>
                  <a:lnTo>
                    <a:pt x="1003" y="182"/>
                  </a:lnTo>
                  <a:lnTo>
                    <a:pt x="1005" y="182"/>
                  </a:lnTo>
                  <a:lnTo>
                    <a:pt x="4" y="6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6" name="Freeform 742">
              <a:extLst>
                <a:ext uri="{FF2B5EF4-FFF2-40B4-BE49-F238E27FC236}">
                  <a16:creationId xmlns:a16="http://schemas.microsoft.com/office/drawing/2014/main" id="{F564B6AE-F7F2-4E8F-B00B-936649950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55"/>
              <a:ext cx="1013" cy="182"/>
            </a:xfrm>
            <a:custGeom>
              <a:avLst/>
              <a:gdLst>
                <a:gd name="T0" fmla="*/ 0 w 1013"/>
                <a:gd name="T1" fmla="*/ 0 h 182"/>
                <a:gd name="T2" fmla="*/ 999 w 1013"/>
                <a:gd name="T3" fmla="*/ 176 h 182"/>
                <a:gd name="T4" fmla="*/ 999 w 1013"/>
                <a:gd name="T5" fmla="*/ 177 h 182"/>
                <a:gd name="T6" fmla="*/ 1001 w 1013"/>
                <a:gd name="T7" fmla="*/ 177 h 182"/>
                <a:gd name="T8" fmla="*/ 1006 w 1013"/>
                <a:gd name="T9" fmla="*/ 181 h 182"/>
                <a:gd name="T10" fmla="*/ 1013 w 1013"/>
                <a:gd name="T11" fmla="*/ 182 h 182"/>
                <a:gd name="T12" fmla="*/ 5 w 1013"/>
                <a:gd name="T13" fmla="*/ 5 h 182"/>
                <a:gd name="T14" fmla="*/ 2 w 1013"/>
                <a:gd name="T15" fmla="*/ 3 h 182"/>
                <a:gd name="T16" fmla="*/ 0 w 1013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3" h="182">
                  <a:moveTo>
                    <a:pt x="0" y="0"/>
                  </a:moveTo>
                  <a:lnTo>
                    <a:pt x="999" y="176"/>
                  </a:lnTo>
                  <a:lnTo>
                    <a:pt x="999" y="177"/>
                  </a:lnTo>
                  <a:lnTo>
                    <a:pt x="1001" y="177"/>
                  </a:lnTo>
                  <a:lnTo>
                    <a:pt x="1006" y="181"/>
                  </a:lnTo>
                  <a:lnTo>
                    <a:pt x="1013" y="18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7" name="Freeform 743">
              <a:extLst>
                <a:ext uri="{FF2B5EF4-FFF2-40B4-BE49-F238E27FC236}">
                  <a16:creationId xmlns:a16="http://schemas.microsoft.com/office/drawing/2014/main" id="{860C8167-45BD-46C0-838E-B7983BB6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758"/>
              <a:ext cx="1014" cy="183"/>
            </a:xfrm>
            <a:custGeom>
              <a:avLst/>
              <a:gdLst>
                <a:gd name="T0" fmla="*/ 0 w 1014"/>
                <a:gd name="T1" fmla="*/ 0 h 183"/>
                <a:gd name="T2" fmla="*/ 1001 w 1014"/>
                <a:gd name="T3" fmla="*/ 176 h 183"/>
                <a:gd name="T4" fmla="*/ 1006 w 1014"/>
                <a:gd name="T5" fmla="*/ 178 h 183"/>
                <a:gd name="T6" fmla="*/ 1014 w 1014"/>
                <a:gd name="T7" fmla="*/ 181 h 183"/>
                <a:gd name="T8" fmla="*/ 1013 w 1014"/>
                <a:gd name="T9" fmla="*/ 181 h 183"/>
                <a:gd name="T10" fmla="*/ 1013 w 1014"/>
                <a:gd name="T11" fmla="*/ 183 h 183"/>
                <a:gd name="T12" fmla="*/ 5 w 1014"/>
                <a:gd name="T13" fmla="*/ 5 h 183"/>
                <a:gd name="T14" fmla="*/ 3 w 1014"/>
                <a:gd name="T15" fmla="*/ 2 h 183"/>
                <a:gd name="T16" fmla="*/ 0 w 1014"/>
                <a:gd name="T17" fmla="*/ 0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83">
                  <a:moveTo>
                    <a:pt x="0" y="0"/>
                  </a:moveTo>
                  <a:lnTo>
                    <a:pt x="1001" y="176"/>
                  </a:lnTo>
                  <a:lnTo>
                    <a:pt x="1006" y="178"/>
                  </a:lnTo>
                  <a:lnTo>
                    <a:pt x="1014" y="181"/>
                  </a:lnTo>
                  <a:lnTo>
                    <a:pt x="1013" y="181"/>
                  </a:lnTo>
                  <a:lnTo>
                    <a:pt x="1013" y="183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8" name="Freeform 744">
              <a:extLst>
                <a:ext uri="{FF2B5EF4-FFF2-40B4-BE49-F238E27FC236}">
                  <a16:creationId xmlns:a16="http://schemas.microsoft.com/office/drawing/2014/main" id="{CC62372A-48ED-43C9-95C1-72AD3879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60"/>
              <a:ext cx="1011" cy="182"/>
            </a:xfrm>
            <a:custGeom>
              <a:avLst/>
              <a:gdLst>
                <a:gd name="T0" fmla="*/ 0 w 1011"/>
                <a:gd name="T1" fmla="*/ 0 h 182"/>
                <a:gd name="T2" fmla="*/ 1008 w 1011"/>
                <a:gd name="T3" fmla="*/ 177 h 182"/>
                <a:gd name="T4" fmla="*/ 1010 w 1011"/>
                <a:gd name="T5" fmla="*/ 179 h 182"/>
                <a:gd name="T6" fmla="*/ 1011 w 1011"/>
                <a:gd name="T7" fmla="*/ 179 h 182"/>
                <a:gd name="T8" fmla="*/ 1010 w 1011"/>
                <a:gd name="T9" fmla="*/ 181 h 182"/>
                <a:gd name="T10" fmla="*/ 1008 w 1011"/>
                <a:gd name="T11" fmla="*/ 182 h 182"/>
                <a:gd name="T12" fmla="*/ 3 w 1011"/>
                <a:gd name="T13" fmla="*/ 5 h 182"/>
                <a:gd name="T14" fmla="*/ 2 w 1011"/>
                <a:gd name="T15" fmla="*/ 3 h 182"/>
                <a:gd name="T16" fmla="*/ 0 w 1011"/>
                <a:gd name="T17" fmla="*/ 0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1" h="182">
                  <a:moveTo>
                    <a:pt x="0" y="0"/>
                  </a:moveTo>
                  <a:lnTo>
                    <a:pt x="1008" y="177"/>
                  </a:lnTo>
                  <a:lnTo>
                    <a:pt x="1010" y="179"/>
                  </a:lnTo>
                  <a:lnTo>
                    <a:pt x="1011" y="179"/>
                  </a:lnTo>
                  <a:lnTo>
                    <a:pt x="1010" y="181"/>
                  </a:lnTo>
                  <a:lnTo>
                    <a:pt x="1008" y="182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79" name="Freeform 745">
              <a:extLst>
                <a:ext uri="{FF2B5EF4-FFF2-40B4-BE49-F238E27FC236}">
                  <a16:creationId xmlns:a16="http://schemas.microsoft.com/office/drawing/2014/main" id="{E7E63ADE-68A0-4C7F-9647-7CB8B454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763"/>
              <a:ext cx="1008" cy="181"/>
            </a:xfrm>
            <a:custGeom>
              <a:avLst/>
              <a:gdLst>
                <a:gd name="T0" fmla="*/ 0 w 1008"/>
                <a:gd name="T1" fmla="*/ 0 h 181"/>
                <a:gd name="T2" fmla="*/ 1008 w 1008"/>
                <a:gd name="T3" fmla="*/ 178 h 181"/>
                <a:gd name="T4" fmla="*/ 1006 w 1008"/>
                <a:gd name="T5" fmla="*/ 179 h 181"/>
                <a:gd name="T6" fmla="*/ 1004 w 1008"/>
                <a:gd name="T7" fmla="*/ 181 h 181"/>
                <a:gd name="T8" fmla="*/ 3 w 1008"/>
                <a:gd name="T9" fmla="*/ 5 h 181"/>
                <a:gd name="T10" fmla="*/ 1 w 1008"/>
                <a:gd name="T11" fmla="*/ 2 h 181"/>
                <a:gd name="T12" fmla="*/ 0 w 100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8" h="181">
                  <a:moveTo>
                    <a:pt x="0" y="0"/>
                  </a:moveTo>
                  <a:lnTo>
                    <a:pt x="1008" y="178"/>
                  </a:lnTo>
                  <a:lnTo>
                    <a:pt x="1006" y="179"/>
                  </a:lnTo>
                  <a:lnTo>
                    <a:pt x="1004" y="181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0" name="Freeform 746">
              <a:extLst>
                <a:ext uri="{FF2B5EF4-FFF2-40B4-BE49-F238E27FC236}">
                  <a16:creationId xmlns:a16="http://schemas.microsoft.com/office/drawing/2014/main" id="{6C927980-87E2-4FFA-B996-96ACEDDE4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65"/>
              <a:ext cx="1005" cy="181"/>
            </a:xfrm>
            <a:custGeom>
              <a:avLst/>
              <a:gdLst>
                <a:gd name="T0" fmla="*/ 0 w 1005"/>
                <a:gd name="T1" fmla="*/ 0 h 181"/>
                <a:gd name="T2" fmla="*/ 1005 w 1005"/>
                <a:gd name="T3" fmla="*/ 177 h 181"/>
                <a:gd name="T4" fmla="*/ 1003 w 1005"/>
                <a:gd name="T5" fmla="*/ 179 h 181"/>
                <a:gd name="T6" fmla="*/ 1003 w 1005"/>
                <a:gd name="T7" fmla="*/ 181 h 181"/>
                <a:gd name="T8" fmla="*/ 5 w 1005"/>
                <a:gd name="T9" fmla="*/ 5 h 181"/>
                <a:gd name="T10" fmla="*/ 2 w 1005"/>
                <a:gd name="T11" fmla="*/ 3 h 181"/>
                <a:gd name="T12" fmla="*/ 0 w 1005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5" h="181">
                  <a:moveTo>
                    <a:pt x="0" y="0"/>
                  </a:moveTo>
                  <a:lnTo>
                    <a:pt x="1005" y="177"/>
                  </a:lnTo>
                  <a:lnTo>
                    <a:pt x="1003" y="179"/>
                  </a:lnTo>
                  <a:lnTo>
                    <a:pt x="1003" y="18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1" name="Freeform 747">
              <a:extLst>
                <a:ext uri="{FF2B5EF4-FFF2-40B4-BE49-F238E27FC236}">
                  <a16:creationId xmlns:a16="http://schemas.microsoft.com/office/drawing/2014/main" id="{B7B8A0DC-F257-45F6-A7BD-FE528A5F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768"/>
              <a:ext cx="1001" cy="180"/>
            </a:xfrm>
            <a:custGeom>
              <a:avLst/>
              <a:gdLst>
                <a:gd name="T0" fmla="*/ 0 w 1001"/>
                <a:gd name="T1" fmla="*/ 0 h 180"/>
                <a:gd name="T2" fmla="*/ 1001 w 1001"/>
                <a:gd name="T3" fmla="*/ 176 h 180"/>
                <a:gd name="T4" fmla="*/ 1001 w 1001"/>
                <a:gd name="T5" fmla="*/ 178 h 180"/>
                <a:gd name="T6" fmla="*/ 1000 w 1001"/>
                <a:gd name="T7" fmla="*/ 180 h 180"/>
                <a:gd name="T8" fmla="*/ 5 w 1001"/>
                <a:gd name="T9" fmla="*/ 5 h 180"/>
                <a:gd name="T10" fmla="*/ 3 w 1001"/>
                <a:gd name="T11" fmla="*/ 2 h 180"/>
                <a:gd name="T12" fmla="*/ 0 w 1001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1" h="180">
                  <a:moveTo>
                    <a:pt x="0" y="0"/>
                  </a:moveTo>
                  <a:lnTo>
                    <a:pt x="1001" y="176"/>
                  </a:lnTo>
                  <a:lnTo>
                    <a:pt x="1001" y="178"/>
                  </a:lnTo>
                  <a:lnTo>
                    <a:pt x="1000" y="180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2" name="Freeform 748">
              <a:extLst>
                <a:ext uri="{FF2B5EF4-FFF2-40B4-BE49-F238E27FC236}">
                  <a16:creationId xmlns:a16="http://schemas.microsoft.com/office/drawing/2014/main" id="{61AFC21C-7756-42C5-9A01-8F341682B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770"/>
              <a:ext cx="998" cy="181"/>
            </a:xfrm>
            <a:custGeom>
              <a:avLst/>
              <a:gdLst>
                <a:gd name="T0" fmla="*/ 0 w 998"/>
                <a:gd name="T1" fmla="*/ 0 h 181"/>
                <a:gd name="T2" fmla="*/ 998 w 998"/>
                <a:gd name="T3" fmla="*/ 176 h 181"/>
                <a:gd name="T4" fmla="*/ 997 w 998"/>
                <a:gd name="T5" fmla="*/ 178 h 181"/>
                <a:gd name="T6" fmla="*/ 995 w 998"/>
                <a:gd name="T7" fmla="*/ 181 h 181"/>
                <a:gd name="T8" fmla="*/ 4 w 998"/>
                <a:gd name="T9" fmla="*/ 5 h 181"/>
                <a:gd name="T10" fmla="*/ 2 w 998"/>
                <a:gd name="T11" fmla="*/ 3 h 181"/>
                <a:gd name="T12" fmla="*/ 0 w 998"/>
                <a:gd name="T13" fmla="*/ 0 h 1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8" h="181">
                  <a:moveTo>
                    <a:pt x="0" y="0"/>
                  </a:moveTo>
                  <a:lnTo>
                    <a:pt x="998" y="176"/>
                  </a:lnTo>
                  <a:lnTo>
                    <a:pt x="997" y="178"/>
                  </a:lnTo>
                  <a:lnTo>
                    <a:pt x="995" y="181"/>
                  </a:lnTo>
                  <a:lnTo>
                    <a:pt x="4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3" name="Freeform 749">
              <a:extLst>
                <a:ext uri="{FF2B5EF4-FFF2-40B4-BE49-F238E27FC236}">
                  <a16:creationId xmlns:a16="http://schemas.microsoft.com/office/drawing/2014/main" id="{C5F6F8CC-9A44-4D97-99AD-569107B77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1773"/>
              <a:ext cx="995" cy="180"/>
            </a:xfrm>
            <a:custGeom>
              <a:avLst/>
              <a:gdLst>
                <a:gd name="T0" fmla="*/ 0 w 995"/>
                <a:gd name="T1" fmla="*/ 0 h 180"/>
                <a:gd name="T2" fmla="*/ 995 w 995"/>
                <a:gd name="T3" fmla="*/ 175 h 180"/>
                <a:gd name="T4" fmla="*/ 993 w 995"/>
                <a:gd name="T5" fmla="*/ 178 h 180"/>
                <a:gd name="T6" fmla="*/ 991 w 995"/>
                <a:gd name="T7" fmla="*/ 180 h 180"/>
                <a:gd name="T8" fmla="*/ 5 w 995"/>
                <a:gd name="T9" fmla="*/ 6 h 180"/>
                <a:gd name="T10" fmla="*/ 2 w 995"/>
                <a:gd name="T11" fmla="*/ 2 h 180"/>
                <a:gd name="T12" fmla="*/ 0 w 995"/>
                <a:gd name="T13" fmla="*/ 0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5" h="180">
                  <a:moveTo>
                    <a:pt x="0" y="0"/>
                  </a:moveTo>
                  <a:lnTo>
                    <a:pt x="995" y="175"/>
                  </a:lnTo>
                  <a:lnTo>
                    <a:pt x="993" y="178"/>
                  </a:lnTo>
                  <a:lnTo>
                    <a:pt x="991" y="180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4" name="Freeform 750">
              <a:extLst>
                <a:ext uri="{FF2B5EF4-FFF2-40B4-BE49-F238E27FC236}">
                  <a16:creationId xmlns:a16="http://schemas.microsoft.com/office/drawing/2014/main" id="{929A5C20-7E1C-4F51-B474-7C8DC5D90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1775"/>
              <a:ext cx="991" cy="179"/>
            </a:xfrm>
            <a:custGeom>
              <a:avLst/>
              <a:gdLst>
                <a:gd name="T0" fmla="*/ 0 w 991"/>
                <a:gd name="T1" fmla="*/ 0 h 179"/>
                <a:gd name="T2" fmla="*/ 991 w 991"/>
                <a:gd name="T3" fmla="*/ 176 h 179"/>
                <a:gd name="T4" fmla="*/ 989 w 991"/>
                <a:gd name="T5" fmla="*/ 178 h 179"/>
                <a:gd name="T6" fmla="*/ 987 w 991"/>
                <a:gd name="T7" fmla="*/ 179 h 179"/>
                <a:gd name="T8" fmla="*/ 5 w 991"/>
                <a:gd name="T9" fmla="*/ 5 h 179"/>
                <a:gd name="T10" fmla="*/ 3 w 991"/>
                <a:gd name="T11" fmla="*/ 4 h 179"/>
                <a:gd name="T12" fmla="*/ 0 w 991"/>
                <a:gd name="T13" fmla="*/ 0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1" h="179">
                  <a:moveTo>
                    <a:pt x="0" y="0"/>
                  </a:moveTo>
                  <a:lnTo>
                    <a:pt x="991" y="176"/>
                  </a:lnTo>
                  <a:lnTo>
                    <a:pt x="989" y="178"/>
                  </a:lnTo>
                  <a:lnTo>
                    <a:pt x="987" y="179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6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5" name="Freeform 751">
              <a:extLst>
                <a:ext uri="{FF2B5EF4-FFF2-40B4-BE49-F238E27FC236}">
                  <a16:creationId xmlns:a16="http://schemas.microsoft.com/office/drawing/2014/main" id="{8E4FC678-D7DF-4E9F-A528-E414F27F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779"/>
              <a:ext cx="986" cy="177"/>
            </a:xfrm>
            <a:custGeom>
              <a:avLst/>
              <a:gdLst>
                <a:gd name="T0" fmla="*/ 0 w 986"/>
                <a:gd name="T1" fmla="*/ 0 h 177"/>
                <a:gd name="T2" fmla="*/ 986 w 986"/>
                <a:gd name="T3" fmla="*/ 174 h 177"/>
                <a:gd name="T4" fmla="*/ 984 w 986"/>
                <a:gd name="T5" fmla="*/ 175 h 177"/>
                <a:gd name="T6" fmla="*/ 983 w 986"/>
                <a:gd name="T7" fmla="*/ 177 h 177"/>
                <a:gd name="T8" fmla="*/ 4 w 986"/>
                <a:gd name="T9" fmla="*/ 5 h 177"/>
                <a:gd name="T10" fmla="*/ 2 w 986"/>
                <a:gd name="T11" fmla="*/ 1 h 177"/>
                <a:gd name="T12" fmla="*/ 0 w 986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6" h="177">
                  <a:moveTo>
                    <a:pt x="0" y="0"/>
                  </a:moveTo>
                  <a:lnTo>
                    <a:pt x="986" y="174"/>
                  </a:lnTo>
                  <a:lnTo>
                    <a:pt x="984" y="175"/>
                  </a:lnTo>
                  <a:lnTo>
                    <a:pt x="983" y="177"/>
                  </a:lnTo>
                  <a:lnTo>
                    <a:pt x="4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6" name="Freeform 752">
              <a:extLst>
                <a:ext uri="{FF2B5EF4-FFF2-40B4-BE49-F238E27FC236}">
                  <a16:creationId xmlns:a16="http://schemas.microsoft.com/office/drawing/2014/main" id="{89088021-9F26-475F-8F55-E8D5D194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780"/>
              <a:ext cx="982" cy="178"/>
            </a:xfrm>
            <a:custGeom>
              <a:avLst/>
              <a:gdLst>
                <a:gd name="T0" fmla="*/ 0 w 982"/>
                <a:gd name="T1" fmla="*/ 0 h 178"/>
                <a:gd name="T2" fmla="*/ 982 w 982"/>
                <a:gd name="T3" fmla="*/ 174 h 178"/>
                <a:gd name="T4" fmla="*/ 981 w 982"/>
                <a:gd name="T5" fmla="*/ 176 h 178"/>
                <a:gd name="T6" fmla="*/ 981 w 982"/>
                <a:gd name="T7" fmla="*/ 178 h 178"/>
                <a:gd name="T8" fmla="*/ 5 w 982"/>
                <a:gd name="T9" fmla="*/ 5 h 178"/>
                <a:gd name="T10" fmla="*/ 2 w 982"/>
                <a:gd name="T11" fmla="*/ 4 h 178"/>
                <a:gd name="T12" fmla="*/ 0 w 982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2" h="178">
                  <a:moveTo>
                    <a:pt x="0" y="0"/>
                  </a:moveTo>
                  <a:lnTo>
                    <a:pt x="982" y="174"/>
                  </a:lnTo>
                  <a:lnTo>
                    <a:pt x="981" y="176"/>
                  </a:lnTo>
                  <a:lnTo>
                    <a:pt x="981" y="178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7" name="Freeform 753">
              <a:extLst>
                <a:ext uri="{FF2B5EF4-FFF2-40B4-BE49-F238E27FC236}">
                  <a16:creationId xmlns:a16="http://schemas.microsoft.com/office/drawing/2014/main" id="{C3569128-E1DA-47A4-856B-5C166550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784"/>
              <a:ext cx="979" cy="175"/>
            </a:xfrm>
            <a:custGeom>
              <a:avLst/>
              <a:gdLst>
                <a:gd name="T0" fmla="*/ 0 w 979"/>
                <a:gd name="T1" fmla="*/ 0 h 175"/>
                <a:gd name="T2" fmla="*/ 979 w 979"/>
                <a:gd name="T3" fmla="*/ 172 h 175"/>
                <a:gd name="T4" fmla="*/ 979 w 979"/>
                <a:gd name="T5" fmla="*/ 174 h 175"/>
                <a:gd name="T6" fmla="*/ 977 w 979"/>
                <a:gd name="T7" fmla="*/ 175 h 175"/>
                <a:gd name="T8" fmla="*/ 5 w 979"/>
                <a:gd name="T9" fmla="*/ 5 h 175"/>
                <a:gd name="T10" fmla="*/ 3 w 979"/>
                <a:gd name="T11" fmla="*/ 1 h 175"/>
                <a:gd name="T12" fmla="*/ 0 w 979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9" h="175">
                  <a:moveTo>
                    <a:pt x="0" y="0"/>
                  </a:moveTo>
                  <a:lnTo>
                    <a:pt x="979" y="172"/>
                  </a:lnTo>
                  <a:lnTo>
                    <a:pt x="979" y="174"/>
                  </a:lnTo>
                  <a:lnTo>
                    <a:pt x="977" y="175"/>
                  </a:lnTo>
                  <a:lnTo>
                    <a:pt x="5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8" name="Freeform 754">
              <a:extLst>
                <a:ext uri="{FF2B5EF4-FFF2-40B4-BE49-F238E27FC236}">
                  <a16:creationId xmlns:a16="http://schemas.microsoft.com/office/drawing/2014/main" id="{93EB25FE-F714-4A25-BEB0-3F52694E6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785"/>
              <a:ext cx="976" cy="178"/>
            </a:xfrm>
            <a:custGeom>
              <a:avLst/>
              <a:gdLst>
                <a:gd name="T0" fmla="*/ 0 w 976"/>
                <a:gd name="T1" fmla="*/ 0 h 178"/>
                <a:gd name="T2" fmla="*/ 976 w 976"/>
                <a:gd name="T3" fmla="*/ 173 h 178"/>
                <a:gd name="T4" fmla="*/ 974 w 976"/>
                <a:gd name="T5" fmla="*/ 174 h 178"/>
                <a:gd name="T6" fmla="*/ 972 w 976"/>
                <a:gd name="T7" fmla="*/ 178 h 178"/>
                <a:gd name="T8" fmla="*/ 3 w 976"/>
                <a:gd name="T9" fmla="*/ 5 h 178"/>
                <a:gd name="T10" fmla="*/ 2 w 976"/>
                <a:gd name="T11" fmla="*/ 4 h 178"/>
                <a:gd name="T12" fmla="*/ 0 w 976"/>
                <a:gd name="T13" fmla="*/ 0 h 1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6" h="178">
                  <a:moveTo>
                    <a:pt x="0" y="0"/>
                  </a:moveTo>
                  <a:lnTo>
                    <a:pt x="976" y="173"/>
                  </a:lnTo>
                  <a:lnTo>
                    <a:pt x="974" y="174"/>
                  </a:lnTo>
                  <a:lnTo>
                    <a:pt x="972" y="17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89" name="Freeform 755">
              <a:extLst>
                <a:ext uri="{FF2B5EF4-FFF2-40B4-BE49-F238E27FC236}">
                  <a16:creationId xmlns:a16="http://schemas.microsoft.com/office/drawing/2014/main" id="{DE8DFDC6-1357-4237-B422-A2D134FE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789"/>
              <a:ext cx="972" cy="175"/>
            </a:xfrm>
            <a:custGeom>
              <a:avLst/>
              <a:gdLst>
                <a:gd name="T0" fmla="*/ 0 w 972"/>
                <a:gd name="T1" fmla="*/ 0 h 175"/>
                <a:gd name="T2" fmla="*/ 972 w 972"/>
                <a:gd name="T3" fmla="*/ 170 h 175"/>
                <a:gd name="T4" fmla="*/ 970 w 972"/>
                <a:gd name="T5" fmla="*/ 174 h 175"/>
                <a:gd name="T6" fmla="*/ 969 w 972"/>
                <a:gd name="T7" fmla="*/ 175 h 175"/>
                <a:gd name="T8" fmla="*/ 5 w 972"/>
                <a:gd name="T9" fmla="*/ 5 h 175"/>
                <a:gd name="T10" fmla="*/ 1 w 972"/>
                <a:gd name="T11" fmla="*/ 1 h 175"/>
                <a:gd name="T12" fmla="*/ 0 w 972"/>
                <a:gd name="T13" fmla="*/ 0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175">
                  <a:moveTo>
                    <a:pt x="0" y="0"/>
                  </a:moveTo>
                  <a:lnTo>
                    <a:pt x="972" y="170"/>
                  </a:lnTo>
                  <a:lnTo>
                    <a:pt x="970" y="174"/>
                  </a:lnTo>
                  <a:lnTo>
                    <a:pt x="969" y="175"/>
                  </a:lnTo>
                  <a:lnTo>
                    <a:pt x="5" y="5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0" name="Freeform 756">
              <a:extLst>
                <a:ext uri="{FF2B5EF4-FFF2-40B4-BE49-F238E27FC236}">
                  <a16:creationId xmlns:a16="http://schemas.microsoft.com/office/drawing/2014/main" id="{C175012C-83DC-42A7-B205-FAD399967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90"/>
              <a:ext cx="969" cy="176"/>
            </a:xfrm>
            <a:custGeom>
              <a:avLst/>
              <a:gdLst>
                <a:gd name="T0" fmla="*/ 0 w 969"/>
                <a:gd name="T1" fmla="*/ 0 h 176"/>
                <a:gd name="T2" fmla="*/ 969 w 969"/>
                <a:gd name="T3" fmla="*/ 173 h 176"/>
                <a:gd name="T4" fmla="*/ 968 w 969"/>
                <a:gd name="T5" fmla="*/ 174 h 176"/>
                <a:gd name="T6" fmla="*/ 966 w 969"/>
                <a:gd name="T7" fmla="*/ 176 h 176"/>
                <a:gd name="T8" fmla="*/ 5 w 969"/>
                <a:gd name="T9" fmla="*/ 7 h 176"/>
                <a:gd name="T10" fmla="*/ 4 w 969"/>
                <a:gd name="T11" fmla="*/ 4 h 176"/>
                <a:gd name="T12" fmla="*/ 0 w 969"/>
                <a:gd name="T13" fmla="*/ 0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9" h="176">
                  <a:moveTo>
                    <a:pt x="0" y="0"/>
                  </a:moveTo>
                  <a:lnTo>
                    <a:pt x="969" y="173"/>
                  </a:lnTo>
                  <a:lnTo>
                    <a:pt x="968" y="174"/>
                  </a:lnTo>
                  <a:lnTo>
                    <a:pt x="966" y="176"/>
                  </a:lnTo>
                  <a:lnTo>
                    <a:pt x="5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1" name="Freeform 757">
              <a:extLst>
                <a:ext uri="{FF2B5EF4-FFF2-40B4-BE49-F238E27FC236}">
                  <a16:creationId xmlns:a16="http://schemas.microsoft.com/office/drawing/2014/main" id="{93BECD2B-E5E6-4FDB-B2E8-DA34141A6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794"/>
              <a:ext cx="964" cy="174"/>
            </a:xfrm>
            <a:custGeom>
              <a:avLst/>
              <a:gdLst>
                <a:gd name="T0" fmla="*/ 0 w 964"/>
                <a:gd name="T1" fmla="*/ 0 h 174"/>
                <a:gd name="T2" fmla="*/ 964 w 964"/>
                <a:gd name="T3" fmla="*/ 170 h 174"/>
                <a:gd name="T4" fmla="*/ 962 w 964"/>
                <a:gd name="T5" fmla="*/ 172 h 174"/>
                <a:gd name="T6" fmla="*/ 960 w 964"/>
                <a:gd name="T7" fmla="*/ 174 h 174"/>
                <a:gd name="T8" fmla="*/ 3 w 964"/>
                <a:gd name="T9" fmla="*/ 5 h 174"/>
                <a:gd name="T10" fmla="*/ 1 w 964"/>
                <a:gd name="T11" fmla="*/ 3 h 174"/>
                <a:gd name="T12" fmla="*/ 0 w 964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4" h="174">
                  <a:moveTo>
                    <a:pt x="0" y="0"/>
                  </a:moveTo>
                  <a:lnTo>
                    <a:pt x="964" y="170"/>
                  </a:lnTo>
                  <a:lnTo>
                    <a:pt x="962" y="172"/>
                  </a:lnTo>
                  <a:lnTo>
                    <a:pt x="960" y="174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2" name="Freeform 758">
              <a:extLst>
                <a:ext uri="{FF2B5EF4-FFF2-40B4-BE49-F238E27FC236}">
                  <a16:creationId xmlns:a16="http://schemas.microsoft.com/office/drawing/2014/main" id="{8A0B7FE7-2795-4436-BF02-B791EB52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97"/>
              <a:ext cx="961" cy="173"/>
            </a:xfrm>
            <a:custGeom>
              <a:avLst/>
              <a:gdLst>
                <a:gd name="T0" fmla="*/ 0 w 961"/>
                <a:gd name="T1" fmla="*/ 0 h 173"/>
                <a:gd name="T2" fmla="*/ 961 w 961"/>
                <a:gd name="T3" fmla="*/ 169 h 173"/>
                <a:gd name="T4" fmla="*/ 959 w 961"/>
                <a:gd name="T5" fmla="*/ 171 h 173"/>
                <a:gd name="T6" fmla="*/ 958 w 961"/>
                <a:gd name="T7" fmla="*/ 173 h 173"/>
                <a:gd name="T8" fmla="*/ 5 w 961"/>
                <a:gd name="T9" fmla="*/ 5 h 173"/>
                <a:gd name="T10" fmla="*/ 2 w 961"/>
                <a:gd name="T11" fmla="*/ 2 h 173"/>
                <a:gd name="T12" fmla="*/ 0 w 961"/>
                <a:gd name="T13" fmla="*/ 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1" h="173">
                  <a:moveTo>
                    <a:pt x="0" y="0"/>
                  </a:moveTo>
                  <a:lnTo>
                    <a:pt x="961" y="169"/>
                  </a:lnTo>
                  <a:lnTo>
                    <a:pt x="959" y="171"/>
                  </a:lnTo>
                  <a:lnTo>
                    <a:pt x="958" y="173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3" name="Freeform 759">
              <a:extLst>
                <a:ext uri="{FF2B5EF4-FFF2-40B4-BE49-F238E27FC236}">
                  <a16:creationId xmlns:a16="http://schemas.microsoft.com/office/drawing/2014/main" id="{9E9AE7E8-67D5-4754-AFC3-73F7FBDFF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799"/>
              <a:ext cx="957" cy="172"/>
            </a:xfrm>
            <a:custGeom>
              <a:avLst/>
              <a:gdLst>
                <a:gd name="T0" fmla="*/ 0 w 957"/>
                <a:gd name="T1" fmla="*/ 0 h 172"/>
                <a:gd name="T2" fmla="*/ 957 w 957"/>
                <a:gd name="T3" fmla="*/ 169 h 172"/>
                <a:gd name="T4" fmla="*/ 956 w 957"/>
                <a:gd name="T5" fmla="*/ 171 h 172"/>
                <a:gd name="T6" fmla="*/ 954 w 957"/>
                <a:gd name="T7" fmla="*/ 172 h 172"/>
                <a:gd name="T8" fmla="*/ 5 w 957"/>
                <a:gd name="T9" fmla="*/ 5 h 172"/>
                <a:gd name="T10" fmla="*/ 3 w 957"/>
                <a:gd name="T11" fmla="*/ 3 h 172"/>
                <a:gd name="T12" fmla="*/ 0 w 957"/>
                <a:gd name="T13" fmla="*/ 0 h 1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7" h="172">
                  <a:moveTo>
                    <a:pt x="0" y="0"/>
                  </a:moveTo>
                  <a:lnTo>
                    <a:pt x="957" y="169"/>
                  </a:lnTo>
                  <a:lnTo>
                    <a:pt x="956" y="171"/>
                  </a:lnTo>
                  <a:lnTo>
                    <a:pt x="954" y="172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4" name="Freeform 760">
              <a:extLst>
                <a:ext uri="{FF2B5EF4-FFF2-40B4-BE49-F238E27FC236}">
                  <a16:creationId xmlns:a16="http://schemas.microsoft.com/office/drawing/2014/main" id="{FADDCD4E-F39B-4D25-BECD-0D715E711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02"/>
              <a:ext cx="953" cy="171"/>
            </a:xfrm>
            <a:custGeom>
              <a:avLst/>
              <a:gdLst>
                <a:gd name="T0" fmla="*/ 0 w 953"/>
                <a:gd name="T1" fmla="*/ 0 h 171"/>
                <a:gd name="T2" fmla="*/ 953 w 953"/>
                <a:gd name="T3" fmla="*/ 168 h 171"/>
                <a:gd name="T4" fmla="*/ 951 w 953"/>
                <a:gd name="T5" fmla="*/ 169 h 171"/>
                <a:gd name="T6" fmla="*/ 949 w 953"/>
                <a:gd name="T7" fmla="*/ 171 h 171"/>
                <a:gd name="T8" fmla="*/ 5 w 953"/>
                <a:gd name="T9" fmla="*/ 5 h 171"/>
                <a:gd name="T10" fmla="*/ 2 w 953"/>
                <a:gd name="T11" fmla="*/ 2 h 171"/>
                <a:gd name="T12" fmla="*/ 0 w 953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3" h="171">
                  <a:moveTo>
                    <a:pt x="0" y="0"/>
                  </a:moveTo>
                  <a:lnTo>
                    <a:pt x="953" y="168"/>
                  </a:lnTo>
                  <a:lnTo>
                    <a:pt x="951" y="169"/>
                  </a:lnTo>
                  <a:lnTo>
                    <a:pt x="949" y="171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5" name="Freeform 761">
              <a:extLst>
                <a:ext uri="{FF2B5EF4-FFF2-40B4-BE49-F238E27FC236}">
                  <a16:creationId xmlns:a16="http://schemas.microsoft.com/office/drawing/2014/main" id="{27B2FAFA-0B25-4F60-B87F-A33C77D0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04"/>
              <a:ext cx="949" cy="171"/>
            </a:xfrm>
            <a:custGeom>
              <a:avLst/>
              <a:gdLst>
                <a:gd name="T0" fmla="*/ 0 w 949"/>
                <a:gd name="T1" fmla="*/ 0 h 171"/>
                <a:gd name="T2" fmla="*/ 949 w 949"/>
                <a:gd name="T3" fmla="*/ 167 h 171"/>
                <a:gd name="T4" fmla="*/ 947 w 949"/>
                <a:gd name="T5" fmla="*/ 169 h 171"/>
                <a:gd name="T6" fmla="*/ 944 w 949"/>
                <a:gd name="T7" fmla="*/ 171 h 171"/>
                <a:gd name="T8" fmla="*/ 5 w 949"/>
                <a:gd name="T9" fmla="*/ 5 h 171"/>
                <a:gd name="T10" fmla="*/ 3 w 949"/>
                <a:gd name="T11" fmla="*/ 3 h 171"/>
                <a:gd name="T12" fmla="*/ 0 w 94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9" h="171">
                  <a:moveTo>
                    <a:pt x="0" y="0"/>
                  </a:moveTo>
                  <a:lnTo>
                    <a:pt x="949" y="167"/>
                  </a:lnTo>
                  <a:lnTo>
                    <a:pt x="947" y="169"/>
                  </a:lnTo>
                  <a:lnTo>
                    <a:pt x="944" y="171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6" name="Freeform 762">
              <a:extLst>
                <a:ext uri="{FF2B5EF4-FFF2-40B4-BE49-F238E27FC236}">
                  <a16:creationId xmlns:a16="http://schemas.microsoft.com/office/drawing/2014/main" id="{9EAC2202-FEA9-4494-8412-A8D423BA1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807"/>
              <a:ext cx="944" cy="171"/>
            </a:xfrm>
            <a:custGeom>
              <a:avLst/>
              <a:gdLst>
                <a:gd name="T0" fmla="*/ 0 w 944"/>
                <a:gd name="T1" fmla="*/ 0 h 171"/>
                <a:gd name="T2" fmla="*/ 944 w 944"/>
                <a:gd name="T3" fmla="*/ 166 h 171"/>
                <a:gd name="T4" fmla="*/ 941 w 944"/>
                <a:gd name="T5" fmla="*/ 168 h 171"/>
                <a:gd name="T6" fmla="*/ 939 w 944"/>
                <a:gd name="T7" fmla="*/ 171 h 171"/>
                <a:gd name="T8" fmla="*/ 4 w 944"/>
                <a:gd name="T9" fmla="*/ 5 h 171"/>
                <a:gd name="T10" fmla="*/ 2 w 944"/>
                <a:gd name="T11" fmla="*/ 2 h 171"/>
                <a:gd name="T12" fmla="*/ 0 w 944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4" h="171">
                  <a:moveTo>
                    <a:pt x="0" y="0"/>
                  </a:moveTo>
                  <a:lnTo>
                    <a:pt x="944" y="166"/>
                  </a:lnTo>
                  <a:lnTo>
                    <a:pt x="941" y="168"/>
                  </a:lnTo>
                  <a:lnTo>
                    <a:pt x="939" y="171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7" name="Freeform 763">
              <a:extLst>
                <a:ext uri="{FF2B5EF4-FFF2-40B4-BE49-F238E27FC236}">
                  <a16:creationId xmlns:a16="http://schemas.microsoft.com/office/drawing/2014/main" id="{452E2C34-4F4A-4CEF-B9C3-3D7CC57D5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09"/>
              <a:ext cx="939" cy="171"/>
            </a:xfrm>
            <a:custGeom>
              <a:avLst/>
              <a:gdLst>
                <a:gd name="T0" fmla="*/ 0 w 939"/>
                <a:gd name="T1" fmla="*/ 0 h 171"/>
                <a:gd name="T2" fmla="*/ 939 w 939"/>
                <a:gd name="T3" fmla="*/ 166 h 171"/>
                <a:gd name="T4" fmla="*/ 937 w 939"/>
                <a:gd name="T5" fmla="*/ 169 h 171"/>
                <a:gd name="T6" fmla="*/ 936 w 939"/>
                <a:gd name="T7" fmla="*/ 171 h 171"/>
                <a:gd name="T8" fmla="*/ 5 w 939"/>
                <a:gd name="T9" fmla="*/ 5 h 171"/>
                <a:gd name="T10" fmla="*/ 2 w 939"/>
                <a:gd name="T11" fmla="*/ 3 h 171"/>
                <a:gd name="T12" fmla="*/ 0 w 93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9" h="171">
                  <a:moveTo>
                    <a:pt x="0" y="0"/>
                  </a:moveTo>
                  <a:lnTo>
                    <a:pt x="939" y="166"/>
                  </a:lnTo>
                  <a:lnTo>
                    <a:pt x="937" y="169"/>
                  </a:lnTo>
                  <a:lnTo>
                    <a:pt x="936" y="171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8" name="Freeform 764">
              <a:extLst>
                <a:ext uri="{FF2B5EF4-FFF2-40B4-BE49-F238E27FC236}">
                  <a16:creationId xmlns:a16="http://schemas.microsoft.com/office/drawing/2014/main" id="{F916B816-3001-4B6A-8DFD-57E8C2012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812"/>
              <a:ext cx="935" cy="169"/>
            </a:xfrm>
            <a:custGeom>
              <a:avLst/>
              <a:gdLst>
                <a:gd name="T0" fmla="*/ 0 w 935"/>
                <a:gd name="T1" fmla="*/ 0 h 169"/>
                <a:gd name="T2" fmla="*/ 935 w 935"/>
                <a:gd name="T3" fmla="*/ 166 h 169"/>
                <a:gd name="T4" fmla="*/ 934 w 935"/>
                <a:gd name="T5" fmla="*/ 168 h 169"/>
                <a:gd name="T6" fmla="*/ 932 w 935"/>
                <a:gd name="T7" fmla="*/ 169 h 169"/>
                <a:gd name="T8" fmla="*/ 5 w 935"/>
                <a:gd name="T9" fmla="*/ 5 h 169"/>
                <a:gd name="T10" fmla="*/ 3 w 935"/>
                <a:gd name="T11" fmla="*/ 2 h 169"/>
                <a:gd name="T12" fmla="*/ 0 w 935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5" h="169">
                  <a:moveTo>
                    <a:pt x="0" y="0"/>
                  </a:moveTo>
                  <a:lnTo>
                    <a:pt x="935" y="166"/>
                  </a:lnTo>
                  <a:lnTo>
                    <a:pt x="934" y="168"/>
                  </a:lnTo>
                  <a:lnTo>
                    <a:pt x="932" y="169"/>
                  </a:lnTo>
                  <a:lnTo>
                    <a:pt x="5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199" name="Freeform 765">
              <a:extLst>
                <a:ext uri="{FF2B5EF4-FFF2-40B4-BE49-F238E27FC236}">
                  <a16:creationId xmlns:a16="http://schemas.microsoft.com/office/drawing/2014/main" id="{9A06FB83-A81F-49B9-830A-68BF33E2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814"/>
              <a:ext cx="931" cy="169"/>
            </a:xfrm>
            <a:custGeom>
              <a:avLst/>
              <a:gdLst>
                <a:gd name="T0" fmla="*/ 0 w 931"/>
                <a:gd name="T1" fmla="*/ 0 h 169"/>
                <a:gd name="T2" fmla="*/ 931 w 931"/>
                <a:gd name="T3" fmla="*/ 166 h 169"/>
                <a:gd name="T4" fmla="*/ 929 w 931"/>
                <a:gd name="T5" fmla="*/ 167 h 169"/>
                <a:gd name="T6" fmla="*/ 927 w 931"/>
                <a:gd name="T7" fmla="*/ 169 h 169"/>
                <a:gd name="T8" fmla="*/ 5 w 931"/>
                <a:gd name="T9" fmla="*/ 7 h 169"/>
                <a:gd name="T10" fmla="*/ 2 w 931"/>
                <a:gd name="T11" fmla="*/ 3 h 169"/>
                <a:gd name="T12" fmla="*/ 0 w 931"/>
                <a:gd name="T13" fmla="*/ 0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1" h="169">
                  <a:moveTo>
                    <a:pt x="0" y="0"/>
                  </a:moveTo>
                  <a:lnTo>
                    <a:pt x="931" y="166"/>
                  </a:lnTo>
                  <a:lnTo>
                    <a:pt x="929" y="167"/>
                  </a:lnTo>
                  <a:lnTo>
                    <a:pt x="927" y="169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0" name="Freeform 766">
              <a:extLst>
                <a:ext uri="{FF2B5EF4-FFF2-40B4-BE49-F238E27FC236}">
                  <a16:creationId xmlns:a16="http://schemas.microsoft.com/office/drawing/2014/main" id="{8D450629-CE7C-45A1-9DF2-7A768F39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817"/>
              <a:ext cx="927" cy="168"/>
            </a:xfrm>
            <a:custGeom>
              <a:avLst/>
              <a:gdLst>
                <a:gd name="T0" fmla="*/ 0 w 927"/>
                <a:gd name="T1" fmla="*/ 0 h 168"/>
                <a:gd name="T2" fmla="*/ 927 w 927"/>
                <a:gd name="T3" fmla="*/ 164 h 168"/>
                <a:gd name="T4" fmla="*/ 925 w 927"/>
                <a:gd name="T5" fmla="*/ 166 h 168"/>
                <a:gd name="T6" fmla="*/ 923 w 927"/>
                <a:gd name="T7" fmla="*/ 168 h 168"/>
                <a:gd name="T8" fmla="*/ 5 w 927"/>
                <a:gd name="T9" fmla="*/ 5 h 168"/>
                <a:gd name="T10" fmla="*/ 3 w 927"/>
                <a:gd name="T11" fmla="*/ 4 h 168"/>
                <a:gd name="T12" fmla="*/ 0 w 92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7" h="168">
                  <a:moveTo>
                    <a:pt x="0" y="0"/>
                  </a:moveTo>
                  <a:lnTo>
                    <a:pt x="927" y="164"/>
                  </a:lnTo>
                  <a:lnTo>
                    <a:pt x="925" y="166"/>
                  </a:lnTo>
                  <a:lnTo>
                    <a:pt x="923" y="16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1" name="Freeform 767">
              <a:extLst>
                <a:ext uri="{FF2B5EF4-FFF2-40B4-BE49-F238E27FC236}">
                  <a16:creationId xmlns:a16="http://schemas.microsoft.com/office/drawing/2014/main" id="{64A30E7D-B54F-4D14-A4D6-273BF72BC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1821"/>
              <a:ext cx="922" cy="165"/>
            </a:xfrm>
            <a:custGeom>
              <a:avLst/>
              <a:gdLst>
                <a:gd name="T0" fmla="*/ 0 w 922"/>
                <a:gd name="T1" fmla="*/ 0 h 165"/>
                <a:gd name="T2" fmla="*/ 922 w 922"/>
                <a:gd name="T3" fmla="*/ 162 h 165"/>
                <a:gd name="T4" fmla="*/ 920 w 922"/>
                <a:gd name="T5" fmla="*/ 164 h 165"/>
                <a:gd name="T6" fmla="*/ 917 w 922"/>
                <a:gd name="T7" fmla="*/ 165 h 165"/>
                <a:gd name="T8" fmla="*/ 5 w 922"/>
                <a:gd name="T9" fmla="*/ 5 h 165"/>
                <a:gd name="T10" fmla="*/ 2 w 922"/>
                <a:gd name="T11" fmla="*/ 1 h 165"/>
                <a:gd name="T12" fmla="*/ 0 w 922"/>
                <a:gd name="T13" fmla="*/ 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2" h="165">
                  <a:moveTo>
                    <a:pt x="0" y="0"/>
                  </a:moveTo>
                  <a:lnTo>
                    <a:pt x="922" y="162"/>
                  </a:lnTo>
                  <a:lnTo>
                    <a:pt x="920" y="164"/>
                  </a:lnTo>
                  <a:lnTo>
                    <a:pt x="917" y="165"/>
                  </a:lnTo>
                  <a:lnTo>
                    <a:pt x="5" y="5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2" name="Freeform 768">
              <a:extLst>
                <a:ext uri="{FF2B5EF4-FFF2-40B4-BE49-F238E27FC236}">
                  <a16:creationId xmlns:a16="http://schemas.microsoft.com/office/drawing/2014/main" id="{25005D31-716D-4DB5-9AC9-B4C7AB3B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822"/>
              <a:ext cx="918" cy="166"/>
            </a:xfrm>
            <a:custGeom>
              <a:avLst/>
              <a:gdLst>
                <a:gd name="T0" fmla="*/ 0 w 918"/>
                <a:gd name="T1" fmla="*/ 0 h 166"/>
                <a:gd name="T2" fmla="*/ 918 w 918"/>
                <a:gd name="T3" fmla="*/ 163 h 166"/>
                <a:gd name="T4" fmla="*/ 915 w 918"/>
                <a:gd name="T5" fmla="*/ 164 h 166"/>
                <a:gd name="T6" fmla="*/ 913 w 918"/>
                <a:gd name="T7" fmla="*/ 166 h 166"/>
                <a:gd name="T8" fmla="*/ 5 w 918"/>
                <a:gd name="T9" fmla="*/ 6 h 166"/>
                <a:gd name="T10" fmla="*/ 3 w 918"/>
                <a:gd name="T11" fmla="*/ 4 h 166"/>
                <a:gd name="T12" fmla="*/ 0 w 918"/>
                <a:gd name="T13" fmla="*/ 0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8" h="166">
                  <a:moveTo>
                    <a:pt x="0" y="0"/>
                  </a:moveTo>
                  <a:lnTo>
                    <a:pt x="918" y="163"/>
                  </a:lnTo>
                  <a:lnTo>
                    <a:pt x="915" y="164"/>
                  </a:lnTo>
                  <a:lnTo>
                    <a:pt x="913" y="166"/>
                  </a:lnTo>
                  <a:lnTo>
                    <a:pt x="5" y="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A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3" name="Freeform 769">
              <a:extLst>
                <a:ext uri="{FF2B5EF4-FFF2-40B4-BE49-F238E27FC236}">
                  <a16:creationId xmlns:a16="http://schemas.microsoft.com/office/drawing/2014/main" id="{D8138B7E-EEBF-41FA-88FA-D0CD42D3E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826"/>
              <a:ext cx="912" cy="164"/>
            </a:xfrm>
            <a:custGeom>
              <a:avLst/>
              <a:gdLst>
                <a:gd name="T0" fmla="*/ 0 w 912"/>
                <a:gd name="T1" fmla="*/ 0 h 164"/>
                <a:gd name="T2" fmla="*/ 912 w 912"/>
                <a:gd name="T3" fmla="*/ 160 h 164"/>
                <a:gd name="T4" fmla="*/ 910 w 912"/>
                <a:gd name="T5" fmla="*/ 162 h 164"/>
                <a:gd name="T6" fmla="*/ 909 w 912"/>
                <a:gd name="T7" fmla="*/ 164 h 164"/>
                <a:gd name="T8" fmla="*/ 5 w 912"/>
                <a:gd name="T9" fmla="*/ 5 h 164"/>
                <a:gd name="T10" fmla="*/ 2 w 912"/>
                <a:gd name="T11" fmla="*/ 2 h 164"/>
                <a:gd name="T12" fmla="*/ 0 w 912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2" h="164">
                  <a:moveTo>
                    <a:pt x="0" y="0"/>
                  </a:moveTo>
                  <a:lnTo>
                    <a:pt x="912" y="160"/>
                  </a:lnTo>
                  <a:lnTo>
                    <a:pt x="910" y="162"/>
                  </a:lnTo>
                  <a:lnTo>
                    <a:pt x="909" y="164"/>
                  </a:lnTo>
                  <a:lnTo>
                    <a:pt x="5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4" name="Freeform 770">
              <a:extLst>
                <a:ext uri="{FF2B5EF4-FFF2-40B4-BE49-F238E27FC236}">
                  <a16:creationId xmlns:a16="http://schemas.microsoft.com/office/drawing/2014/main" id="{34BEA0EC-4EF6-4063-BBEA-5C67E802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828"/>
              <a:ext cx="908" cy="163"/>
            </a:xfrm>
            <a:custGeom>
              <a:avLst/>
              <a:gdLst>
                <a:gd name="T0" fmla="*/ 0 w 908"/>
                <a:gd name="T1" fmla="*/ 0 h 163"/>
                <a:gd name="T2" fmla="*/ 908 w 908"/>
                <a:gd name="T3" fmla="*/ 160 h 163"/>
                <a:gd name="T4" fmla="*/ 907 w 908"/>
                <a:gd name="T5" fmla="*/ 162 h 163"/>
                <a:gd name="T6" fmla="*/ 905 w 908"/>
                <a:gd name="T7" fmla="*/ 163 h 163"/>
                <a:gd name="T8" fmla="*/ 5 w 908"/>
                <a:gd name="T9" fmla="*/ 5 h 163"/>
                <a:gd name="T10" fmla="*/ 3 w 908"/>
                <a:gd name="T11" fmla="*/ 3 h 163"/>
                <a:gd name="T12" fmla="*/ 0 w 908"/>
                <a:gd name="T13" fmla="*/ 0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8" h="163">
                  <a:moveTo>
                    <a:pt x="0" y="0"/>
                  </a:moveTo>
                  <a:lnTo>
                    <a:pt x="908" y="160"/>
                  </a:lnTo>
                  <a:lnTo>
                    <a:pt x="907" y="162"/>
                  </a:lnTo>
                  <a:lnTo>
                    <a:pt x="905" y="163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5" name="Freeform 771">
              <a:extLst>
                <a:ext uri="{FF2B5EF4-FFF2-40B4-BE49-F238E27FC236}">
                  <a16:creationId xmlns:a16="http://schemas.microsoft.com/office/drawing/2014/main" id="{739787F6-7289-46C5-9A35-D6B952337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831"/>
              <a:ext cx="904" cy="162"/>
            </a:xfrm>
            <a:custGeom>
              <a:avLst/>
              <a:gdLst>
                <a:gd name="T0" fmla="*/ 0 w 904"/>
                <a:gd name="T1" fmla="*/ 0 h 162"/>
                <a:gd name="T2" fmla="*/ 904 w 904"/>
                <a:gd name="T3" fmla="*/ 159 h 162"/>
                <a:gd name="T4" fmla="*/ 902 w 904"/>
                <a:gd name="T5" fmla="*/ 160 h 162"/>
                <a:gd name="T6" fmla="*/ 899 w 904"/>
                <a:gd name="T7" fmla="*/ 162 h 162"/>
                <a:gd name="T8" fmla="*/ 5 w 904"/>
                <a:gd name="T9" fmla="*/ 5 h 162"/>
                <a:gd name="T10" fmla="*/ 2 w 904"/>
                <a:gd name="T11" fmla="*/ 3 h 162"/>
                <a:gd name="T12" fmla="*/ 0 w 90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62">
                  <a:moveTo>
                    <a:pt x="0" y="0"/>
                  </a:moveTo>
                  <a:lnTo>
                    <a:pt x="904" y="159"/>
                  </a:lnTo>
                  <a:lnTo>
                    <a:pt x="902" y="160"/>
                  </a:lnTo>
                  <a:lnTo>
                    <a:pt x="899" y="162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6" name="Freeform 772">
              <a:extLst>
                <a:ext uri="{FF2B5EF4-FFF2-40B4-BE49-F238E27FC236}">
                  <a16:creationId xmlns:a16="http://schemas.microsoft.com/office/drawing/2014/main" id="{3EFD7D0C-5C7C-431E-ACBC-46B2EED9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1833"/>
              <a:ext cx="900" cy="162"/>
            </a:xfrm>
            <a:custGeom>
              <a:avLst/>
              <a:gdLst>
                <a:gd name="T0" fmla="*/ 0 w 900"/>
                <a:gd name="T1" fmla="*/ 0 h 162"/>
                <a:gd name="T2" fmla="*/ 900 w 900"/>
                <a:gd name="T3" fmla="*/ 158 h 162"/>
                <a:gd name="T4" fmla="*/ 897 w 900"/>
                <a:gd name="T5" fmla="*/ 160 h 162"/>
                <a:gd name="T6" fmla="*/ 895 w 900"/>
                <a:gd name="T7" fmla="*/ 162 h 162"/>
                <a:gd name="T8" fmla="*/ 5 w 900"/>
                <a:gd name="T9" fmla="*/ 6 h 162"/>
                <a:gd name="T10" fmla="*/ 3 w 900"/>
                <a:gd name="T11" fmla="*/ 3 h 162"/>
                <a:gd name="T12" fmla="*/ 0 w 900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0" h="162">
                  <a:moveTo>
                    <a:pt x="0" y="0"/>
                  </a:moveTo>
                  <a:lnTo>
                    <a:pt x="900" y="158"/>
                  </a:lnTo>
                  <a:lnTo>
                    <a:pt x="897" y="160"/>
                  </a:lnTo>
                  <a:lnTo>
                    <a:pt x="895" y="162"/>
                  </a:lnTo>
                  <a:lnTo>
                    <a:pt x="5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7" name="Freeform 773">
              <a:extLst>
                <a:ext uri="{FF2B5EF4-FFF2-40B4-BE49-F238E27FC236}">
                  <a16:creationId xmlns:a16="http://schemas.microsoft.com/office/drawing/2014/main" id="{ACC06FB9-1E28-4BA1-9334-A042A220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836"/>
              <a:ext cx="894" cy="162"/>
            </a:xfrm>
            <a:custGeom>
              <a:avLst/>
              <a:gdLst>
                <a:gd name="T0" fmla="*/ 0 w 894"/>
                <a:gd name="T1" fmla="*/ 0 h 162"/>
                <a:gd name="T2" fmla="*/ 894 w 894"/>
                <a:gd name="T3" fmla="*/ 157 h 162"/>
                <a:gd name="T4" fmla="*/ 892 w 894"/>
                <a:gd name="T5" fmla="*/ 159 h 162"/>
                <a:gd name="T6" fmla="*/ 889 w 894"/>
                <a:gd name="T7" fmla="*/ 162 h 162"/>
                <a:gd name="T8" fmla="*/ 6 w 894"/>
                <a:gd name="T9" fmla="*/ 5 h 162"/>
                <a:gd name="T10" fmla="*/ 2 w 894"/>
                <a:gd name="T11" fmla="*/ 3 h 162"/>
                <a:gd name="T12" fmla="*/ 0 w 894"/>
                <a:gd name="T13" fmla="*/ 0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4" h="162">
                  <a:moveTo>
                    <a:pt x="0" y="0"/>
                  </a:moveTo>
                  <a:lnTo>
                    <a:pt x="894" y="157"/>
                  </a:lnTo>
                  <a:lnTo>
                    <a:pt x="892" y="159"/>
                  </a:lnTo>
                  <a:lnTo>
                    <a:pt x="889" y="162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8" name="Freeform 774">
              <a:extLst>
                <a:ext uri="{FF2B5EF4-FFF2-40B4-BE49-F238E27FC236}">
                  <a16:creationId xmlns:a16="http://schemas.microsoft.com/office/drawing/2014/main" id="{7D070156-0D75-4E67-BA2A-69BC4C2CF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839"/>
              <a:ext cx="890" cy="161"/>
            </a:xfrm>
            <a:custGeom>
              <a:avLst/>
              <a:gdLst>
                <a:gd name="T0" fmla="*/ 0 w 890"/>
                <a:gd name="T1" fmla="*/ 0 h 161"/>
                <a:gd name="T2" fmla="*/ 890 w 890"/>
                <a:gd name="T3" fmla="*/ 156 h 161"/>
                <a:gd name="T4" fmla="*/ 887 w 890"/>
                <a:gd name="T5" fmla="*/ 159 h 161"/>
                <a:gd name="T6" fmla="*/ 885 w 890"/>
                <a:gd name="T7" fmla="*/ 161 h 161"/>
                <a:gd name="T8" fmla="*/ 5 w 890"/>
                <a:gd name="T9" fmla="*/ 5 h 161"/>
                <a:gd name="T10" fmla="*/ 4 w 890"/>
                <a:gd name="T11" fmla="*/ 2 h 161"/>
                <a:gd name="T12" fmla="*/ 0 w 890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0" h="161">
                  <a:moveTo>
                    <a:pt x="0" y="0"/>
                  </a:moveTo>
                  <a:lnTo>
                    <a:pt x="890" y="156"/>
                  </a:lnTo>
                  <a:lnTo>
                    <a:pt x="887" y="159"/>
                  </a:lnTo>
                  <a:lnTo>
                    <a:pt x="885" y="161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09" name="Freeform 775">
              <a:extLst>
                <a:ext uri="{FF2B5EF4-FFF2-40B4-BE49-F238E27FC236}">
                  <a16:creationId xmlns:a16="http://schemas.microsoft.com/office/drawing/2014/main" id="{7813842A-D0E1-4E7C-8239-69E236C4C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841"/>
              <a:ext cx="883" cy="161"/>
            </a:xfrm>
            <a:custGeom>
              <a:avLst/>
              <a:gdLst>
                <a:gd name="T0" fmla="*/ 0 w 883"/>
                <a:gd name="T1" fmla="*/ 0 h 161"/>
                <a:gd name="T2" fmla="*/ 883 w 883"/>
                <a:gd name="T3" fmla="*/ 157 h 161"/>
                <a:gd name="T4" fmla="*/ 881 w 883"/>
                <a:gd name="T5" fmla="*/ 159 h 161"/>
                <a:gd name="T6" fmla="*/ 878 w 883"/>
                <a:gd name="T7" fmla="*/ 161 h 161"/>
                <a:gd name="T8" fmla="*/ 5 w 883"/>
                <a:gd name="T9" fmla="*/ 5 h 161"/>
                <a:gd name="T10" fmla="*/ 1 w 883"/>
                <a:gd name="T11" fmla="*/ 3 h 161"/>
                <a:gd name="T12" fmla="*/ 0 w 883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3" h="161">
                  <a:moveTo>
                    <a:pt x="0" y="0"/>
                  </a:moveTo>
                  <a:lnTo>
                    <a:pt x="883" y="157"/>
                  </a:lnTo>
                  <a:lnTo>
                    <a:pt x="881" y="159"/>
                  </a:lnTo>
                  <a:lnTo>
                    <a:pt x="878" y="161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0" name="Freeform 776">
              <a:extLst>
                <a:ext uri="{FF2B5EF4-FFF2-40B4-BE49-F238E27FC236}">
                  <a16:creationId xmlns:a16="http://schemas.microsoft.com/office/drawing/2014/main" id="{4BB56156-2A09-4548-869A-6EA46A45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844"/>
              <a:ext cx="880" cy="159"/>
            </a:xfrm>
            <a:custGeom>
              <a:avLst/>
              <a:gdLst>
                <a:gd name="T0" fmla="*/ 0 w 880"/>
                <a:gd name="T1" fmla="*/ 0 h 159"/>
                <a:gd name="T2" fmla="*/ 880 w 880"/>
                <a:gd name="T3" fmla="*/ 156 h 159"/>
                <a:gd name="T4" fmla="*/ 877 w 880"/>
                <a:gd name="T5" fmla="*/ 158 h 159"/>
                <a:gd name="T6" fmla="*/ 875 w 880"/>
                <a:gd name="T7" fmla="*/ 159 h 159"/>
                <a:gd name="T8" fmla="*/ 7 w 880"/>
                <a:gd name="T9" fmla="*/ 6 h 159"/>
                <a:gd name="T10" fmla="*/ 4 w 880"/>
                <a:gd name="T11" fmla="*/ 2 h 159"/>
                <a:gd name="T12" fmla="*/ 0 w 88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0" h="159">
                  <a:moveTo>
                    <a:pt x="0" y="0"/>
                  </a:moveTo>
                  <a:lnTo>
                    <a:pt x="880" y="156"/>
                  </a:lnTo>
                  <a:lnTo>
                    <a:pt x="877" y="158"/>
                  </a:lnTo>
                  <a:lnTo>
                    <a:pt x="875" y="159"/>
                  </a:lnTo>
                  <a:lnTo>
                    <a:pt x="7" y="6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1" name="Freeform 777">
              <a:extLst>
                <a:ext uri="{FF2B5EF4-FFF2-40B4-BE49-F238E27FC236}">
                  <a16:creationId xmlns:a16="http://schemas.microsoft.com/office/drawing/2014/main" id="{56AAD268-6F90-48DB-8B2F-DD8BA9AC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846"/>
              <a:ext cx="873" cy="159"/>
            </a:xfrm>
            <a:custGeom>
              <a:avLst/>
              <a:gdLst>
                <a:gd name="T0" fmla="*/ 0 w 873"/>
                <a:gd name="T1" fmla="*/ 0 h 159"/>
                <a:gd name="T2" fmla="*/ 873 w 873"/>
                <a:gd name="T3" fmla="*/ 156 h 159"/>
                <a:gd name="T4" fmla="*/ 871 w 873"/>
                <a:gd name="T5" fmla="*/ 157 h 159"/>
                <a:gd name="T6" fmla="*/ 867 w 873"/>
                <a:gd name="T7" fmla="*/ 159 h 159"/>
                <a:gd name="T8" fmla="*/ 5 w 873"/>
                <a:gd name="T9" fmla="*/ 7 h 159"/>
                <a:gd name="T10" fmla="*/ 3 w 873"/>
                <a:gd name="T11" fmla="*/ 4 h 159"/>
                <a:gd name="T12" fmla="*/ 0 w 873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3" h="159">
                  <a:moveTo>
                    <a:pt x="0" y="0"/>
                  </a:moveTo>
                  <a:lnTo>
                    <a:pt x="873" y="156"/>
                  </a:lnTo>
                  <a:lnTo>
                    <a:pt x="871" y="157"/>
                  </a:lnTo>
                  <a:lnTo>
                    <a:pt x="867" y="159"/>
                  </a:lnTo>
                  <a:lnTo>
                    <a:pt x="5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2" name="Freeform 778">
              <a:extLst>
                <a:ext uri="{FF2B5EF4-FFF2-40B4-BE49-F238E27FC236}">
                  <a16:creationId xmlns:a16="http://schemas.microsoft.com/office/drawing/2014/main" id="{D3F946F7-01C9-4268-870A-317333FC8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0"/>
              <a:ext cx="868" cy="157"/>
            </a:xfrm>
            <a:custGeom>
              <a:avLst/>
              <a:gdLst>
                <a:gd name="T0" fmla="*/ 0 w 868"/>
                <a:gd name="T1" fmla="*/ 0 h 157"/>
                <a:gd name="T2" fmla="*/ 868 w 868"/>
                <a:gd name="T3" fmla="*/ 153 h 157"/>
                <a:gd name="T4" fmla="*/ 864 w 868"/>
                <a:gd name="T5" fmla="*/ 155 h 157"/>
                <a:gd name="T6" fmla="*/ 863 w 868"/>
                <a:gd name="T7" fmla="*/ 157 h 157"/>
                <a:gd name="T8" fmla="*/ 5 w 868"/>
                <a:gd name="T9" fmla="*/ 5 h 157"/>
                <a:gd name="T10" fmla="*/ 2 w 868"/>
                <a:gd name="T11" fmla="*/ 3 h 157"/>
                <a:gd name="T12" fmla="*/ 0 w 868"/>
                <a:gd name="T13" fmla="*/ 0 h 1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8" h="157">
                  <a:moveTo>
                    <a:pt x="0" y="0"/>
                  </a:moveTo>
                  <a:lnTo>
                    <a:pt x="868" y="153"/>
                  </a:lnTo>
                  <a:lnTo>
                    <a:pt x="864" y="155"/>
                  </a:lnTo>
                  <a:lnTo>
                    <a:pt x="863" y="15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3" name="Freeform 779">
              <a:extLst>
                <a:ext uri="{FF2B5EF4-FFF2-40B4-BE49-F238E27FC236}">
                  <a16:creationId xmlns:a16="http://schemas.microsoft.com/office/drawing/2014/main" id="{0CD5B713-10D6-40B1-A6F9-BAAF9B90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53"/>
              <a:ext cx="862" cy="155"/>
            </a:xfrm>
            <a:custGeom>
              <a:avLst/>
              <a:gdLst>
                <a:gd name="T0" fmla="*/ 0 w 862"/>
                <a:gd name="T1" fmla="*/ 0 h 155"/>
                <a:gd name="T2" fmla="*/ 862 w 862"/>
                <a:gd name="T3" fmla="*/ 152 h 155"/>
                <a:gd name="T4" fmla="*/ 861 w 862"/>
                <a:gd name="T5" fmla="*/ 154 h 155"/>
                <a:gd name="T6" fmla="*/ 857 w 862"/>
                <a:gd name="T7" fmla="*/ 155 h 155"/>
                <a:gd name="T8" fmla="*/ 6 w 862"/>
                <a:gd name="T9" fmla="*/ 5 h 155"/>
                <a:gd name="T10" fmla="*/ 3 w 862"/>
                <a:gd name="T11" fmla="*/ 2 h 155"/>
                <a:gd name="T12" fmla="*/ 0 w 862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2" h="155">
                  <a:moveTo>
                    <a:pt x="0" y="0"/>
                  </a:moveTo>
                  <a:lnTo>
                    <a:pt x="862" y="152"/>
                  </a:lnTo>
                  <a:lnTo>
                    <a:pt x="861" y="154"/>
                  </a:lnTo>
                  <a:lnTo>
                    <a:pt x="857" y="15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4" name="Freeform 780">
              <a:extLst>
                <a:ext uri="{FF2B5EF4-FFF2-40B4-BE49-F238E27FC236}">
                  <a16:creationId xmlns:a16="http://schemas.microsoft.com/office/drawing/2014/main" id="{B205F60A-E45F-45A9-873F-4AC16F85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855"/>
              <a:ext cx="858" cy="155"/>
            </a:xfrm>
            <a:custGeom>
              <a:avLst/>
              <a:gdLst>
                <a:gd name="T0" fmla="*/ 0 w 858"/>
                <a:gd name="T1" fmla="*/ 0 h 155"/>
                <a:gd name="T2" fmla="*/ 858 w 858"/>
                <a:gd name="T3" fmla="*/ 152 h 155"/>
                <a:gd name="T4" fmla="*/ 854 w 858"/>
                <a:gd name="T5" fmla="*/ 153 h 155"/>
                <a:gd name="T6" fmla="*/ 851 w 858"/>
                <a:gd name="T7" fmla="*/ 155 h 155"/>
                <a:gd name="T8" fmla="*/ 5 w 858"/>
                <a:gd name="T9" fmla="*/ 5 h 155"/>
                <a:gd name="T10" fmla="*/ 3 w 858"/>
                <a:gd name="T11" fmla="*/ 3 h 155"/>
                <a:gd name="T12" fmla="*/ 0 w 858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8" h="155">
                  <a:moveTo>
                    <a:pt x="0" y="0"/>
                  </a:moveTo>
                  <a:lnTo>
                    <a:pt x="858" y="152"/>
                  </a:lnTo>
                  <a:lnTo>
                    <a:pt x="854" y="153"/>
                  </a:lnTo>
                  <a:lnTo>
                    <a:pt x="851" y="155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5" name="Freeform 781">
              <a:extLst>
                <a:ext uri="{FF2B5EF4-FFF2-40B4-BE49-F238E27FC236}">
                  <a16:creationId xmlns:a16="http://schemas.microsoft.com/office/drawing/2014/main" id="{44EB8A5D-CEA2-46FC-84FF-4E255229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58"/>
              <a:ext cx="851" cy="154"/>
            </a:xfrm>
            <a:custGeom>
              <a:avLst/>
              <a:gdLst>
                <a:gd name="T0" fmla="*/ 0 w 851"/>
                <a:gd name="T1" fmla="*/ 0 h 154"/>
                <a:gd name="T2" fmla="*/ 851 w 851"/>
                <a:gd name="T3" fmla="*/ 150 h 154"/>
                <a:gd name="T4" fmla="*/ 848 w 851"/>
                <a:gd name="T5" fmla="*/ 152 h 154"/>
                <a:gd name="T6" fmla="*/ 846 w 851"/>
                <a:gd name="T7" fmla="*/ 154 h 154"/>
                <a:gd name="T8" fmla="*/ 6 w 851"/>
                <a:gd name="T9" fmla="*/ 5 h 154"/>
                <a:gd name="T10" fmla="*/ 2 w 851"/>
                <a:gd name="T11" fmla="*/ 2 h 154"/>
                <a:gd name="T12" fmla="*/ 0 w 851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1" h="154">
                  <a:moveTo>
                    <a:pt x="0" y="0"/>
                  </a:moveTo>
                  <a:lnTo>
                    <a:pt x="851" y="150"/>
                  </a:lnTo>
                  <a:lnTo>
                    <a:pt x="848" y="152"/>
                  </a:lnTo>
                  <a:lnTo>
                    <a:pt x="846" y="154"/>
                  </a:lnTo>
                  <a:lnTo>
                    <a:pt x="6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6" name="Freeform 782">
              <a:extLst>
                <a:ext uri="{FF2B5EF4-FFF2-40B4-BE49-F238E27FC236}">
                  <a16:creationId xmlns:a16="http://schemas.microsoft.com/office/drawing/2014/main" id="{8E3EE251-8980-438D-8523-EE1B6119E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860"/>
              <a:ext cx="846" cy="153"/>
            </a:xfrm>
            <a:custGeom>
              <a:avLst/>
              <a:gdLst>
                <a:gd name="T0" fmla="*/ 0 w 846"/>
                <a:gd name="T1" fmla="*/ 0 h 153"/>
                <a:gd name="T2" fmla="*/ 846 w 846"/>
                <a:gd name="T3" fmla="*/ 150 h 153"/>
                <a:gd name="T4" fmla="*/ 844 w 846"/>
                <a:gd name="T5" fmla="*/ 152 h 153"/>
                <a:gd name="T6" fmla="*/ 841 w 846"/>
                <a:gd name="T7" fmla="*/ 153 h 153"/>
                <a:gd name="T8" fmla="*/ 5 w 846"/>
                <a:gd name="T9" fmla="*/ 6 h 153"/>
                <a:gd name="T10" fmla="*/ 4 w 846"/>
                <a:gd name="T11" fmla="*/ 3 h 153"/>
                <a:gd name="T12" fmla="*/ 0 w 846"/>
                <a:gd name="T13" fmla="*/ 0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6" h="153">
                  <a:moveTo>
                    <a:pt x="0" y="0"/>
                  </a:moveTo>
                  <a:lnTo>
                    <a:pt x="846" y="150"/>
                  </a:lnTo>
                  <a:lnTo>
                    <a:pt x="844" y="152"/>
                  </a:lnTo>
                  <a:lnTo>
                    <a:pt x="841" y="153"/>
                  </a:lnTo>
                  <a:lnTo>
                    <a:pt x="5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7" name="Freeform 783">
              <a:extLst>
                <a:ext uri="{FF2B5EF4-FFF2-40B4-BE49-F238E27FC236}">
                  <a16:creationId xmlns:a16="http://schemas.microsoft.com/office/drawing/2014/main" id="{E91C2BFF-6B06-4AF1-ABDC-A50CB053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863"/>
              <a:ext cx="840" cy="152"/>
            </a:xfrm>
            <a:custGeom>
              <a:avLst/>
              <a:gdLst>
                <a:gd name="T0" fmla="*/ 0 w 840"/>
                <a:gd name="T1" fmla="*/ 0 h 152"/>
                <a:gd name="T2" fmla="*/ 840 w 840"/>
                <a:gd name="T3" fmla="*/ 149 h 152"/>
                <a:gd name="T4" fmla="*/ 837 w 840"/>
                <a:gd name="T5" fmla="*/ 150 h 152"/>
                <a:gd name="T6" fmla="*/ 834 w 840"/>
                <a:gd name="T7" fmla="*/ 152 h 152"/>
                <a:gd name="T8" fmla="*/ 5 w 840"/>
                <a:gd name="T9" fmla="*/ 5 h 152"/>
                <a:gd name="T10" fmla="*/ 1 w 840"/>
                <a:gd name="T11" fmla="*/ 3 h 152"/>
                <a:gd name="T12" fmla="*/ 0 w 840"/>
                <a:gd name="T13" fmla="*/ 0 h 1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0" h="152">
                  <a:moveTo>
                    <a:pt x="0" y="0"/>
                  </a:moveTo>
                  <a:lnTo>
                    <a:pt x="840" y="149"/>
                  </a:lnTo>
                  <a:lnTo>
                    <a:pt x="837" y="150"/>
                  </a:lnTo>
                  <a:lnTo>
                    <a:pt x="834" y="152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8" name="Freeform 784">
              <a:extLst>
                <a:ext uri="{FF2B5EF4-FFF2-40B4-BE49-F238E27FC236}">
                  <a16:creationId xmlns:a16="http://schemas.microsoft.com/office/drawing/2014/main" id="{34865083-23E8-45A5-ACAF-CD9DC68E4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866"/>
              <a:ext cx="836" cy="151"/>
            </a:xfrm>
            <a:custGeom>
              <a:avLst/>
              <a:gdLst>
                <a:gd name="T0" fmla="*/ 0 w 836"/>
                <a:gd name="T1" fmla="*/ 0 h 151"/>
                <a:gd name="T2" fmla="*/ 836 w 836"/>
                <a:gd name="T3" fmla="*/ 147 h 151"/>
                <a:gd name="T4" fmla="*/ 833 w 836"/>
                <a:gd name="T5" fmla="*/ 149 h 151"/>
                <a:gd name="T6" fmla="*/ 829 w 836"/>
                <a:gd name="T7" fmla="*/ 151 h 151"/>
                <a:gd name="T8" fmla="*/ 7 w 836"/>
                <a:gd name="T9" fmla="*/ 5 h 151"/>
                <a:gd name="T10" fmla="*/ 4 w 836"/>
                <a:gd name="T11" fmla="*/ 2 h 151"/>
                <a:gd name="T12" fmla="*/ 0 w 836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6" h="151">
                  <a:moveTo>
                    <a:pt x="0" y="0"/>
                  </a:moveTo>
                  <a:lnTo>
                    <a:pt x="836" y="147"/>
                  </a:lnTo>
                  <a:lnTo>
                    <a:pt x="833" y="149"/>
                  </a:lnTo>
                  <a:lnTo>
                    <a:pt x="829" y="151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19" name="Freeform 785">
              <a:extLst>
                <a:ext uri="{FF2B5EF4-FFF2-40B4-BE49-F238E27FC236}">
                  <a16:creationId xmlns:a16="http://schemas.microsoft.com/office/drawing/2014/main" id="{1578523F-7C10-4899-981B-B637163E3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868"/>
              <a:ext cx="829" cy="151"/>
            </a:xfrm>
            <a:custGeom>
              <a:avLst/>
              <a:gdLst>
                <a:gd name="T0" fmla="*/ 0 w 829"/>
                <a:gd name="T1" fmla="*/ 0 h 151"/>
                <a:gd name="T2" fmla="*/ 829 w 829"/>
                <a:gd name="T3" fmla="*/ 147 h 151"/>
                <a:gd name="T4" fmla="*/ 825 w 829"/>
                <a:gd name="T5" fmla="*/ 149 h 151"/>
                <a:gd name="T6" fmla="*/ 823 w 829"/>
                <a:gd name="T7" fmla="*/ 151 h 151"/>
                <a:gd name="T8" fmla="*/ 6 w 829"/>
                <a:gd name="T9" fmla="*/ 5 h 151"/>
                <a:gd name="T10" fmla="*/ 3 w 829"/>
                <a:gd name="T11" fmla="*/ 3 h 151"/>
                <a:gd name="T12" fmla="*/ 0 w 829"/>
                <a:gd name="T13" fmla="*/ 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9" h="151">
                  <a:moveTo>
                    <a:pt x="0" y="0"/>
                  </a:moveTo>
                  <a:lnTo>
                    <a:pt x="829" y="147"/>
                  </a:lnTo>
                  <a:lnTo>
                    <a:pt x="825" y="149"/>
                  </a:lnTo>
                  <a:lnTo>
                    <a:pt x="823" y="151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0" name="Freeform 786">
              <a:extLst>
                <a:ext uri="{FF2B5EF4-FFF2-40B4-BE49-F238E27FC236}">
                  <a16:creationId xmlns:a16="http://schemas.microsoft.com/office/drawing/2014/main" id="{9238D751-E33B-4E5A-AAAB-2D42C6C84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871"/>
              <a:ext cx="822" cy="149"/>
            </a:xfrm>
            <a:custGeom>
              <a:avLst/>
              <a:gdLst>
                <a:gd name="T0" fmla="*/ 0 w 822"/>
                <a:gd name="T1" fmla="*/ 0 h 149"/>
                <a:gd name="T2" fmla="*/ 822 w 822"/>
                <a:gd name="T3" fmla="*/ 146 h 149"/>
                <a:gd name="T4" fmla="*/ 819 w 822"/>
                <a:gd name="T5" fmla="*/ 148 h 149"/>
                <a:gd name="T6" fmla="*/ 817 w 822"/>
                <a:gd name="T7" fmla="*/ 149 h 149"/>
                <a:gd name="T8" fmla="*/ 5 w 822"/>
                <a:gd name="T9" fmla="*/ 6 h 149"/>
                <a:gd name="T10" fmla="*/ 3 w 822"/>
                <a:gd name="T11" fmla="*/ 2 h 149"/>
                <a:gd name="T12" fmla="*/ 0 w 822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149">
                  <a:moveTo>
                    <a:pt x="0" y="0"/>
                  </a:moveTo>
                  <a:lnTo>
                    <a:pt x="822" y="146"/>
                  </a:lnTo>
                  <a:lnTo>
                    <a:pt x="819" y="148"/>
                  </a:lnTo>
                  <a:lnTo>
                    <a:pt x="817" y="14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1" name="Freeform 787">
              <a:extLst>
                <a:ext uri="{FF2B5EF4-FFF2-40B4-BE49-F238E27FC236}">
                  <a16:creationId xmlns:a16="http://schemas.microsoft.com/office/drawing/2014/main" id="{6A7B8A58-70E2-45A0-8D4E-EC8C8A92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873"/>
              <a:ext cx="817" cy="149"/>
            </a:xfrm>
            <a:custGeom>
              <a:avLst/>
              <a:gdLst>
                <a:gd name="T0" fmla="*/ 0 w 817"/>
                <a:gd name="T1" fmla="*/ 0 h 149"/>
                <a:gd name="T2" fmla="*/ 817 w 817"/>
                <a:gd name="T3" fmla="*/ 146 h 149"/>
                <a:gd name="T4" fmla="*/ 814 w 817"/>
                <a:gd name="T5" fmla="*/ 147 h 149"/>
                <a:gd name="T6" fmla="*/ 811 w 817"/>
                <a:gd name="T7" fmla="*/ 149 h 149"/>
                <a:gd name="T8" fmla="*/ 5 w 817"/>
                <a:gd name="T9" fmla="*/ 7 h 149"/>
                <a:gd name="T10" fmla="*/ 2 w 817"/>
                <a:gd name="T11" fmla="*/ 4 h 149"/>
                <a:gd name="T12" fmla="*/ 0 w 817"/>
                <a:gd name="T13" fmla="*/ 0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7" h="149">
                  <a:moveTo>
                    <a:pt x="0" y="0"/>
                  </a:moveTo>
                  <a:lnTo>
                    <a:pt x="817" y="146"/>
                  </a:lnTo>
                  <a:lnTo>
                    <a:pt x="814" y="147"/>
                  </a:lnTo>
                  <a:lnTo>
                    <a:pt x="811" y="14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2" name="Freeform 788">
              <a:extLst>
                <a:ext uri="{FF2B5EF4-FFF2-40B4-BE49-F238E27FC236}">
                  <a16:creationId xmlns:a16="http://schemas.microsoft.com/office/drawing/2014/main" id="{CFD05E2B-E457-417D-886C-538AB6D2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877"/>
              <a:ext cx="812" cy="147"/>
            </a:xfrm>
            <a:custGeom>
              <a:avLst/>
              <a:gdLst>
                <a:gd name="T0" fmla="*/ 0 w 812"/>
                <a:gd name="T1" fmla="*/ 0 h 147"/>
                <a:gd name="T2" fmla="*/ 812 w 812"/>
                <a:gd name="T3" fmla="*/ 143 h 147"/>
                <a:gd name="T4" fmla="*/ 809 w 812"/>
                <a:gd name="T5" fmla="*/ 145 h 147"/>
                <a:gd name="T6" fmla="*/ 805 w 812"/>
                <a:gd name="T7" fmla="*/ 147 h 147"/>
                <a:gd name="T8" fmla="*/ 7 w 812"/>
                <a:gd name="T9" fmla="*/ 5 h 147"/>
                <a:gd name="T10" fmla="*/ 3 w 812"/>
                <a:gd name="T11" fmla="*/ 3 h 147"/>
                <a:gd name="T12" fmla="*/ 0 w 812"/>
                <a:gd name="T13" fmla="*/ 0 h 1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2" h="147">
                  <a:moveTo>
                    <a:pt x="0" y="0"/>
                  </a:moveTo>
                  <a:lnTo>
                    <a:pt x="812" y="143"/>
                  </a:lnTo>
                  <a:lnTo>
                    <a:pt x="809" y="145"/>
                  </a:lnTo>
                  <a:lnTo>
                    <a:pt x="805" y="147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3" name="Freeform 789">
              <a:extLst>
                <a:ext uri="{FF2B5EF4-FFF2-40B4-BE49-F238E27FC236}">
                  <a16:creationId xmlns:a16="http://schemas.microsoft.com/office/drawing/2014/main" id="{AC680749-0CE7-4798-8DD0-1B5700107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880"/>
              <a:ext cx="806" cy="145"/>
            </a:xfrm>
            <a:custGeom>
              <a:avLst/>
              <a:gdLst>
                <a:gd name="T0" fmla="*/ 0 w 806"/>
                <a:gd name="T1" fmla="*/ 0 h 145"/>
                <a:gd name="T2" fmla="*/ 806 w 806"/>
                <a:gd name="T3" fmla="*/ 142 h 145"/>
                <a:gd name="T4" fmla="*/ 802 w 806"/>
                <a:gd name="T5" fmla="*/ 144 h 145"/>
                <a:gd name="T6" fmla="*/ 797 w 806"/>
                <a:gd name="T7" fmla="*/ 145 h 145"/>
                <a:gd name="T8" fmla="*/ 5 w 806"/>
                <a:gd name="T9" fmla="*/ 5 h 145"/>
                <a:gd name="T10" fmla="*/ 4 w 806"/>
                <a:gd name="T11" fmla="*/ 2 h 145"/>
                <a:gd name="T12" fmla="*/ 0 w 806"/>
                <a:gd name="T13" fmla="*/ 0 h 1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6" h="145">
                  <a:moveTo>
                    <a:pt x="0" y="0"/>
                  </a:moveTo>
                  <a:lnTo>
                    <a:pt x="806" y="142"/>
                  </a:lnTo>
                  <a:lnTo>
                    <a:pt x="802" y="144"/>
                  </a:lnTo>
                  <a:lnTo>
                    <a:pt x="797" y="145"/>
                  </a:lnTo>
                  <a:lnTo>
                    <a:pt x="5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4" name="Freeform 790">
              <a:extLst>
                <a:ext uri="{FF2B5EF4-FFF2-40B4-BE49-F238E27FC236}">
                  <a16:creationId xmlns:a16="http://schemas.microsoft.com/office/drawing/2014/main" id="{D81D3FF9-5449-4F96-B988-5621BA1F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882"/>
              <a:ext cx="798" cy="143"/>
            </a:xfrm>
            <a:custGeom>
              <a:avLst/>
              <a:gdLst>
                <a:gd name="T0" fmla="*/ 0 w 798"/>
                <a:gd name="T1" fmla="*/ 0 h 143"/>
                <a:gd name="T2" fmla="*/ 798 w 798"/>
                <a:gd name="T3" fmla="*/ 142 h 143"/>
                <a:gd name="T4" fmla="*/ 793 w 798"/>
                <a:gd name="T5" fmla="*/ 143 h 143"/>
                <a:gd name="T6" fmla="*/ 790 w 798"/>
                <a:gd name="T7" fmla="*/ 143 h 143"/>
                <a:gd name="T8" fmla="*/ 5 w 798"/>
                <a:gd name="T9" fmla="*/ 5 h 143"/>
                <a:gd name="T10" fmla="*/ 1 w 798"/>
                <a:gd name="T11" fmla="*/ 3 h 143"/>
                <a:gd name="T12" fmla="*/ 0 w 798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8" h="143">
                  <a:moveTo>
                    <a:pt x="0" y="0"/>
                  </a:moveTo>
                  <a:lnTo>
                    <a:pt x="798" y="142"/>
                  </a:lnTo>
                  <a:lnTo>
                    <a:pt x="793" y="143"/>
                  </a:lnTo>
                  <a:lnTo>
                    <a:pt x="790" y="143"/>
                  </a:lnTo>
                  <a:lnTo>
                    <a:pt x="5" y="5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5" name="Freeform 791">
              <a:extLst>
                <a:ext uri="{FF2B5EF4-FFF2-40B4-BE49-F238E27FC236}">
                  <a16:creationId xmlns:a16="http://schemas.microsoft.com/office/drawing/2014/main" id="{C5E38991-B6BE-416E-A1AC-22402101B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885"/>
              <a:ext cx="792" cy="142"/>
            </a:xfrm>
            <a:custGeom>
              <a:avLst/>
              <a:gdLst>
                <a:gd name="T0" fmla="*/ 0 w 792"/>
                <a:gd name="T1" fmla="*/ 0 h 142"/>
                <a:gd name="T2" fmla="*/ 792 w 792"/>
                <a:gd name="T3" fmla="*/ 140 h 142"/>
                <a:gd name="T4" fmla="*/ 789 w 792"/>
                <a:gd name="T5" fmla="*/ 140 h 142"/>
                <a:gd name="T6" fmla="*/ 786 w 792"/>
                <a:gd name="T7" fmla="*/ 142 h 142"/>
                <a:gd name="T8" fmla="*/ 7 w 792"/>
                <a:gd name="T9" fmla="*/ 5 h 142"/>
                <a:gd name="T10" fmla="*/ 4 w 792"/>
                <a:gd name="T11" fmla="*/ 3 h 142"/>
                <a:gd name="T12" fmla="*/ 0 w 792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2" h="142">
                  <a:moveTo>
                    <a:pt x="0" y="0"/>
                  </a:moveTo>
                  <a:lnTo>
                    <a:pt x="792" y="140"/>
                  </a:lnTo>
                  <a:lnTo>
                    <a:pt x="789" y="140"/>
                  </a:lnTo>
                  <a:lnTo>
                    <a:pt x="786" y="142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6" name="Freeform 792">
              <a:extLst>
                <a:ext uri="{FF2B5EF4-FFF2-40B4-BE49-F238E27FC236}">
                  <a16:creationId xmlns:a16="http://schemas.microsoft.com/office/drawing/2014/main" id="{4D5E35F5-6FDC-489E-8DAD-DCC8AADF0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887"/>
              <a:ext cx="785" cy="142"/>
            </a:xfrm>
            <a:custGeom>
              <a:avLst/>
              <a:gdLst>
                <a:gd name="T0" fmla="*/ 0 w 785"/>
                <a:gd name="T1" fmla="*/ 0 h 142"/>
                <a:gd name="T2" fmla="*/ 785 w 785"/>
                <a:gd name="T3" fmla="*/ 138 h 142"/>
                <a:gd name="T4" fmla="*/ 782 w 785"/>
                <a:gd name="T5" fmla="*/ 140 h 142"/>
                <a:gd name="T6" fmla="*/ 778 w 785"/>
                <a:gd name="T7" fmla="*/ 142 h 142"/>
                <a:gd name="T8" fmla="*/ 7 w 785"/>
                <a:gd name="T9" fmla="*/ 6 h 142"/>
                <a:gd name="T10" fmla="*/ 3 w 785"/>
                <a:gd name="T11" fmla="*/ 3 h 142"/>
                <a:gd name="T12" fmla="*/ 0 w 785"/>
                <a:gd name="T13" fmla="*/ 0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5" h="142">
                  <a:moveTo>
                    <a:pt x="0" y="0"/>
                  </a:moveTo>
                  <a:lnTo>
                    <a:pt x="785" y="138"/>
                  </a:lnTo>
                  <a:lnTo>
                    <a:pt x="782" y="140"/>
                  </a:lnTo>
                  <a:lnTo>
                    <a:pt x="778" y="142"/>
                  </a:lnTo>
                  <a:lnTo>
                    <a:pt x="7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7" name="Freeform 793">
              <a:extLst>
                <a:ext uri="{FF2B5EF4-FFF2-40B4-BE49-F238E27FC236}">
                  <a16:creationId xmlns:a16="http://schemas.microsoft.com/office/drawing/2014/main" id="{28B1BD57-7DC4-4C4C-911C-845B3156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890"/>
              <a:ext cx="779" cy="140"/>
            </a:xfrm>
            <a:custGeom>
              <a:avLst/>
              <a:gdLst>
                <a:gd name="T0" fmla="*/ 0 w 779"/>
                <a:gd name="T1" fmla="*/ 0 h 140"/>
                <a:gd name="T2" fmla="*/ 779 w 779"/>
                <a:gd name="T3" fmla="*/ 137 h 140"/>
                <a:gd name="T4" fmla="*/ 775 w 779"/>
                <a:gd name="T5" fmla="*/ 139 h 140"/>
                <a:gd name="T6" fmla="*/ 770 w 779"/>
                <a:gd name="T7" fmla="*/ 140 h 140"/>
                <a:gd name="T8" fmla="*/ 7 w 779"/>
                <a:gd name="T9" fmla="*/ 5 h 140"/>
                <a:gd name="T10" fmla="*/ 4 w 779"/>
                <a:gd name="T11" fmla="*/ 3 h 140"/>
                <a:gd name="T12" fmla="*/ 0 w 779"/>
                <a:gd name="T13" fmla="*/ 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9" h="140">
                  <a:moveTo>
                    <a:pt x="0" y="0"/>
                  </a:moveTo>
                  <a:lnTo>
                    <a:pt x="779" y="137"/>
                  </a:lnTo>
                  <a:lnTo>
                    <a:pt x="775" y="139"/>
                  </a:lnTo>
                  <a:lnTo>
                    <a:pt x="770" y="140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8" name="Freeform 794">
              <a:extLst>
                <a:ext uri="{FF2B5EF4-FFF2-40B4-BE49-F238E27FC236}">
                  <a16:creationId xmlns:a16="http://schemas.microsoft.com/office/drawing/2014/main" id="{682BD0FF-4B94-45AC-A672-87AA8323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93"/>
              <a:ext cx="771" cy="139"/>
            </a:xfrm>
            <a:custGeom>
              <a:avLst/>
              <a:gdLst>
                <a:gd name="T0" fmla="*/ 0 w 771"/>
                <a:gd name="T1" fmla="*/ 0 h 139"/>
                <a:gd name="T2" fmla="*/ 771 w 771"/>
                <a:gd name="T3" fmla="*/ 136 h 139"/>
                <a:gd name="T4" fmla="*/ 766 w 771"/>
                <a:gd name="T5" fmla="*/ 137 h 139"/>
                <a:gd name="T6" fmla="*/ 763 w 771"/>
                <a:gd name="T7" fmla="*/ 139 h 139"/>
                <a:gd name="T8" fmla="*/ 5 w 771"/>
                <a:gd name="T9" fmla="*/ 6 h 139"/>
                <a:gd name="T10" fmla="*/ 3 w 771"/>
                <a:gd name="T11" fmla="*/ 2 h 139"/>
                <a:gd name="T12" fmla="*/ 0 w 771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1" h="139">
                  <a:moveTo>
                    <a:pt x="0" y="0"/>
                  </a:moveTo>
                  <a:lnTo>
                    <a:pt x="771" y="136"/>
                  </a:lnTo>
                  <a:lnTo>
                    <a:pt x="766" y="137"/>
                  </a:lnTo>
                  <a:lnTo>
                    <a:pt x="763" y="139"/>
                  </a:lnTo>
                  <a:lnTo>
                    <a:pt x="5" y="6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29" name="Freeform 795">
              <a:extLst>
                <a:ext uri="{FF2B5EF4-FFF2-40B4-BE49-F238E27FC236}">
                  <a16:creationId xmlns:a16="http://schemas.microsoft.com/office/drawing/2014/main" id="{3D0CF05A-24D9-496E-AA15-A4F43BA6E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895"/>
              <a:ext cx="763" cy="139"/>
            </a:xfrm>
            <a:custGeom>
              <a:avLst/>
              <a:gdLst>
                <a:gd name="T0" fmla="*/ 0 w 763"/>
                <a:gd name="T1" fmla="*/ 0 h 139"/>
                <a:gd name="T2" fmla="*/ 763 w 763"/>
                <a:gd name="T3" fmla="*/ 135 h 139"/>
                <a:gd name="T4" fmla="*/ 760 w 763"/>
                <a:gd name="T5" fmla="*/ 137 h 139"/>
                <a:gd name="T6" fmla="*/ 756 w 763"/>
                <a:gd name="T7" fmla="*/ 139 h 139"/>
                <a:gd name="T8" fmla="*/ 5 w 763"/>
                <a:gd name="T9" fmla="*/ 7 h 139"/>
                <a:gd name="T10" fmla="*/ 2 w 763"/>
                <a:gd name="T11" fmla="*/ 4 h 139"/>
                <a:gd name="T12" fmla="*/ 0 w 763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3" h="139">
                  <a:moveTo>
                    <a:pt x="0" y="0"/>
                  </a:moveTo>
                  <a:lnTo>
                    <a:pt x="763" y="135"/>
                  </a:lnTo>
                  <a:lnTo>
                    <a:pt x="760" y="137"/>
                  </a:lnTo>
                  <a:lnTo>
                    <a:pt x="756" y="139"/>
                  </a:lnTo>
                  <a:lnTo>
                    <a:pt x="5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0" name="Freeform 796">
              <a:extLst>
                <a:ext uri="{FF2B5EF4-FFF2-40B4-BE49-F238E27FC236}">
                  <a16:creationId xmlns:a16="http://schemas.microsoft.com/office/drawing/2014/main" id="{269D06D6-66C4-44DE-A010-E22F32CA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99"/>
              <a:ext cx="758" cy="136"/>
            </a:xfrm>
            <a:custGeom>
              <a:avLst/>
              <a:gdLst>
                <a:gd name="T0" fmla="*/ 0 w 758"/>
                <a:gd name="T1" fmla="*/ 0 h 136"/>
                <a:gd name="T2" fmla="*/ 758 w 758"/>
                <a:gd name="T3" fmla="*/ 133 h 136"/>
                <a:gd name="T4" fmla="*/ 753 w 758"/>
                <a:gd name="T5" fmla="*/ 135 h 136"/>
                <a:gd name="T6" fmla="*/ 749 w 758"/>
                <a:gd name="T7" fmla="*/ 136 h 136"/>
                <a:gd name="T8" fmla="*/ 6 w 758"/>
                <a:gd name="T9" fmla="*/ 5 h 136"/>
                <a:gd name="T10" fmla="*/ 3 w 758"/>
                <a:gd name="T11" fmla="*/ 3 h 136"/>
                <a:gd name="T12" fmla="*/ 0 w 75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8" h="136">
                  <a:moveTo>
                    <a:pt x="0" y="0"/>
                  </a:moveTo>
                  <a:lnTo>
                    <a:pt x="758" y="133"/>
                  </a:lnTo>
                  <a:lnTo>
                    <a:pt x="753" y="135"/>
                  </a:lnTo>
                  <a:lnTo>
                    <a:pt x="749" y="136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1" name="Freeform 797">
              <a:extLst>
                <a:ext uri="{FF2B5EF4-FFF2-40B4-BE49-F238E27FC236}">
                  <a16:creationId xmlns:a16="http://schemas.microsoft.com/office/drawing/2014/main" id="{F4F11BC2-CA0B-49D4-BC98-D1DF9C926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902"/>
              <a:ext cx="751" cy="135"/>
            </a:xfrm>
            <a:custGeom>
              <a:avLst/>
              <a:gdLst>
                <a:gd name="T0" fmla="*/ 0 w 751"/>
                <a:gd name="T1" fmla="*/ 0 h 135"/>
                <a:gd name="T2" fmla="*/ 751 w 751"/>
                <a:gd name="T3" fmla="*/ 132 h 135"/>
                <a:gd name="T4" fmla="*/ 746 w 751"/>
                <a:gd name="T5" fmla="*/ 133 h 135"/>
                <a:gd name="T6" fmla="*/ 741 w 751"/>
                <a:gd name="T7" fmla="*/ 135 h 135"/>
                <a:gd name="T8" fmla="*/ 7 w 751"/>
                <a:gd name="T9" fmla="*/ 5 h 135"/>
                <a:gd name="T10" fmla="*/ 3 w 751"/>
                <a:gd name="T11" fmla="*/ 2 h 135"/>
                <a:gd name="T12" fmla="*/ 0 w 751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1" h="135">
                  <a:moveTo>
                    <a:pt x="0" y="0"/>
                  </a:moveTo>
                  <a:lnTo>
                    <a:pt x="751" y="132"/>
                  </a:lnTo>
                  <a:lnTo>
                    <a:pt x="746" y="133"/>
                  </a:lnTo>
                  <a:lnTo>
                    <a:pt x="741" y="135"/>
                  </a:lnTo>
                  <a:lnTo>
                    <a:pt x="7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2" name="Freeform 798">
              <a:extLst>
                <a:ext uri="{FF2B5EF4-FFF2-40B4-BE49-F238E27FC236}">
                  <a16:creationId xmlns:a16="http://schemas.microsoft.com/office/drawing/2014/main" id="{87BD2918-DEE2-447B-BAE9-551F470D0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904"/>
              <a:ext cx="743" cy="133"/>
            </a:xfrm>
            <a:custGeom>
              <a:avLst/>
              <a:gdLst>
                <a:gd name="T0" fmla="*/ 0 w 743"/>
                <a:gd name="T1" fmla="*/ 0 h 133"/>
                <a:gd name="T2" fmla="*/ 743 w 743"/>
                <a:gd name="T3" fmla="*/ 131 h 133"/>
                <a:gd name="T4" fmla="*/ 738 w 743"/>
                <a:gd name="T5" fmla="*/ 133 h 133"/>
                <a:gd name="T6" fmla="*/ 735 w 743"/>
                <a:gd name="T7" fmla="*/ 133 h 133"/>
                <a:gd name="T8" fmla="*/ 7 w 743"/>
                <a:gd name="T9" fmla="*/ 6 h 133"/>
                <a:gd name="T10" fmla="*/ 4 w 743"/>
                <a:gd name="T11" fmla="*/ 3 h 133"/>
                <a:gd name="T12" fmla="*/ 0 w 743"/>
                <a:gd name="T13" fmla="*/ 0 h 1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3" h="133">
                  <a:moveTo>
                    <a:pt x="0" y="0"/>
                  </a:moveTo>
                  <a:lnTo>
                    <a:pt x="743" y="131"/>
                  </a:lnTo>
                  <a:lnTo>
                    <a:pt x="738" y="133"/>
                  </a:lnTo>
                  <a:lnTo>
                    <a:pt x="735" y="133"/>
                  </a:lnTo>
                  <a:lnTo>
                    <a:pt x="7" y="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3" name="Freeform 799">
              <a:extLst>
                <a:ext uri="{FF2B5EF4-FFF2-40B4-BE49-F238E27FC236}">
                  <a16:creationId xmlns:a16="http://schemas.microsoft.com/office/drawing/2014/main" id="{FEC1F871-1EB1-43CF-B681-AA8A6BBAE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07"/>
              <a:ext cx="734" cy="132"/>
            </a:xfrm>
            <a:custGeom>
              <a:avLst/>
              <a:gdLst>
                <a:gd name="T0" fmla="*/ 0 w 734"/>
                <a:gd name="T1" fmla="*/ 0 h 132"/>
                <a:gd name="T2" fmla="*/ 734 w 734"/>
                <a:gd name="T3" fmla="*/ 130 h 132"/>
                <a:gd name="T4" fmla="*/ 729 w 734"/>
                <a:gd name="T5" fmla="*/ 130 h 132"/>
                <a:gd name="T6" fmla="*/ 726 w 734"/>
                <a:gd name="T7" fmla="*/ 132 h 132"/>
                <a:gd name="T8" fmla="*/ 7 w 734"/>
                <a:gd name="T9" fmla="*/ 5 h 132"/>
                <a:gd name="T10" fmla="*/ 3 w 734"/>
                <a:gd name="T11" fmla="*/ 3 h 132"/>
                <a:gd name="T12" fmla="*/ 0 w 734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4" h="132">
                  <a:moveTo>
                    <a:pt x="0" y="0"/>
                  </a:moveTo>
                  <a:lnTo>
                    <a:pt x="734" y="130"/>
                  </a:lnTo>
                  <a:lnTo>
                    <a:pt x="729" y="130"/>
                  </a:lnTo>
                  <a:lnTo>
                    <a:pt x="726" y="132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4" name="Freeform 800">
              <a:extLst>
                <a:ext uri="{FF2B5EF4-FFF2-40B4-BE49-F238E27FC236}">
                  <a16:creationId xmlns:a16="http://schemas.microsoft.com/office/drawing/2014/main" id="{FE46553C-26F9-4629-A313-F41A00D1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10"/>
              <a:ext cx="728" cy="130"/>
            </a:xfrm>
            <a:custGeom>
              <a:avLst/>
              <a:gdLst>
                <a:gd name="T0" fmla="*/ 0 w 728"/>
                <a:gd name="T1" fmla="*/ 0 h 130"/>
                <a:gd name="T2" fmla="*/ 728 w 728"/>
                <a:gd name="T3" fmla="*/ 127 h 130"/>
                <a:gd name="T4" fmla="*/ 723 w 728"/>
                <a:gd name="T5" fmla="*/ 129 h 130"/>
                <a:gd name="T6" fmla="*/ 718 w 728"/>
                <a:gd name="T7" fmla="*/ 130 h 130"/>
                <a:gd name="T8" fmla="*/ 7 w 728"/>
                <a:gd name="T9" fmla="*/ 5 h 130"/>
                <a:gd name="T10" fmla="*/ 4 w 728"/>
                <a:gd name="T11" fmla="*/ 2 h 130"/>
                <a:gd name="T12" fmla="*/ 0 w 728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8" h="130">
                  <a:moveTo>
                    <a:pt x="0" y="0"/>
                  </a:moveTo>
                  <a:lnTo>
                    <a:pt x="728" y="127"/>
                  </a:lnTo>
                  <a:lnTo>
                    <a:pt x="723" y="129"/>
                  </a:lnTo>
                  <a:lnTo>
                    <a:pt x="718" y="13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5" name="Freeform 801">
              <a:extLst>
                <a:ext uri="{FF2B5EF4-FFF2-40B4-BE49-F238E27FC236}">
                  <a16:creationId xmlns:a16="http://schemas.microsoft.com/office/drawing/2014/main" id="{F6F4D64B-1BA7-4CD9-A6A1-B0F940A9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912"/>
              <a:ext cx="719" cy="130"/>
            </a:xfrm>
            <a:custGeom>
              <a:avLst/>
              <a:gdLst>
                <a:gd name="T0" fmla="*/ 0 w 719"/>
                <a:gd name="T1" fmla="*/ 0 h 130"/>
                <a:gd name="T2" fmla="*/ 719 w 719"/>
                <a:gd name="T3" fmla="*/ 127 h 130"/>
                <a:gd name="T4" fmla="*/ 714 w 719"/>
                <a:gd name="T5" fmla="*/ 128 h 130"/>
                <a:gd name="T6" fmla="*/ 709 w 719"/>
                <a:gd name="T7" fmla="*/ 130 h 130"/>
                <a:gd name="T8" fmla="*/ 5 w 719"/>
                <a:gd name="T9" fmla="*/ 5 h 130"/>
                <a:gd name="T10" fmla="*/ 3 w 719"/>
                <a:gd name="T11" fmla="*/ 3 h 130"/>
                <a:gd name="T12" fmla="*/ 0 w 719"/>
                <a:gd name="T13" fmla="*/ 0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9" h="130">
                  <a:moveTo>
                    <a:pt x="0" y="0"/>
                  </a:moveTo>
                  <a:lnTo>
                    <a:pt x="719" y="127"/>
                  </a:lnTo>
                  <a:lnTo>
                    <a:pt x="714" y="128"/>
                  </a:lnTo>
                  <a:lnTo>
                    <a:pt x="709" y="130"/>
                  </a:lnTo>
                  <a:lnTo>
                    <a:pt x="5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6" name="Freeform 802">
              <a:extLst>
                <a:ext uri="{FF2B5EF4-FFF2-40B4-BE49-F238E27FC236}">
                  <a16:creationId xmlns:a16="http://schemas.microsoft.com/office/drawing/2014/main" id="{AE35DDEB-23EF-4819-B8B9-E430E1B10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915"/>
              <a:ext cx="711" cy="129"/>
            </a:xfrm>
            <a:custGeom>
              <a:avLst/>
              <a:gdLst>
                <a:gd name="T0" fmla="*/ 0 w 711"/>
                <a:gd name="T1" fmla="*/ 0 h 129"/>
                <a:gd name="T2" fmla="*/ 711 w 711"/>
                <a:gd name="T3" fmla="*/ 125 h 129"/>
                <a:gd name="T4" fmla="*/ 706 w 711"/>
                <a:gd name="T5" fmla="*/ 127 h 129"/>
                <a:gd name="T6" fmla="*/ 701 w 711"/>
                <a:gd name="T7" fmla="*/ 129 h 129"/>
                <a:gd name="T8" fmla="*/ 5 w 711"/>
                <a:gd name="T9" fmla="*/ 6 h 129"/>
                <a:gd name="T10" fmla="*/ 2 w 711"/>
                <a:gd name="T11" fmla="*/ 2 h 129"/>
                <a:gd name="T12" fmla="*/ 0 w 711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1" h="129">
                  <a:moveTo>
                    <a:pt x="0" y="0"/>
                  </a:moveTo>
                  <a:lnTo>
                    <a:pt x="711" y="125"/>
                  </a:lnTo>
                  <a:lnTo>
                    <a:pt x="706" y="127"/>
                  </a:lnTo>
                  <a:lnTo>
                    <a:pt x="701" y="129"/>
                  </a:lnTo>
                  <a:lnTo>
                    <a:pt x="5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7" name="Freeform 803">
              <a:extLst>
                <a:ext uri="{FF2B5EF4-FFF2-40B4-BE49-F238E27FC236}">
                  <a16:creationId xmlns:a16="http://schemas.microsoft.com/office/drawing/2014/main" id="{FA66CD74-B78C-4BFD-B8B7-EBC173BEE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917"/>
              <a:ext cx="704" cy="127"/>
            </a:xfrm>
            <a:custGeom>
              <a:avLst/>
              <a:gdLst>
                <a:gd name="T0" fmla="*/ 0 w 704"/>
                <a:gd name="T1" fmla="*/ 0 h 127"/>
                <a:gd name="T2" fmla="*/ 704 w 704"/>
                <a:gd name="T3" fmla="*/ 125 h 127"/>
                <a:gd name="T4" fmla="*/ 697 w 704"/>
                <a:gd name="T5" fmla="*/ 127 h 127"/>
                <a:gd name="T6" fmla="*/ 692 w 704"/>
                <a:gd name="T7" fmla="*/ 127 h 127"/>
                <a:gd name="T8" fmla="*/ 6 w 704"/>
                <a:gd name="T9" fmla="*/ 7 h 127"/>
                <a:gd name="T10" fmla="*/ 3 w 704"/>
                <a:gd name="T11" fmla="*/ 4 h 127"/>
                <a:gd name="T12" fmla="*/ 0 w 704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4" h="127">
                  <a:moveTo>
                    <a:pt x="0" y="0"/>
                  </a:moveTo>
                  <a:lnTo>
                    <a:pt x="704" y="125"/>
                  </a:lnTo>
                  <a:lnTo>
                    <a:pt x="697" y="127"/>
                  </a:lnTo>
                  <a:lnTo>
                    <a:pt x="692" y="127"/>
                  </a:lnTo>
                  <a:lnTo>
                    <a:pt x="6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8" name="Freeform 804">
              <a:extLst>
                <a:ext uri="{FF2B5EF4-FFF2-40B4-BE49-F238E27FC236}">
                  <a16:creationId xmlns:a16="http://schemas.microsoft.com/office/drawing/2014/main" id="{D007E08A-2BD7-496F-8B0C-F3A21A8AD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921"/>
              <a:ext cx="696" cy="125"/>
            </a:xfrm>
            <a:custGeom>
              <a:avLst/>
              <a:gdLst>
                <a:gd name="T0" fmla="*/ 0 w 696"/>
                <a:gd name="T1" fmla="*/ 0 h 125"/>
                <a:gd name="T2" fmla="*/ 696 w 696"/>
                <a:gd name="T3" fmla="*/ 123 h 125"/>
                <a:gd name="T4" fmla="*/ 689 w 696"/>
                <a:gd name="T5" fmla="*/ 123 h 125"/>
                <a:gd name="T6" fmla="*/ 684 w 696"/>
                <a:gd name="T7" fmla="*/ 125 h 125"/>
                <a:gd name="T8" fmla="*/ 7 w 696"/>
                <a:gd name="T9" fmla="*/ 5 h 125"/>
                <a:gd name="T10" fmla="*/ 3 w 696"/>
                <a:gd name="T11" fmla="*/ 3 h 125"/>
                <a:gd name="T12" fmla="*/ 0 w 696"/>
                <a:gd name="T13" fmla="*/ 0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6" h="125">
                  <a:moveTo>
                    <a:pt x="0" y="0"/>
                  </a:moveTo>
                  <a:lnTo>
                    <a:pt x="696" y="123"/>
                  </a:lnTo>
                  <a:lnTo>
                    <a:pt x="689" y="123"/>
                  </a:lnTo>
                  <a:lnTo>
                    <a:pt x="684" y="125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39" name="Freeform 805">
              <a:extLst>
                <a:ext uri="{FF2B5EF4-FFF2-40B4-BE49-F238E27FC236}">
                  <a16:creationId xmlns:a16="http://schemas.microsoft.com/office/drawing/2014/main" id="{B3DD4553-D282-4BF0-B1BB-52EA0E82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924"/>
              <a:ext cx="686" cy="123"/>
            </a:xfrm>
            <a:custGeom>
              <a:avLst/>
              <a:gdLst>
                <a:gd name="T0" fmla="*/ 0 w 686"/>
                <a:gd name="T1" fmla="*/ 0 h 123"/>
                <a:gd name="T2" fmla="*/ 686 w 686"/>
                <a:gd name="T3" fmla="*/ 120 h 123"/>
                <a:gd name="T4" fmla="*/ 681 w 686"/>
                <a:gd name="T5" fmla="*/ 122 h 123"/>
                <a:gd name="T6" fmla="*/ 674 w 686"/>
                <a:gd name="T7" fmla="*/ 123 h 123"/>
                <a:gd name="T8" fmla="*/ 7 w 686"/>
                <a:gd name="T9" fmla="*/ 5 h 123"/>
                <a:gd name="T10" fmla="*/ 4 w 686"/>
                <a:gd name="T11" fmla="*/ 2 h 123"/>
                <a:gd name="T12" fmla="*/ 0 w 686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6" h="123">
                  <a:moveTo>
                    <a:pt x="0" y="0"/>
                  </a:moveTo>
                  <a:lnTo>
                    <a:pt x="686" y="120"/>
                  </a:lnTo>
                  <a:lnTo>
                    <a:pt x="681" y="122"/>
                  </a:lnTo>
                  <a:lnTo>
                    <a:pt x="674" y="123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0" name="Freeform 806">
              <a:extLst>
                <a:ext uri="{FF2B5EF4-FFF2-40B4-BE49-F238E27FC236}">
                  <a16:creationId xmlns:a16="http://schemas.microsoft.com/office/drawing/2014/main" id="{97B4281E-79F3-4E58-93B0-FD7FD565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6"/>
              <a:ext cx="677" cy="121"/>
            </a:xfrm>
            <a:custGeom>
              <a:avLst/>
              <a:gdLst>
                <a:gd name="T0" fmla="*/ 0 w 677"/>
                <a:gd name="T1" fmla="*/ 0 h 121"/>
                <a:gd name="T2" fmla="*/ 677 w 677"/>
                <a:gd name="T3" fmla="*/ 120 h 121"/>
                <a:gd name="T4" fmla="*/ 670 w 677"/>
                <a:gd name="T5" fmla="*/ 121 h 121"/>
                <a:gd name="T6" fmla="*/ 665 w 677"/>
                <a:gd name="T7" fmla="*/ 121 h 121"/>
                <a:gd name="T8" fmla="*/ 6 w 677"/>
                <a:gd name="T9" fmla="*/ 6 h 121"/>
                <a:gd name="T10" fmla="*/ 3 w 677"/>
                <a:gd name="T11" fmla="*/ 3 h 121"/>
                <a:gd name="T12" fmla="*/ 0 w 677"/>
                <a:gd name="T13" fmla="*/ 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7" h="121">
                  <a:moveTo>
                    <a:pt x="0" y="0"/>
                  </a:moveTo>
                  <a:lnTo>
                    <a:pt x="677" y="120"/>
                  </a:lnTo>
                  <a:lnTo>
                    <a:pt x="670" y="121"/>
                  </a:lnTo>
                  <a:lnTo>
                    <a:pt x="665" y="121"/>
                  </a:lnTo>
                  <a:lnTo>
                    <a:pt x="6" y="6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1" name="Freeform 807">
              <a:extLst>
                <a:ext uri="{FF2B5EF4-FFF2-40B4-BE49-F238E27FC236}">
                  <a16:creationId xmlns:a16="http://schemas.microsoft.com/office/drawing/2014/main" id="{9A18F3E8-0D87-4231-9AE3-5DBFCE42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29"/>
              <a:ext cx="667" cy="120"/>
            </a:xfrm>
            <a:custGeom>
              <a:avLst/>
              <a:gdLst>
                <a:gd name="T0" fmla="*/ 0 w 667"/>
                <a:gd name="T1" fmla="*/ 0 h 120"/>
                <a:gd name="T2" fmla="*/ 667 w 667"/>
                <a:gd name="T3" fmla="*/ 118 h 120"/>
                <a:gd name="T4" fmla="*/ 660 w 667"/>
                <a:gd name="T5" fmla="*/ 118 h 120"/>
                <a:gd name="T6" fmla="*/ 655 w 667"/>
                <a:gd name="T7" fmla="*/ 120 h 120"/>
                <a:gd name="T8" fmla="*/ 7 w 667"/>
                <a:gd name="T9" fmla="*/ 5 h 120"/>
                <a:gd name="T10" fmla="*/ 3 w 667"/>
                <a:gd name="T11" fmla="*/ 3 h 120"/>
                <a:gd name="T12" fmla="*/ 0 w 667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7" h="120">
                  <a:moveTo>
                    <a:pt x="0" y="0"/>
                  </a:moveTo>
                  <a:lnTo>
                    <a:pt x="667" y="118"/>
                  </a:lnTo>
                  <a:lnTo>
                    <a:pt x="660" y="118"/>
                  </a:lnTo>
                  <a:lnTo>
                    <a:pt x="655" y="120"/>
                  </a:lnTo>
                  <a:lnTo>
                    <a:pt x="7" y="5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2" name="Freeform 808">
              <a:extLst>
                <a:ext uri="{FF2B5EF4-FFF2-40B4-BE49-F238E27FC236}">
                  <a16:creationId xmlns:a16="http://schemas.microsoft.com/office/drawing/2014/main" id="{D8618E2F-C5C8-4AF2-80D4-564DB099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932"/>
              <a:ext cx="659" cy="119"/>
            </a:xfrm>
            <a:custGeom>
              <a:avLst/>
              <a:gdLst>
                <a:gd name="T0" fmla="*/ 0 w 659"/>
                <a:gd name="T1" fmla="*/ 0 h 119"/>
                <a:gd name="T2" fmla="*/ 659 w 659"/>
                <a:gd name="T3" fmla="*/ 115 h 119"/>
                <a:gd name="T4" fmla="*/ 652 w 659"/>
                <a:gd name="T5" fmla="*/ 117 h 119"/>
                <a:gd name="T6" fmla="*/ 645 w 659"/>
                <a:gd name="T7" fmla="*/ 119 h 119"/>
                <a:gd name="T8" fmla="*/ 7 w 659"/>
                <a:gd name="T9" fmla="*/ 5 h 119"/>
                <a:gd name="T10" fmla="*/ 4 w 659"/>
                <a:gd name="T11" fmla="*/ 2 h 119"/>
                <a:gd name="T12" fmla="*/ 0 w 659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9" h="119">
                  <a:moveTo>
                    <a:pt x="0" y="0"/>
                  </a:moveTo>
                  <a:lnTo>
                    <a:pt x="659" y="115"/>
                  </a:lnTo>
                  <a:lnTo>
                    <a:pt x="652" y="117"/>
                  </a:lnTo>
                  <a:lnTo>
                    <a:pt x="645" y="119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3" name="Freeform 809">
              <a:extLst>
                <a:ext uri="{FF2B5EF4-FFF2-40B4-BE49-F238E27FC236}">
                  <a16:creationId xmlns:a16="http://schemas.microsoft.com/office/drawing/2014/main" id="{DCB6875B-21E9-464F-9436-13FD18A6D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934"/>
              <a:ext cx="648" cy="117"/>
            </a:xfrm>
            <a:custGeom>
              <a:avLst/>
              <a:gdLst>
                <a:gd name="T0" fmla="*/ 0 w 648"/>
                <a:gd name="T1" fmla="*/ 0 h 117"/>
                <a:gd name="T2" fmla="*/ 648 w 648"/>
                <a:gd name="T3" fmla="*/ 115 h 117"/>
                <a:gd name="T4" fmla="*/ 641 w 648"/>
                <a:gd name="T5" fmla="*/ 117 h 117"/>
                <a:gd name="T6" fmla="*/ 633 w 648"/>
                <a:gd name="T7" fmla="*/ 117 h 117"/>
                <a:gd name="T8" fmla="*/ 7 w 648"/>
                <a:gd name="T9" fmla="*/ 7 h 117"/>
                <a:gd name="T10" fmla="*/ 3 w 648"/>
                <a:gd name="T11" fmla="*/ 3 h 117"/>
                <a:gd name="T12" fmla="*/ 0 w 648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8" h="117">
                  <a:moveTo>
                    <a:pt x="0" y="0"/>
                  </a:moveTo>
                  <a:lnTo>
                    <a:pt x="648" y="115"/>
                  </a:lnTo>
                  <a:lnTo>
                    <a:pt x="641" y="117"/>
                  </a:lnTo>
                  <a:lnTo>
                    <a:pt x="633" y="117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4" name="Freeform 810">
              <a:extLst>
                <a:ext uri="{FF2B5EF4-FFF2-40B4-BE49-F238E27FC236}">
                  <a16:creationId xmlns:a16="http://schemas.microsoft.com/office/drawing/2014/main" id="{7DC9F697-910F-4BE1-8CA1-C7030A9D2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937"/>
              <a:ext cx="638" cy="115"/>
            </a:xfrm>
            <a:custGeom>
              <a:avLst/>
              <a:gdLst>
                <a:gd name="T0" fmla="*/ 0 w 638"/>
                <a:gd name="T1" fmla="*/ 0 h 115"/>
                <a:gd name="T2" fmla="*/ 638 w 638"/>
                <a:gd name="T3" fmla="*/ 114 h 115"/>
                <a:gd name="T4" fmla="*/ 630 w 638"/>
                <a:gd name="T5" fmla="*/ 114 h 115"/>
                <a:gd name="T6" fmla="*/ 623 w 638"/>
                <a:gd name="T7" fmla="*/ 115 h 115"/>
                <a:gd name="T8" fmla="*/ 7 w 638"/>
                <a:gd name="T9" fmla="*/ 5 h 115"/>
                <a:gd name="T10" fmla="*/ 4 w 638"/>
                <a:gd name="T11" fmla="*/ 4 h 115"/>
                <a:gd name="T12" fmla="*/ 0 w 638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8" h="115">
                  <a:moveTo>
                    <a:pt x="0" y="0"/>
                  </a:moveTo>
                  <a:lnTo>
                    <a:pt x="638" y="114"/>
                  </a:lnTo>
                  <a:lnTo>
                    <a:pt x="630" y="114"/>
                  </a:lnTo>
                  <a:lnTo>
                    <a:pt x="623" y="115"/>
                  </a:lnTo>
                  <a:lnTo>
                    <a:pt x="7" y="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5" name="Freeform 811">
              <a:extLst>
                <a:ext uri="{FF2B5EF4-FFF2-40B4-BE49-F238E27FC236}">
                  <a16:creationId xmlns:a16="http://schemas.microsoft.com/office/drawing/2014/main" id="{B5ED7A8A-724C-4D2F-A2AD-7C06C484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941"/>
              <a:ext cx="626" cy="111"/>
            </a:xfrm>
            <a:custGeom>
              <a:avLst/>
              <a:gdLst>
                <a:gd name="T0" fmla="*/ 0 w 626"/>
                <a:gd name="T1" fmla="*/ 0 h 111"/>
                <a:gd name="T2" fmla="*/ 626 w 626"/>
                <a:gd name="T3" fmla="*/ 110 h 111"/>
                <a:gd name="T4" fmla="*/ 619 w 626"/>
                <a:gd name="T5" fmla="*/ 111 h 111"/>
                <a:gd name="T6" fmla="*/ 611 w 626"/>
                <a:gd name="T7" fmla="*/ 111 h 111"/>
                <a:gd name="T8" fmla="*/ 6 w 626"/>
                <a:gd name="T9" fmla="*/ 5 h 111"/>
                <a:gd name="T10" fmla="*/ 3 w 626"/>
                <a:gd name="T11" fmla="*/ 1 h 111"/>
                <a:gd name="T12" fmla="*/ 0 w 626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111">
                  <a:moveTo>
                    <a:pt x="0" y="0"/>
                  </a:moveTo>
                  <a:lnTo>
                    <a:pt x="626" y="110"/>
                  </a:lnTo>
                  <a:lnTo>
                    <a:pt x="619" y="111"/>
                  </a:lnTo>
                  <a:lnTo>
                    <a:pt x="611" y="111"/>
                  </a:lnTo>
                  <a:lnTo>
                    <a:pt x="6" y="5"/>
                  </a:lnTo>
                  <a:lnTo>
                    <a:pt x="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6" name="Freeform 812">
              <a:extLst>
                <a:ext uri="{FF2B5EF4-FFF2-40B4-BE49-F238E27FC236}">
                  <a16:creationId xmlns:a16="http://schemas.microsoft.com/office/drawing/2014/main" id="{5EC98B55-B26E-4ED7-AE64-B6500C5B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942"/>
              <a:ext cx="616" cy="112"/>
            </a:xfrm>
            <a:custGeom>
              <a:avLst/>
              <a:gdLst>
                <a:gd name="T0" fmla="*/ 0 w 616"/>
                <a:gd name="T1" fmla="*/ 0 h 112"/>
                <a:gd name="T2" fmla="*/ 616 w 616"/>
                <a:gd name="T3" fmla="*/ 110 h 112"/>
                <a:gd name="T4" fmla="*/ 608 w 616"/>
                <a:gd name="T5" fmla="*/ 110 h 112"/>
                <a:gd name="T6" fmla="*/ 599 w 616"/>
                <a:gd name="T7" fmla="*/ 112 h 112"/>
                <a:gd name="T8" fmla="*/ 7 w 616"/>
                <a:gd name="T9" fmla="*/ 7 h 112"/>
                <a:gd name="T10" fmla="*/ 3 w 616"/>
                <a:gd name="T11" fmla="*/ 4 h 112"/>
                <a:gd name="T12" fmla="*/ 0 w 616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6" h="112">
                  <a:moveTo>
                    <a:pt x="0" y="0"/>
                  </a:moveTo>
                  <a:lnTo>
                    <a:pt x="616" y="110"/>
                  </a:lnTo>
                  <a:lnTo>
                    <a:pt x="608" y="110"/>
                  </a:lnTo>
                  <a:lnTo>
                    <a:pt x="599" y="112"/>
                  </a:lnTo>
                  <a:lnTo>
                    <a:pt x="7" y="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7" name="Freeform 813">
              <a:extLst>
                <a:ext uri="{FF2B5EF4-FFF2-40B4-BE49-F238E27FC236}">
                  <a16:creationId xmlns:a16="http://schemas.microsoft.com/office/drawing/2014/main" id="{4CE26813-DAA0-4D3E-BEC0-2D19687C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946"/>
              <a:ext cx="605" cy="108"/>
            </a:xfrm>
            <a:custGeom>
              <a:avLst/>
              <a:gdLst>
                <a:gd name="T0" fmla="*/ 0 w 605"/>
                <a:gd name="T1" fmla="*/ 0 h 108"/>
                <a:gd name="T2" fmla="*/ 605 w 605"/>
                <a:gd name="T3" fmla="*/ 106 h 108"/>
                <a:gd name="T4" fmla="*/ 596 w 605"/>
                <a:gd name="T5" fmla="*/ 108 h 108"/>
                <a:gd name="T6" fmla="*/ 588 w 605"/>
                <a:gd name="T7" fmla="*/ 108 h 108"/>
                <a:gd name="T8" fmla="*/ 7 w 605"/>
                <a:gd name="T9" fmla="*/ 5 h 108"/>
                <a:gd name="T10" fmla="*/ 4 w 605"/>
                <a:gd name="T11" fmla="*/ 3 h 108"/>
                <a:gd name="T12" fmla="*/ 0 w 605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" h="108">
                  <a:moveTo>
                    <a:pt x="0" y="0"/>
                  </a:moveTo>
                  <a:lnTo>
                    <a:pt x="605" y="106"/>
                  </a:lnTo>
                  <a:lnTo>
                    <a:pt x="596" y="108"/>
                  </a:lnTo>
                  <a:lnTo>
                    <a:pt x="588" y="108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8" name="Freeform 814">
              <a:extLst>
                <a:ext uri="{FF2B5EF4-FFF2-40B4-BE49-F238E27FC236}">
                  <a16:creationId xmlns:a16="http://schemas.microsoft.com/office/drawing/2014/main" id="{C4B71892-41A2-44C4-BC15-AEBC45B51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949"/>
              <a:ext cx="592" cy="105"/>
            </a:xfrm>
            <a:custGeom>
              <a:avLst/>
              <a:gdLst>
                <a:gd name="T0" fmla="*/ 0 w 592"/>
                <a:gd name="T1" fmla="*/ 0 h 105"/>
                <a:gd name="T2" fmla="*/ 592 w 592"/>
                <a:gd name="T3" fmla="*/ 105 h 105"/>
                <a:gd name="T4" fmla="*/ 582 w 592"/>
                <a:gd name="T5" fmla="*/ 105 h 105"/>
                <a:gd name="T6" fmla="*/ 574 w 592"/>
                <a:gd name="T7" fmla="*/ 105 h 105"/>
                <a:gd name="T8" fmla="*/ 6 w 592"/>
                <a:gd name="T9" fmla="*/ 5 h 105"/>
                <a:gd name="T10" fmla="*/ 3 w 592"/>
                <a:gd name="T11" fmla="*/ 2 h 105"/>
                <a:gd name="T12" fmla="*/ 0 w 592"/>
                <a:gd name="T13" fmla="*/ 0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2" h="105">
                  <a:moveTo>
                    <a:pt x="0" y="0"/>
                  </a:moveTo>
                  <a:lnTo>
                    <a:pt x="592" y="105"/>
                  </a:lnTo>
                  <a:lnTo>
                    <a:pt x="582" y="105"/>
                  </a:lnTo>
                  <a:lnTo>
                    <a:pt x="574" y="105"/>
                  </a:lnTo>
                  <a:lnTo>
                    <a:pt x="6" y="5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49" name="Freeform 815">
              <a:extLst>
                <a:ext uri="{FF2B5EF4-FFF2-40B4-BE49-F238E27FC236}">
                  <a16:creationId xmlns:a16="http://schemas.microsoft.com/office/drawing/2014/main" id="{EA34C71E-37AA-4BBC-BCD8-C233A0874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951"/>
              <a:ext cx="581" cy="103"/>
            </a:xfrm>
            <a:custGeom>
              <a:avLst/>
              <a:gdLst>
                <a:gd name="T0" fmla="*/ 0 w 581"/>
                <a:gd name="T1" fmla="*/ 0 h 103"/>
                <a:gd name="T2" fmla="*/ 581 w 581"/>
                <a:gd name="T3" fmla="*/ 103 h 103"/>
                <a:gd name="T4" fmla="*/ 571 w 581"/>
                <a:gd name="T5" fmla="*/ 103 h 103"/>
                <a:gd name="T6" fmla="*/ 559 w 581"/>
                <a:gd name="T7" fmla="*/ 103 h 103"/>
                <a:gd name="T8" fmla="*/ 7 w 581"/>
                <a:gd name="T9" fmla="*/ 7 h 103"/>
                <a:gd name="T10" fmla="*/ 3 w 581"/>
                <a:gd name="T11" fmla="*/ 3 h 103"/>
                <a:gd name="T12" fmla="*/ 0 w 5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1" h="103">
                  <a:moveTo>
                    <a:pt x="0" y="0"/>
                  </a:moveTo>
                  <a:lnTo>
                    <a:pt x="581" y="103"/>
                  </a:lnTo>
                  <a:lnTo>
                    <a:pt x="571" y="103"/>
                  </a:lnTo>
                  <a:lnTo>
                    <a:pt x="559" y="103"/>
                  </a:lnTo>
                  <a:lnTo>
                    <a:pt x="7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0" name="Freeform 816">
              <a:extLst>
                <a:ext uri="{FF2B5EF4-FFF2-40B4-BE49-F238E27FC236}">
                  <a16:creationId xmlns:a16="http://schemas.microsoft.com/office/drawing/2014/main" id="{35440D1C-2B31-4BD1-8F18-C140EEDD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1954"/>
              <a:ext cx="568" cy="100"/>
            </a:xfrm>
            <a:custGeom>
              <a:avLst/>
              <a:gdLst>
                <a:gd name="T0" fmla="*/ 0 w 568"/>
                <a:gd name="T1" fmla="*/ 0 h 100"/>
                <a:gd name="T2" fmla="*/ 568 w 568"/>
                <a:gd name="T3" fmla="*/ 100 h 100"/>
                <a:gd name="T4" fmla="*/ 556 w 568"/>
                <a:gd name="T5" fmla="*/ 100 h 100"/>
                <a:gd name="T6" fmla="*/ 544 w 568"/>
                <a:gd name="T7" fmla="*/ 100 h 100"/>
                <a:gd name="T8" fmla="*/ 7 w 568"/>
                <a:gd name="T9" fmla="*/ 5 h 100"/>
                <a:gd name="T10" fmla="*/ 7 w 568"/>
                <a:gd name="T11" fmla="*/ 5 h 100"/>
                <a:gd name="T12" fmla="*/ 7 w 568"/>
                <a:gd name="T13" fmla="*/ 5 h 100"/>
                <a:gd name="T14" fmla="*/ 4 w 568"/>
                <a:gd name="T15" fmla="*/ 2 h 100"/>
                <a:gd name="T16" fmla="*/ 0 w 568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8" h="100">
                  <a:moveTo>
                    <a:pt x="0" y="0"/>
                  </a:moveTo>
                  <a:lnTo>
                    <a:pt x="568" y="100"/>
                  </a:lnTo>
                  <a:lnTo>
                    <a:pt x="556" y="100"/>
                  </a:lnTo>
                  <a:lnTo>
                    <a:pt x="544" y="100"/>
                  </a:lnTo>
                  <a:lnTo>
                    <a:pt x="7" y="5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1" name="Freeform 817">
              <a:extLst>
                <a:ext uri="{FF2B5EF4-FFF2-40B4-BE49-F238E27FC236}">
                  <a16:creationId xmlns:a16="http://schemas.microsoft.com/office/drawing/2014/main" id="{D2371EAF-9BB3-4C95-AD4E-2BFAF05F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1958"/>
              <a:ext cx="552" cy="96"/>
            </a:xfrm>
            <a:custGeom>
              <a:avLst/>
              <a:gdLst>
                <a:gd name="T0" fmla="*/ 0 w 552"/>
                <a:gd name="T1" fmla="*/ 0 h 96"/>
                <a:gd name="T2" fmla="*/ 552 w 552"/>
                <a:gd name="T3" fmla="*/ 96 h 96"/>
                <a:gd name="T4" fmla="*/ 540 w 552"/>
                <a:gd name="T5" fmla="*/ 96 h 96"/>
                <a:gd name="T6" fmla="*/ 528 w 552"/>
                <a:gd name="T7" fmla="*/ 96 h 96"/>
                <a:gd name="T8" fmla="*/ 7 w 552"/>
                <a:gd name="T9" fmla="*/ 5 h 96"/>
                <a:gd name="T10" fmla="*/ 5 w 552"/>
                <a:gd name="T11" fmla="*/ 3 h 96"/>
                <a:gd name="T12" fmla="*/ 3 w 552"/>
                <a:gd name="T13" fmla="*/ 1 h 96"/>
                <a:gd name="T14" fmla="*/ 2 w 552"/>
                <a:gd name="T15" fmla="*/ 0 h 96"/>
                <a:gd name="T16" fmla="*/ 0 w 552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2" h="96">
                  <a:moveTo>
                    <a:pt x="0" y="0"/>
                  </a:moveTo>
                  <a:lnTo>
                    <a:pt x="552" y="96"/>
                  </a:lnTo>
                  <a:lnTo>
                    <a:pt x="540" y="96"/>
                  </a:lnTo>
                  <a:lnTo>
                    <a:pt x="528" y="96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2" name="Freeform 818">
              <a:extLst>
                <a:ext uri="{FF2B5EF4-FFF2-40B4-BE49-F238E27FC236}">
                  <a16:creationId xmlns:a16="http://schemas.microsoft.com/office/drawing/2014/main" id="{ED1BBF8B-86DA-44E0-A67D-AB27979C1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959"/>
              <a:ext cx="537" cy="95"/>
            </a:xfrm>
            <a:custGeom>
              <a:avLst/>
              <a:gdLst>
                <a:gd name="T0" fmla="*/ 0 w 537"/>
                <a:gd name="T1" fmla="*/ 0 h 95"/>
                <a:gd name="T2" fmla="*/ 537 w 537"/>
                <a:gd name="T3" fmla="*/ 95 h 95"/>
                <a:gd name="T4" fmla="*/ 524 w 537"/>
                <a:gd name="T5" fmla="*/ 95 h 95"/>
                <a:gd name="T6" fmla="*/ 510 w 537"/>
                <a:gd name="T7" fmla="*/ 95 h 95"/>
                <a:gd name="T8" fmla="*/ 7 w 537"/>
                <a:gd name="T9" fmla="*/ 7 h 95"/>
                <a:gd name="T10" fmla="*/ 4 w 537"/>
                <a:gd name="T11" fmla="*/ 4 h 95"/>
                <a:gd name="T12" fmla="*/ 0 w 537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7" h="95">
                  <a:moveTo>
                    <a:pt x="0" y="0"/>
                  </a:moveTo>
                  <a:lnTo>
                    <a:pt x="537" y="95"/>
                  </a:lnTo>
                  <a:lnTo>
                    <a:pt x="524" y="95"/>
                  </a:lnTo>
                  <a:lnTo>
                    <a:pt x="510" y="95"/>
                  </a:lnTo>
                  <a:lnTo>
                    <a:pt x="7" y="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3" name="Freeform 819">
              <a:extLst>
                <a:ext uri="{FF2B5EF4-FFF2-40B4-BE49-F238E27FC236}">
                  <a16:creationId xmlns:a16="http://schemas.microsoft.com/office/drawing/2014/main" id="{DBAC661C-75EF-409A-BF16-B6C024E30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963"/>
              <a:ext cx="521" cy="91"/>
            </a:xfrm>
            <a:custGeom>
              <a:avLst/>
              <a:gdLst>
                <a:gd name="T0" fmla="*/ 0 w 521"/>
                <a:gd name="T1" fmla="*/ 0 h 91"/>
                <a:gd name="T2" fmla="*/ 521 w 521"/>
                <a:gd name="T3" fmla="*/ 91 h 91"/>
                <a:gd name="T4" fmla="*/ 508 w 521"/>
                <a:gd name="T5" fmla="*/ 91 h 91"/>
                <a:gd name="T6" fmla="*/ 496 w 521"/>
                <a:gd name="T7" fmla="*/ 91 h 91"/>
                <a:gd name="T8" fmla="*/ 449 w 521"/>
                <a:gd name="T9" fmla="*/ 83 h 91"/>
                <a:gd name="T10" fmla="*/ 8 w 521"/>
                <a:gd name="T11" fmla="*/ 7 h 91"/>
                <a:gd name="T12" fmla="*/ 5 w 521"/>
                <a:gd name="T13" fmla="*/ 3 h 91"/>
                <a:gd name="T14" fmla="*/ 0 w 521"/>
                <a:gd name="T15" fmla="*/ 0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1" h="91">
                  <a:moveTo>
                    <a:pt x="0" y="0"/>
                  </a:moveTo>
                  <a:lnTo>
                    <a:pt x="521" y="91"/>
                  </a:lnTo>
                  <a:lnTo>
                    <a:pt x="508" y="91"/>
                  </a:lnTo>
                  <a:lnTo>
                    <a:pt x="496" y="91"/>
                  </a:lnTo>
                  <a:lnTo>
                    <a:pt x="449" y="83"/>
                  </a:lnTo>
                  <a:lnTo>
                    <a:pt x="8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4" name="Freeform 820">
              <a:extLst>
                <a:ext uri="{FF2B5EF4-FFF2-40B4-BE49-F238E27FC236}">
                  <a16:creationId xmlns:a16="http://schemas.microsoft.com/office/drawing/2014/main" id="{9C7F1D14-FFFA-452B-A759-B322CDA9E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66"/>
              <a:ext cx="503" cy="88"/>
            </a:xfrm>
            <a:custGeom>
              <a:avLst/>
              <a:gdLst>
                <a:gd name="T0" fmla="*/ 0 w 503"/>
                <a:gd name="T1" fmla="*/ 0 h 88"/>
                <a:gd name="T2" fmla="*/ 503 w 503"/>
                <a:gd name="T3" fmla="*/ 88 h 88"/>
                <a:gd name="T4" fmla="*/ 498 w 503"/>
                <a:gd name="T5" fmla="*/ 88 h 88"/>
                <a:gd name="T6" fmla="*/ 493 w 503"/>
                <a:gd name="T7" fmla="*/ 88 h 88"/>
                <a:gd name="T8" fmla="*/ 304 w 503"/>
                <a:gd name="T9" fmla="*/ 58 h 88"/>
                <a:gd name="T10" fmla="*/ 12 w 503"/>
                <a:gd name="T11" fmla="*/ 7 h 88"/>
                <a:gd name="T12" fmla="*/ 7 w 503"/>
                <a:gd name="T13" fmla="*/ 4 h 88"/>
                <a:gd name="T14" fmla="*/ 0 w 503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3" h="88">
                  <a:moveTo>
                    <a:pt x="0" y="0"/>
                  </a:moveTo>
                  <a:lnTo>
                    <a:pt x="503" y="88"/>
                  </a:lnTo>
                  <a:lnTo>
                    <a:pt x="498" y="88"/>
                  </a:lnTo>
                  <a:lnTo>
                    <a:pt x="493" y="88"/>
                  </a:lnTo>
                  <a:lnTo>
                    <a:pt x="304" y="58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5" name="Freeform 821">
              <a:extLst>
                <a:ext uri="{FF2B5EF4-FFF2-40B4-BE49-F238E27FC236}">
                  <a16:creationId xmlns:a16="http://schemas.microsoft.com/office/drawing/2014/main" id="{4296D2A7-4053-403E-9614-F8B235ECB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970"/>
              <a:ext cx="441" cy="76"/>
            </a:xfrm>
            <a:custGeom>
              <a:avLst/>
              <a:gdLst>
                <a:gd name="T0" fmla="*/ 0 w 441"/>
                <a:gd name="T1" fmla="*/ 0 h 76"/>
                <a:gd name="T2" fmla="*/ 441 w 441"/>
                <a:gd name="T3" fmla="*/ 76 h 76"/>
                <a:gd name="T4" fmla="*/ 159 w 441"/>
                <a:gd name="T5" fmla="*/ 32 h 76"/>
                <a:gd name="T6" fmla="*/ 19 w 441"/>
                <a:gd name="T7" fmla="*/ 6 h 76"/>
                <a:gd name="T8" fmla="*/ 9 w 441"/>
                <a:gd name="T9" fmla="*/ 3 h 76"/>
                <a:gd name="T10" fmla="*/ 0 w 441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1" h="76">
                  <a:moveTo>
                    <a:pt x="0" y="0"/>
                  </a:moveTo>
                  <a:lnTo>
                    <a:pt x="441" y="76"/>
                  </a:lnTo>
                  <a:lnTo>
                    <a:pt x="159" y="32"/>
                  </a:lnTo>
                  <a:lnTo>
                    <a:pt x="19" y="6"/>
                  </a:lnTo>
                  <a:lnTo>
                    <a:pt x="9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F3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6" name="Freeform 822">
              <a:extLst>
                <a:ext uri="{FF2B5EF4-FFF2-40B4-BE49-F238E27FC236}">
                  <a16:creationId xmlns:a16="http://schemas.microsoft.com/office/drawing/2014/main" id="{896D7CFB-4374-42F8-AF85-B3BA06D14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973"/>
              <a:ext cx="292" cy="51"/>
            </a:xfrm>
            <a:custGeom>
              <a:avLst/>
              <a:gdLst>
                <a:gd name="T0" fmla="*/ 0 w 292"/>
                <a:gd name="T1" fmla="*/ 0 h 51"/>
                <a:gd name="T2" fmla="*/ 292 w 292"/>
                <a:gd name="T3" fmla="*/ 51 h 51"/>
                <a:gd name="T4" fmla="*/ 35 w 292"/>
                <a:gd name="T5" fmla="*/ 10 h 51"/>
                <a:gd name="T6" fmla="*/ 17 w 292"/>
                <a:gd name="T7" fmla="*/ 5 h 51"/>
                <a:gd name="T8" fmla="*/ 0 w 292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2" h="51">
                  <a:moveTo>
                    <a:pt x="0" y="0"/>
                  </a:moveTo>
                  <a:lnTo>
                    <a:pt x="292" y="51"/>
                  </a:lnTo>
                  <a:lnTo>
                    <a:pt x="35" y="10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7" name="Freeform 823">
              <a:extLst>
                <a:ext uri="{FF2B5EF4-FFF2-40B4-BE49-F238E27FC236}">
                  <a16:creationId xmlns:a16="http://schemas.microsoft.com/office/drawing/2014/main" id="{DFF138DA-06DA-4BC7-A259-73ED5550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976"/>
              <a:ext cx="140" cy="26"/>
            </a:xfrm>
            <a:custGeom>
              <a:avLst/>
              <a:gdLst>
                <a:gd name="T0" fmla="*/ 0 w 140"/>
                <a:gd name="T1" fmla="*/ 0 h 26"/>
                <a:gd name="T2" fmla="*/ 140 w 140"/>
                <a:gd name="T3" fmla="*/ 26 h 26"/>
                <a:gd name="T4" fmla="*/ 23 w 140"/>
                <a:gd name="T5" fmla="*/ 7 h 26"/>
                <a:gd name="T6" fmla="*/ 11 w 140"/>
                <a:gd name="T7" fmla="*/ 4 h 26"/>
                <a:gd name="T8" fmla="*/ 0 w 14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26">
                  <a:moveTo>
                    <a:pt x="0" y="0"/>
                  </a:moveTo>
                  <a:lnTo>
                    <a:pt x="140" y="26"/>
                  </a:lnTo>
                  <a:lnTo>
                    <a:pt x="23" y="7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F4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8" name="Freeform 824">
              <a:extLst>
                <a:ext uri="{FF2B5EF4-FFF2-40B4-BE49-F238E27FC236}">
                  <a16:creationId xmlns:a16="http://schemas.microsoft.com/office/drawing/2014/main" id="{CC42BDE7-1E2C-48D1-932B-F9661A40F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1682"/>
              <a:ext cx="1048" cy="372"/>
            </a:xfrm>
            <a:custGeom>
              <a:avLst/>
              <a:gdLst>
                <a:gd name="T0" fmla="*/ 5 w 1048"/>
                <a:gd name="T1" fmla="*/ 2 h 372"/>
                <a:gd name="T2" fmla="*/ 1 w 1048"/>
                <a:gd name="T3" fmla="*/ 10 h 372"/>
                <a:gd name="T4" fmla="*/ 0 w 1048"/>
                <a:gd name="T5" fmla="*/ 21 h 372"/>
                <a:gd name="T6" fmla="*/ 1 w 1048"/>
                <a:gd name="T7" fmla="*/ 29 h 372"/>
                <a:gd name="T8" fmla="*/ 5 w 1048"/>
                <a:gd name="T9" fmla="*/ 37 h 372"/>
                <a:gd name="T10" fmla="*/ 30 w 1048"/>
                <a:gd name="T11" fmla="*/ 70 h 372"/>
                <a:gd name="T12" fmla="*/ 56 w 1048"/>
                <a:gd name="T13" fmla="*/ 102 h 372"/>
                <a:gd name="T14" fmla="*/ 84 w 1048"/>
                <a:gd name="T15" fmla="*/ 132 h 372"/>
                <a:gd name="T16" fmla="*/ 113 w 1048"/>
                <a:gd name="T17" fmla="*/ 162 h 372"/>
                <a:gd name="T18" fmla="*/ 143 w 1048"/>
                <a:gd name="T19" fmla="*/ 193 h 372"/>
                <a:gd name="T20" fmla="*/ 174 w 1048"/>
                <a:gd name="T21" fmla="*/ 222 h 372"/>
                <a:gd name="T22" fmla="*/ 207 w 1048"/>
                <a:gd name="T23" fmla="*/ 249 h 372"/>
                <a:gd name="T24" fmla="*/ 241 w 1048"/>
                <a:gd name="T25" fmla="*/ 277 h 372"/>
                <a:gd name="T26" fmla="*/ 251 w 1048"/>
                <a:gd name="T27" fmla="*/ 286 h 372"/>
                <a:gd name="T28" fmla="*/ 265 w 1048"/>
                <a:gd name="T29" fmla="*/ 293 h 372"/>
                <a:gd name="T30" fmla="*/ 280 w 1048"/>
                <a:gd name="T31" fmla="*/ 296 h 372"/>
                <a:gd name="T32" fmla="*/ 295 w 1048"/>
                <a:gd name="T33" fmla="*/ 301 h 372"/>
                <a:gd name="T34" fmla="*/ 741 w 1048"/>
                <a:gd name="T35" fmla="*/ 372 h 372"/>
                <a:gd name="T36" fmla="*/ 770 w 1048"/>
                <a:gd name="T37" fmla="*/ 372 h 372"/>
                <a:gd name="T38" fmla="*/ 795 w 1048"/>
                <a:gd name="T39" fmla="*/ 372 h 372"/>
                <a:gd name="T40" fmla="*/ 822 w 1048"/>
                <a:gd name="T41" fmla="*/ 370 h 372"/>
                <a:gd name="T42" fmla="*/ 846 w 1048"/>
                <a:gd name="T43" fmla="*/ 369 h 372"/>
                <a:gd name="T44" fmla="*/ 869 w 1048"/>
                <a:gd name="T45" fmla="*/ 365 h 372"/>
                <a:gd name="T46" fmla="*/ 891 w 1048"/>
                <a:gd name="T47" fmla="*/ 360 h 372"/>
                <a:gd name="T48" fmla="*/ 913 w 1048"/>
                <a:gd name="T49" fmla="*/ 355 h 372"/>
                <a:gd name="T50" fmla="*/ 932 w 1048"/>
                <a:gd name="T51" fmla="*/ 348 h 372"/>
                <a:gd name="T52" fmla="*/ 950 w 1048"/>
                <a:gd name="T53" fmla="*/ 340 h 372"/>
                <a:gd name="T54" fmla="*/ 969 w 1048"/>
                <a:gd name="T55" fmla="*/ 331 h 372"/>
                <a:gd name="T56" fmla="*/ 984 w 1048"/>
                <a:gd name="T57" fmla="*/ 321 h 372"/>
                <a:gd name="T58" fmla="*/ 999 w 1048"/>
                <a:gd name="T59" fmla="*/ 311 h 372"/>
                <a:gd name="T60" fmla="*/ 1013 w 1048"/>
                <a:gd name="T61" fmla="*/ 299 h 372"/>
                <a:gd name="T62" fmla="*/ 1026 w 1048"/>
                <a:gd name="T63" fmla="*/ 286 h 372"/>
                <a:gd name="T64" fmla="*/ 1036 w 1048"/>
                <a:gd name="T65" fmla="*/ 272 h 372"/>
                <a:gd name="T66" fmla="*/ 1048 w 1048"/>
                <a:gd name="T67" fmla="*/ 257 h 372"/>
                <a:gd name="T68" fmla="*/ 1038 w 1048"/>
                <a:gd name="T69" fmla="*/ 254 h 372"/>
                <a:gd name="T70" fmla="*/ 1033 w 1048"/>
                <a:gd name="T71" fmla="*/ 250 h 372"/>
                <a:gd name="T72" fmla="*/ 988 w 1048"/>
                <a:gd name="T73" fmla="*/ 213 h 372"/>
                <a:gd name="T74" fmla="*/ 944 w 1048"/>
                <a:gd name="T75" fmla="*/ 179 h 372"/>
                <a:gd name="T76" fmla="*/ 896 w 1048"/>
                <a:gd name="T77" fmla="*/ 149 h 372"/>
                <a:gd name="T78" fmla="*/ 851 w 1048"/>
                <a:gd name="T79" fmla="*/ 122 h 372"/>
                <a:gd name="T80" fmla="*/ 802 w 1048"/>
                <a:gd name="T81" fmla="*/ 97 h 372"/>
                <a:gd name="T82" fmla="*/ 753 w 1048"/>
                <a:gd name="T83" fmla="*/ 76 h 372"/>
                <a:gd name="T84" fmla="*/ 704 w 1048"/>
                <a:gd name="T85" fmla="*/ 58 h 372"/>
                <a:gd name="T86" fmla="*/ 653 w 1048"/>
                <a:gd name="T87" fmla="*/ 42 h 372"/>
                <a:gd name="T88" fmla="*/ 603 w 1048"/>
                <a:gd name="T89" fmla="*/ 29 h 372"/>
                <a:gd name="T90" fmla="*/ 550 w 1048"/>
                <a:gd name="T91" fmla="*/ 19 h 372"/>
                <a:gd name="T92" fmla="*/ 498 w 1048"/>
                <a:gd name="T93" fmla="*/ 10 h 372"/>
                <a:gd name="T94" fmla="*/ 446 w 1048"/>
                <a:gd name="T95" fmla="*/ 5 h 372"/>
                <a:gd name="T96" fmla="*/ 392 w 1048"/>
                <a:gd name="T97" fmla="*/ 2 h 372"/>
                <a:gd name="T98" fmla="*/ 337 w 1048"/>
                <a:gd name="T99" fmla="*/ 0 h 372"/>
                <a:gd name="T100" fmla="*/ 283 w 1048"/>
                <a:gd name="T101" fmla="*/ 0 h 372"/>
                <a:gd name="T102" fmla="*/ 229 w 1048"/>
                <a:gd name="T103" fmla="*/ 2 h 372"/>
                <a:gd name="T104" fmla="*/ 213 w 1048"/>
                <a:gd name="T105" fmla="*/ 4 h 372"/>
                <a:gd name="T106" fmla="*/ 167 w 1048"/>
                <a:gd name="T107" fmla="*/ 4 h 372"/>
                <a:gd name="T108" fmla="*/ 96 w 1048"/>
                <a:gd name="T109" fmla="*/ 4 h 372"/>
                <a:gd name="T110" fmla="*/ 5 w 1048"/>
                <a:gd name="T111" fmla="*/ 2 h 3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48" h="372">
                  <a:moveTo>
                    <a:pt x="5" y="2"/>
                  </a:moveTo>
                  <a:lnTo>
                    <a:pt x="1" y="10"/>
                  </a:lnTo>
                  <a:lnTo>
                    <a:pt x="0" y="21"/>
                  </a:lnTo>
                  <a:lnTo>
                    <a:pt x="1" y="29"/>
                  </a:lnTo>
                  <a:lnTo>
                    <a:pt x="5" y="37"/>
                  </a:lnTo>
                  <a:lnTo>
                    <a:pt x="30" y="70"/>
                  </a:lnTo>
                  <a:lnTo>
                    <a:pt x="56" y="102"/>
                  </a:lnTo>
                  <a:lnTo>
                    <a:pt x="84" y="132"/>
                  </a:lnTo>
                  <a:lnTo>
                    <a:pt x="113" y="162"/>
                  </a:lnTo>
                  <a:lnTo>
                    <a:pt x="143" y="193"/>
                  </a:lnTo>
                  <a:lnTo>
                    <a:pt x="174" y="222"/>
                  </a:lnTo>
                  <a:lnTo>
                    <a:pt x="207" y="249"/>
                  </a:lnTo>
                  <a:lnTo>
                    <a:pt x="241" y="277"/>
                  </a:lnTo>
                  <a:lnTo>
                    <a:pt x="251" y="286"/>
                  </a:lnTo>
                  <a:lnTo>
                    <a:pt x="265" y="293"/>
                  </a:lnTo>
                  <a:lnTo>
                    <a:pt x="280" y="296"/>
                  </a:lnTo>
                  <a:lnTo>
                    <a:pt x="295" y="301"/>
                  </a:lnTo>
                  <a:lnTo>
                    <a:pt x="741" y="372"/>
                  </a:lnTo>
                  <a:lnTo>
                    <a:pt x="770" y="372"/>
                  </a:lnTo>
                  <a:lnTo>
                    <a:pt x="795" y="372"/>
                  </a:lnTo>
                  <a:lnTo>
                    <a:pt x="822" y="370"/>
                  </a:lnTo>
                  <a:lnTo>
                    <a:pt x="846" y="369"/>
                  </a:lnTo>
                  <a:lnTo>
                    <a:pt x="869" y="365"/>
                  </a:lnTo>
                  <a:lnTo>
                    <a:pt x="891" y="360"/>
                  </a:lnTo>
                  <a:lnTo>
                    <a:pt x="913" y="355"/>
                  </a:lnTo>
                  <a:lnTo>
                    <a:pt x="932" y="348"/>
                  </a:lnTo>
                  <a:lnTo>
                    <a:pt x="950" y="340"/>
                  </a:lnTo>
                  <a:lnTo>
                    <a:pt x="969" y="331"/>
                  </a:lnTo>
                  <a:lnTo>
                    <a:pt x="984" y="321"/>
                  </a:lnTo>
                  <a:lnTo>
                    <a:pt x="999" y="311"/>
                  </a:lnTo>
                  <a:lnTo>
                    <a:pt x="1013" y="299"/>
                  </a:lnTo>
                  <a:lnTo>
                    <a:pt x="1026" y="286"/>
                  </a:lnTo>
                  <a:lnTo>
                    <a:pt x="1036" y="272"/>
                  </a:lnTo>
                  <a:lnTo>
                    <a:pt x="1048" y="257"/>
                  </a:lnTo>
                  <a:lnTo>
                    <a:pt x="1038" y="254"/>
                  </a:lnTo>
                  <a:lnTo>
                    <a:pt x="1033" y="250"/>
                  </a:lnTo>
                  <a:lnTo>
                    <a:pt x="988" y="213"/>
                  </a:lnTo>
                  <a:lnTo>
                    <a:pt x="944" y="179"/>
                  </a:lnTo>
                  <a:lnTo>
                    <a:pt x="896" y="149"/>
                  </a:lnTo>
                  <a:lnTo>
                    <a:pt x="851" y="122"/>
                  </a:lnTo>
                  <a:lnTo>
                    <a:pt x="802" y="97"/>
                  </a:lnTo>
                  <a:lnTo>
                    <a:pt x="753" y="76"/>
                  </a:lnTo>
                  <a:lnTo>
                    <a:pt x="704" y="58"/>
                  </a:lnTo>
                  <a:lnTo>
                    <a:pt x="653" y="42"/>
                  </a:lnTo>
                  <a:lnTo>
                    <a:pt x="603" y="29"/>
                  </a:lnTo>
                  <a:lnTo>
                    <a:pt x="550" y="19"/>
                  </a:lnTo>
                  <a:lnTo>
                    <a:pt x="498" y="10"/>
                  </a:lnTo>
                  <a:lnTo>
                    <a:pt x="446" y="5"/>
                  </a:lnTo>
                  <a:lnTo>
                    <a:pt x="392" y="2"/>
                  </a:lnTo>
                  <a:lnTo>
                    <a:pt x="337" y="0"/>
                  </a:lnTo>
                  <a:lnTo>
                    <a:pt x="283" y="0"/>
                  </a:lnTo>
                  <a:lnTo>
                    <a:pt x="229" y="2"/>
                  </a:lnTo>
                  <a:lnTo>
                    <a:pt x="213" y="4"/>
                  </a:lnTo>
                  <a:lnTo>
                    <a:pt x="167" y="4"/>
                  </a:lnTo>
                  <a:lnTo>
                    <a:pt x="96" y="4"/>
                  </a:lnTo>
                  <a:lnTo>
                    <a:pt x="5" y="2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59" name="Freeform 825">
              <a:extLst>
                <a:ext uri="{FF2B5EF4-FFF2-40B4-BE49-F238E27FC236}">
                  <a16:creationId xmlns:a16="http://schemas.microsoft.com/office/drawing/2014/main" id="{5E95F1D2-9928-4EA9-8C92-7E7326B7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699"/>
              <a:ext cx="998" cy="249"/>
            </a:xfrm>
            <a:custGeom>
              <a:avLst/>
              <a:gdLst>
                <a:gd name="T0" fmla="*/ 14 w 998"/>
                <a:gd name="T1" fmla="*/ 25 h 249"/>
                <a:gd name="T2" fmla="*/ 186 w 998"/>
                <a:gd name="T3" fmla="*/ 29 h 249"/>
                <a:gd name="T4" fmla="*/ 328 w 998"/>
                <a:gd name="T5" fmla="*/ 32 h 249"/>
                <a:gd name="T6" fmla="*/ 390 w 998"/>
                <a:gd name="T7" fmla="*/ 34 h 249"/>
                <a:gd name="T8" fmla="*/ 448 w 998"/>
                <a:gd name="T9" fmla="*/ 36 h 249"/>
                <a:gd name="T10" fmla="*/ 502 w 998"/>
                <a:gd name="T11" fmla="*/ 41 h 249"/>
                <a:gd name="T12" fmla="*/ 552 w 998"/>
                <a:gd name="T13" fmla="*/ 47 h 249"/>
                <a:gd name="T14" fmla="*/ 578 w 998"/>
                <a:gd name="T15" fmla="*/ 51 h 249"/>
                <a:gd name="T16" fmla="*/ 603 w 998"/>
                <a:gd name="T17" fmla="*/ 56 h 249"/>
                <a:gd name="T18" fmla="*/ 628 w 998"/>
                <a:gd name="T19" fmla="*/ 63 h 249"/>
                <a:gd name="T20" fmla="*/ 654 w 998"/>
                <a:gd name="T21" fmla="*/ 69 h 249"/>
                <a:gd name="T22" fmla="*/ 679 w 998"/>
                <a:gd name="T23" fmla="*/ 76 h 249"/>
                <a:gd name="T24" fmla="*/ 704 w 998"/>
                <a:gd name="T25" fmla="*/ 86 h 249"/>
                <a:gd name="T26" fmla="*/ 730 w 998"/>
                <a:gd name="T27" fmla="*/ 96 h 249"/>
                <a:gd name="T28" fmla="*/ 755 w 998"/>
                <a:gd name="T29" fmla="*/ 107 h 249"/>
                <a:gd name="T30" fmla="*/ 811 w 998"/>
                <a:gd name="T31" fmla="*/ 134 h 249"/>
                <a:gd name="T32" fmla="*/ 868 w 998"/>
                <a:gd name="T33" fmla="*/ 166 h 249"/>
                <a:gd name="T34" fmla="*/ 930 w 998"/>
                <a:gd name="T35" fmla="*/ 203 h 249"/>
                <a:gd name="T36" fmla="*/ 998 w 998"/>
                <a:gd name="T37" fmla="*/ 249 h 249"/>
                <a:gd name="T38" fmla="*/ 969 w 998"/>
                <a:gd name="T39" fmla="*/ 223 h 249"/>
                <a:gd name="T40" fmla="*/ 941 w 998"/>
                <a:gd name="T41" fmla="*/ 200 h 249"/>
                <a:gd name="T42" fmla="*/ 912 w 998"/>
                <a:gd name="T43" fmla="*/ 179 h 249"/>
                <a:gd name="T44" fmla="*/ 883 w 998"/>
                <a:gd name="T45" fmla="*/ 159 h 249"/>
                <a:gd name="T46" fmla="*/ 853 w 998"/>
                <a:gd name="T47" fmla="*/ 140 h 249"/>
                <a:gd name="T48" fmla="*/ 824 w 998"/>
                <a:gd name="T49" fmla="*/ 123 h 249"/>
                <a:gd name="T50" fmla="*/ 795 w 998"/>
                <a:gd name="T51" fmla="*/ 108 h 249"/>
                <a:gd name="T52" fmla="*/ 765 w 998"/>
                <a:gd name="T53" fmla="*/ 95 h 249"/>
                <a:gd name="T54" fmla="*/ 736 w 998"/>
                <a:gd name="T55" fmla="*/ 81 h 249"/>
                <a:gd name="T56" fmla="*/ 706 w 998"/>
                <a:gd name="T57" fmla="*/ 69 h 249"/>
                <a:gd name="T58" fmla="*/ 675 w 998"/>
                <a:gd name="T59" fmla="*/ 59 h 249"/>
                <a:gd name="T60" fmla="*/ 645 w 998"/>
                <a:gd name="T61" fmla="*/ 51 h 249"/>
                <a:gd name="T62" fmla="*/ 615 w 998"/>
                <a:gd name="T63" fmla="*/ 42 h 249"/>
                <a:gd name="T64" fmla="*/ 584 w 998"/>
                <a:gd name="T65" fmla="*/ 34 h 249"/>
                <a:gd name="T66" fmla="*/ 554 w 998"/>
                <a:gd name="T67" fmla="*/ 29 h 249"/>
                <a:gd name="T68" fmla="*/ 524 w 998"/>
                <a:gd name="T69" fmla="*/ 24 h 249"/>
                <a:gd name="T70" fmla="*/ 461 w 998"/>
                <a:gd name="T71" fmla="*/ 15 h 249"/>
                <a:gd name="T72" fmla="*/ 399 w 998"/>
                <a:gd name="T73" fmla="*/ 9 h 249"/>
                <a:gd name="T74" fmla="*/ 334 w 998"/>
                <a:gd name="T75" fmla="*/ 5 h 249"/>
                <a:gd name="T76" fmla="*/ 270 w 998"/>
                <a:gd name="T77" fmla="*/ 4 h 249"/>
                <a:gd name="T78" fmla="*/ 139 w 998"/>
                <a:gd name="T79" fmla="*/ 2 h 249"/>
                <a:gd name="T80" fmla="*/ 2 w 998"/>
                <a:gd name="T81" fmla="*/ 0 h 249"/>
                <a:gd name="T82" fmla="*/ 0 w 998"/>
                <a:gd name="T83" fmla="*/ 2 h 249"/>
                <a:gd name="T84" fmla="*/ 0 w 998"/>
                <a:gd name="T85" fmla="*/ 4 h 249"/>
                <a:gd name="T86" fmla="*/ 4 w 998"/>
                <a:gd name="T87" fmla="*/ 9 h 249"/>
                <a:gd name="T88" fmla="*/ 9 w 998"/>
                <a:gd name="T89" fmla="*/ 12 h 249"/>
                <a:gd name="T90" fmla="*/ 12 w 998"/>
                <a:gd name="T91" fmla="*/ 17 h 249"/>
                <a:gd name="T92" fmla="*/ 15 w 998"/>
                <a:gd name="T93" fmla="*/ 22 h 249"/>
                <a:gd name="T94" fmla="*/ 15 w 998"/>
                <a:gd name="T95" fmla="*/ 22 h 249"/>
                <a:gd name="T96" fmla="*/ 17 w 998"/>
                <a:gd name="T97" fmla="*/ 24 h 249"/>
                <a:gd name="T98" fmla="*/ 15 w 998"/>
                <a:gd name="T99" fmla="*/ 25 h 249"/>
                <a:gd name="T100" fmla="*/ 14 w 998"/>
                <a:gd name="T101" fmla="*/ 25 h 24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998" h="249">
                  <a:moveTo>
                    <a:pt x="14" y="25"/>
                  </a:moveTo>
                  <a:lnTo>
                    <a:pt x="186" y="29"/>
                  </a:lnTo>
                  <a:lnTo>
                    <a:pt x="328" y="32"/>
                  </a:lnTo>
                  <a:lnTo>
                    <a:pt x="390" y="34"/>
                  </a:lnTo>
                  <a:lnTo>
                    <a:pt x="448" y="36"/>
                  </a:lnTo>
                  <a:lnTo>
                    <a:pt x="502" y="41"/>
                  </a:lnTo>
                  <a:lnTo>
                    <a:pt x="552" y="47"/>
                  </a:lnTo>
                  <a:lnTo>
                    <a:pt x="578" y="51"/>
                  </a:lnTo>
                  <a:lnTo>
                    <a:pt x="603" y="56"/>
                  </a:lnTo>
                  <a:lnTo>
                    <a:pt x="628" y="63"/>
                  </a:lnTo>
                  <a:lnTo>
                    <a:pt x="654" y="69"/>
                  </a:lnTo>
                  <a:lnTo>
                    <a:pt x="679" y="76"/>
                  </a:lnTo>
                  <a:lnTo>
                    <a:pt x="704" y="86"/>
                  </a:lnTo>
                  <a:lnTo>
                    <a:pt x="730" y="96"/>
                  </a:lnTo>
                  <a:lnTo>
                    <a:pt x="755" y="107"/>
                  </a:lnTo>
                  <a:lnTo>
                    <a:pt x="811" y="134"/>
                  </a:lnTo>
                  <a:lnTo>
                    <a:pt x="868" y="166"/>
                  </a:lnTo>
                  <a:lnTo>
                    <a:pt x="930" y="203"/>
                  </a:lnTo>
                  <a:lnTo>
                    <a:pt x="998" y="249"/>
                  </a:lnTo>
                  <a:lnTo>
                    <a:pt x="969" y="223"/>
                  </a:lnTo>
                  <a:lnTo>
                    <a:pt x="941" y="200"/>
                  </a:lnTo>
                  <a:lnTo>
                    <a:pt x="912" y="179"/>
                  </a:lnTo>
                  <a:lnTo>
                    <a:pt x="883" y="159"/>
                  </a:lnTo>
                  <a:lnTo>
                    <a:pt x="853" y="140"/>
                  </a:lnTo>
                  <a:lnTo>
                    <a:pt x="824" y="123"/>
                  </a:lnTo>
                  <a:lnTo>
                    <a:pt x="795" y="108"/>
                  </a:lnTo>
                  <a:lnTo>
                    <a:pt x="765" y="95"/>
                  </a:lnTo>
                  <a:lnTo>
                    <a:pt x="736" y="81"/>
                  </a:lnTo>
                  <a:lnTo>
                    <a:pt x="706" y="69"/>
                  </a:lnTo>
                  <a:lnTo>
                    <a:pt x="675" y="59"/>
                  </a:lnTo>
                  <a:lnTo>
                    <a:pt x="645" y="51"/>
                  </a:lnTo>
                  <a:lnTo>
                    <a:pt x="615" y="42"/>
                  </a:lnTo>
                  <a:lnTo>
                    <a:pt x="584" y="34"/>
                  </a:lnTo>
                  <a:lnTo>
                    <a:pt x="554" y="29"/>
                  </a:lnTo>
                  <a:lnTo>
                    <a:pt x="524" y="24"/>
                  </a:lnTo>
                  <a:lnTo>
                    <a:pt x="461" y="15"/>
                  </a:lnTo>
                  <a:lnTo>
                    <a:pt x="399" y="9"/>
                  </a:lnTo>
                  <a:lnTo>
                    <a:pt x="334" y="5"/>
                  </a:lnTo>
                  <a:lnTo>
                    <a:pt x="270" y="4"/>
                  </a:lnTo>
                  <a:lnTo>
                    <a:pt x="139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4" y="9"/>
                  </a:lnTo>
                  <a:lnTo>
                    <a:pt x="9" y="12"/>
                  </a:lnTo>
                  <a:lnTo>
                    <a:pt x="12" y="17"/>
                  </a:lnTo>
                  <a:lnTo>
                    <a:pt x="15" y="22"/>
                  </a:lnTo>
                  <a:lnTo>
                    <a:pt x="17" y="24"/>
                  </a:lnTo>
                  <a:lnTo>
                    <a:pt x="15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0" name="Freeform 826">
              <a:extLst>
                <a:ext uri="{FF2B5EF4-FFF2-40B4-BE49-F238E27FC236}">
                  <a16:creationId xmlns:a16="http://schemas.microsoft.com/office/drawing/2014/main" id="{2BEFA37D-526E-4BAF-A0F6-AFBB2785A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111"/>
              <a:ext cx="981" cy="154"/>
            </a:xfrm>
            <a:custGeom>
              <a:avLst/>
              <a:gdLst>
                <a:gd name="T0" fmla="*/ 981 w 981"/>
                <a:gd name="T1" fmla="*/ 154 h 154"/>
                <a:gd name="T2" fmla="*/ 971 w 981"/>
                <a:gd name="T3" fmla="*/ 146 h 154"/>
                <a:gd name="T4" fmla="*/ 959 w 981"/>
                <a:gd name="T5" fmla="*/ 139 h 154"/>
                <a:gd name="T6" fmla="*/ 945 w 981"/>
                <a:gd name="T7" fmla="*/ 132 h 154"/>
                <a:gd name="T8" fmla="*/ 930 w 981"/>
                <a:gd name="T9" fmla="*/ 124 h 154"/>
                <a:gd name="T10" fmla="*/ 896 w 981"/>
                <a:gd name="T11" fmla="*/ 112 h 154"/>
                <a:gd name="T12" fmla="*/ 858 w 981"/>
                <a:gd name="T13" fmla="*/ 98 h 154"/>
                <a:gd name="T14" fmla="*/ 814 w 981"/>
                <a:gd name="T15" fmla="*/ 87 h 154"/>
                <a:gd name="T16" fmla="*/ 765 w 981"/>
                <a:gd name="T17" fmla="*/ 77 h 154"/>
                <a:gd name="T18" fmla="*/ 711 w 981"/>
                <a:gd name="T19" fmla="*/ 66 h 154"/>
                <a:gd name="T20" fmla="*/ 652 w 981"/>
                <a:gd name="T21" fmla="*/ 56 h 154"/>
                <a:gd name="T22" fmla="*/ 588 w 981"/>
                <a:gd name="T23" fmla="*/ 48 h 154"/>
                <a:gd name="T24" fmla="*/ 520 w 981"/>
                <a:gd name="T25" fmla="*/ 39 h 154"/>
                <a:gd name="T26" fmla="*/ 447 w 981"/>
                <a:gd name="T27" fmla="*/ 31 h 154"/>
                <a:gd name="T28" fmla="*/ 371 w 981"/>
                <a:gd name="T29" fmla="*/ 24 h 154"/>
                <a:gd name="T30" fmla="*/ 206 w 981"/>
                <a:gd name="T31" fmla="*/ 12 h 154"/>
                <a:gd name="T32" fmla="*/ 27 w 981"/>
                <a:gd name="T33" fmla="*/ 0 h 154"/>
                <a:gd name="T34" fmla="*/ 0 w 981"/>
                <a:gd name="T35" fmla="*/ 19 h 154"/>
                <a:gd name="T36" fmla="*/ 142 w 981"/>
                <a:gd name="T37" fmla="*/ 26 h 154"/>
                <a:gd name="T38" fmla="*/ 285 w 981"/>
                <a:gd name="T39" fmla="*/ 34 h 154"/>
                <a:gd name="T40" fmla="*/ 429 w 981"/>
                <a:gd name="T41" fmla="*/ 44 h 154"/>
                <a:gd name="T42" fmla="*/ 566 w 981"/>
                <a:gd name="T43" fmla="*/ 58 h 154"/>
                <a:gd name="T44" fmla="*/ 630 w 981"/>
                <a:gd name="T45" fmla="*/ 65 h 154"/>
                <a:gd name="T46" fmla="*/ 692 w 981"/>
                <a:gd name="T47" fmla="*/ 73 h 154"/>
                <a:gd name="T48" fmla="*/ 751 w 981"/>
                <a:gd name="T49" fmla="*/ 83 h 154"/>
                <a:gd name="T50" fmla="*/ 807 w 981"/>
                <a:gd name="T51" fmla="*/ 95 h 154"/>
                <a:gd name="T52" fmla="*/ 858 w 981"/>
                <a:gd name="T53" fmla="*/ 107 h 154"/>
                <a:gd name="T54" fmla="*/ 903 w 981"/>
                <a:gd name="T55" fmla="*/ 120 h 154"/>
                <a:gd name="T56" fmla="*/ 925 w 981"/>
                <a:gd name="T57" fmla="*/ 129 h 154"/>
                <a:gd name="T58" fmla="*/ 945 w 981"/>
                <a:gd name="T59" fmla="*/ 137 h 154"/>
                <a:gd name="T60" fmla="*/ 964 w 981"/>
                <a:gd name="T61" fmla="*/ 146 h 154"/>
                <a:gd name="T62" fmla="*/ 981 w 981"/>
                <a:gd name="T63" fmla="*/ 154 h 1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81" h="154">
                  <a:moveTo>
                    <a:pt x="981" y="154"/>
                  </a:moveTo>
                  <a:lnTo>
                    <a:pt x="971" y="146"/>
                  </a:lnTo>
                  <a:lnTo>
                    <a:pt x="959" y="139"/>
                  </a:lnTo>
                  <a:lnTo>
                    <a:pt x="945" y="132"/>
                  </a:lnTo>
                  <a:lnTo>
                    <a:pt x="930" y="124"/>
                  </a:lnTo>
                  <a:lnTo>
                    <a:pt x="896" y="112"/>
                  </a:lnTo>
                  <a:lnTo>
                    <a:pt x="858" y="98"/>
                  </a:lnTo>
                  <a:lnTo>
                    <a:pt x="814" y="87"/>
                  </a:lnTo>
                  <a:lnTo>
                    <a:pt x="765" y="77"/>
                  </a:lnTo>
                  <a:lnTo>
                    <a:pt x="711" y="66"/>
                  </a:lnTo>
                  <a:lnTo>
                    <a:pt x="652" y="56"/>
                  </a:lnTo>
                  <a:lnTo>
                    <a:pt x="588" y="48"/>
                  </a:lnTo>
                  <a:lnTo>
                    <a:pt x="520" y="39"/>
                  </a:lnTo>
                  <a:lnTo>
                    <a:pt x="447" y="31"/>
                  </a:lnTo>
                  <a:lnTo>
                    <a:pt x="371" y="24"/>
                  </a:lnTo>
                  <a:lnTo>
                    <a:pt x="206" y="12"/>
                  </a:lnTo>
                  <a:lnTo>
                    <a:pt x="27" y="0"/>
                  </a:lnTo>
                  <a:lnTo>
                    <a:pt x="0" y="19"/>
                  </a:lnTo>
                  <a:lnTo>
                    <a:pt x="142" y="26"/>
                  </a:lnTo>
                  <a:lnTo>
                    <a:pt x="285" y="34"/>
                  </a:lnTo>
                  <a:lnTo>
                    <a:pt x="429" y="44"/>
                  </a:lnTo>
                  <a:lnTo>
                    <a:pt x="566" y="58"/>
                  </a:lnTo>
                  <a:lnTo>
                    <a:pt x="630" y="65"/>
                  </a:lnTo>
                  <a:lnTo>
                    <a:pt x="692" y="73"/>
                  </a:lnTo>
                  <a:lnTo>
                    <a:pt x="751" y="83"/>
                  </a:lnTo>
                  <a:lnTo>
                    <a:pt x="807" y="95"/>
                  </a:lnTo>
                  <a:lnTo>
                    <a:pt x="858" y="107"/>
                  </a:lnTo>
                  <a:lnTo>
                    <a:pt x="903" y="120"/>
                  </a:lnTo>
                  <a:lnTo>
                    <a:pt x="925" y="129"/>
                  </a:lnTo>
                  <a:lnTo>
                    <a:pt x="945" y="137"/>
                  </a:lnTo>
                  <a:lnTo>
                    <a:pt x="964" y="146"/>
                  </a:lnTo>
                  <a:lnTo>
                    <a:pt x="981" y="1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1" name="Freeform 827">
              <a:extLst>
                <a:ext uri="{FF2B5EF4-FFF2-40B4-BE49-F238E27FC236}">
                  <a16:creationId xmlns:a16="http://schemas.microsoft.com/office/drawing/2014/main" id="{EE89AB9A-763D-4841-B006-501BA3E99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757"/>
              <a:ext cx="348" cy="59"/>
            </a:xfrm>
            <a:custGeom>
              <a:avLst/>
              <a:gdLst>
                <a:gd name="T0" fmla="*/ 348 w 348"/>
                <a:gd name="T1" fmla="*/ 59 h 59"/>
                <a:gd name="T2" fmla="*/ 344 w 348"/>
                <a:gd name="T3" fmla="*/ 52 h 59"/>
                <a:gd name="T4" fmla="*/ 339 w 348"/>
                <a:gd name="T5" fmla="*/ 47 h 59"/>
                <a:gd name="T6" fmla="*/ 329 w 348"/>
                <a:gd name="T7" fmla="*/ 42 h 59"/>
                <a:gd name="T8" fmla="*/ 317 w 348"/>
                <a:gd name="T9" fmla="*/ 37 h 59"/>
                <a:gd name="T10" fmla="*/ 285 w 348"/>
                <a:gd name="T11" fmla="*/ 27 h 59"/>
                <a:gd name="T12" fmla="*/ 245 w 348"/>
                <a:gd name="T13" fmla="*/ 18 h 59"/>
                <a:gd name="T14" fmla="*/ 196 w 348"/>
                <a:gd name="T15" fmla="*/ 11 h 59"/>
                <a:gd name="T16" fmla="*/ 140 w 348"/>
                <a:gd name="T17" fmla="*/ 6 h 59"/>
                <a:gd name="T18" fmla="*/ 81 w 348"/>
                <a:gd name="T19" fmla="*/ 1 h 59"/>
                <a:gd name="T20" fmla="*/ 18 w 348"/>
                <a:gd name="T21" fmla="*/ 0 h 59"/>
                <a:gd name="T22" fmla="*/ 0 w 348"/>
                <a:gd name="T23" fmla="*/ 3 h 59"/>
                <a:gd name="T24" fmla="*/ 45 w 348"/>
                <a:gd name="T25" fmla="*/ 8 h 59"/>
                <a:gd name="T26" fmla="*/ 98 w 348"/>
                <a:gd name="T27" fmla="*/ 13 h 59"/>
                <a:gd name="T28" fmla="*/ 152 w 348"/>
                <a:gd name="T29" fmla="*/ 18 h 59"/>
                <a:gd name="T30" fmla="*/ 204 w 348"/>
                <a:gd name="T31" fmla="*/ 23 h 59"/>
                <a:gd name="T32" fmla="*/ 253 w 348"/>
                <a:gd name="T33" fmla="*/ 30 h 59"/>
                <a:gd name="T34" fmla="*/ 295 w 348"/>
                <a:gd name="T35" fmla="*/ 38 h 59"/>
                <a:gd name="T36" fmla="*/ 314 w 348"/>
                <a:gd name="T37" fmla="*/ 42 h 59"/>
                <a:gd name="T38" fmla="*/ 327 w 348"/>
                <a:gd name="T39" fmla="*/ 47 h 59"/>
                <a:gd name="T40" fmla="*/ 339 w 348"/>
                <a:gd name="T41" fmla="*/ 54 h 59"/>
                <a:gd name="T42" fmla="*/ 348 w 348"/>
                <a:gd name="T43" fmla="*/ 59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8" h="59">
                  <a:moveTo>
                    <a:pt x="348" y="59"/>
                  </a:moveTo>
                  <a:lnTo>
                    <a:pt x="344" y="52"/>
                  </a:lnTo>
                  <a:lnTo>
                    <a:pt x="339" y="47"/>
                  </a:lnTo>
                  <a:lnTo>
                    <a:pt x="329" y="42"/>
                  </a:lnTo>
                  <a:lnTo>
                    <a:pt x="317" y="37"/>
                  </a:lnTo>
                  <a:lnTo>
                    <a:pt x="285" y="27"/>
                  </a:lnTo>
                  <a:lnTo>
                    <a:pt x="245" y="18"/>
                  </a:lnTo>
                  <a:lnTo>
                    <a:pt x="196" y="11"/>
                  </a:lnTo>
                  <a:lnTo>
                    <a:pt x="140" y="6"/>
                  </a:lnTo>
                  <a:lnTo>
                    <a:pt x="81" y="1"/>
                  </a:lnTo>
                  <a:lnTo>
                    <a:pt x="18" y="0"/>
                  </a:lnTo>
                  <a:lnTo>
                    <a:pt x="0" y="3"/>
                  </a:lnTo>
                  <a:lnTo>
                    <a:pt x="45" y="8"/>
                  </a:lnTo>
                  <a:lnTo>
                    <a:pt x="98" y="13"/>
                  </a:lnTo>
                  <a:lnTo>
                    <a:pt x="152" y="18"/>
                  </a:lnTo>
                  <a:lnTo>
                    <a:pt x="204" y="23"/>
                  </a:lnTo>
                  <a:lnTo>
                    <a:pt x="253" y="30"/>
                  </a:lnTo>
                  <a:lnTo>
                    <a:pt x="295" y="38"/>
                  </a:lnTo>
                  <a:lnTo>
                    <a:pt x="314" y="42"/>
                  </a:lnTo>
                  <a:lnTo>
                    <a:pt x="327" y="47"/>
                  </a:lnTo>
                  <a:lnTo>
                    <a:pt x="339" y="54"/>
                  </a:lnTo>
                  <a:lnTo>
                    <a:pt x="348" y="5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2" name="Freeform 828">
              <a:extLst>
                <a:ext uri="{FF2B5EF4-FFF2-40B4-BE49-F238E27FC236}">
                  <a16:creationId xmlns:a16="http://schemas.microsoft.com/office/drawing/2014/main" id="{FB376813-51B0-4F9E-B9F9-D2238A599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30"/>
              <a:ext cx="1074" cy="139"/>
            </a:xfrm>
            <a:custGeom>
              <a:avLst/>
              <a:gdLst>
                <a:gd name="T0" fmla="*/ 1070 w 1074"/>
                <a:gd name="T1" fmla="*/ 139 h 139"/>
                <a:gd name="T2" fmla="*/ 1072 w 1074"/>
                <a:gd name="T3" fmla="*/ 137 h 139"/>
                <a:gd name="T4" fmla="*/ 1074 w 1074"/>
                <a:gd name="T5" fmla="*/ 137 h 139"/>
                <a:gd name="T6" fmla="*/ 1062 w 1074"/>
                <a:gd name="T7" fmla="*/ 128 h 139"/>
                <a:gd name="T8" fmla="*/ 1050 w 1074"/>
                <a:gd name="T9" fmla="*/ 122 h 139"/>
                <a:gd name="T10" fmla="*/ 1035 w 1074"/>
                <a:gd name="T11" fmla="*/ 113 h 139"/>
                <a:gd name="T12" fmla="*/ 1020 w 1074"/>
                <a:gd name="T13" fmla="*/ 107 h 139"/>
                <a:gd name="T14" fmla="*/ 984 w 1074"/>
                <a:gd name="T15" fmla="*/ 95 h 139"/>
                <a:gd name="T16" fmla="*/ 942 w 1074"/>
                <a:gd name="T17" fmla="*/ 83 h 139"/>
                <a:gd name="T18" fmla="*/ 895 w 1074"/>
                <a:gd name="T19" fmla="*/ 71 h 139"/>
                <a:gd name="T20" fmla="*/ 842 w 1074"/>
                <a:gd name="T21" fmla="*/ 61 h 139"/>
                <a:gd name="T22" fmla="*/ 787 w 1074"/>
                <a:gd name="T23" fmla="*/ 52 h 139"/>
                <a:gd name="T24" fmla="*/ 724 w 1074"/>
                <a:gd name="T25" fmla="*/ 44 h 139"/>
                <a:gd name="T26" fmla="*/ 658 w 1074"/>
                <a:gd name="T27" fmla="*/ 37 h 139"/>
                <a:gd name="T28" fmla="*/ 587 w 1074"/>
                <a:gd name="T29" fmla="*/ 30 h 139"/>
                <a:gd name="T30" fmla="*/ 513 w 1074"/>
                <a:gd name="T31" fmla="*/ 24 h 139"/>
                <a:gd name="T32" fmla="*/ 435 w 1074"/>
                <a:gd name="T33" fmla="*/ 19 h 139"/>
                <a:gd name="T34" fmla="*/ 270 w 1074"/>
                <a:gd name="T35" fmla="*/ 8 h 139"/>
                <a:gd name="T36" fmla="*/ 91 w 1074"/>
                <a:gd name="T37" fmla="*/ 0 h 139"/>
                <a:gd name="T38" fmla="*/ 0 w 1074"/>
                <a:gd name="T39" fmla="*/ 63 h 139"/>
                <a:gd name="T40" fmla="*/ 121 w 1074"/>
                <a:gd name="T41" fmla="*/ 56 h 139"/>
                <a:gd name="T42" fmla="*/ 263 w 1074"/>
                <a:gd name="T43" fmla="*/ 52 h 139"/>
                <a:gd name="T44" fmla="*/ 341 w 1074"/>
                <a:gd name="T45" fmla="*/ 51 h 139"/>
                <a:gd name="T46" fmla="*/ 420 w 1074"/>
                <a:gd name="T47" fmla="*/ 51 h 139"/>
                <a:gd name="T48" fmla="*/ 500 w 1074"/>
                <a:gd name="T49" fmla="*/ 51 h 139"/>
                <a:gd name="T50" fmla="*/ 579 w 1074"/>
                <a:gd name="T51" fmla="*/ 54 h 139"/>
                <a:gd name="T52" fmla="*/ 658 w 1074"/>
                <a:gd name="T53" fmla="*/ 58 h 139"/>
                <a:gd name="T54" fmla="*/ 734 w 1074"/>
                <a:gd name="T55" fmla="*/ 63 h 139"/>
                <a:gd name="T56" fmla="*/ 805 w 1074"/>
                <a:gd name="T57" fmla="*/ 69 h 139"/>
                <a:gd name="T58" fmla="*/ 873 w 1074"/>
                <a:gd name="T59" fmla="*/ 79 h 139"/>
                <a:gd name="T60" fmla="*/ 905 w 1074"/>
                <a:gd name="T61" fmla="*/ 85 h 139"/>
                <a:gd name="T62" fmla="*/ 933 w 1074"/>
                <a:gd name="T63" fmla="*/ 90 h 139"/>
                <a:gd name="T64" fmla="*/ 962 w 1074"/>
                <a:gd name="T65" fmla="*/ 96 h 139"/>
                <a:gd name="T66" fmla="*/ 987 w 1074"/>
                <a:gd name="T67" fmla="*/ 103 h 139"/>
                <a:gd name="T68" fmla="*/ 1013 w 1074"/>
                <a:gd name="T69" fmla="*/ 112 h 139"/>
                <a:gd name="T70" fmla="*/ 1035 w 1074"/>
                <a:gd name="T71" fmla="*/ 120 h 139"/>
                <a:gd name="T72" fmla="*/ 1053 w 1074"/>
                <a:gd name="T73" fmla="*/ 130 h 139"/>
                <a:gd name="T74" fmla="*/ 1070 w 1074"/>
                <a:gd name="T75" fmla="*/ 139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4" h="139">
                  <a:moveTo>
                    <a:pt x="1070" y="139"/>
                  </a:moveTo>
                  <a:lnTo>
                    <a:pt x="1072" y="137"/>
                  </a:lnTo>
                  <a:lnTo>
                    <a:pt x="1074" y="137"/>
                  </a:lnTo>
                  <a:lnTo>
                    <a:pt x="1062" y="128"/>
                  </a:lnTo>
                  <a:lnTo>
                    <a:pt x="1050" y="122"/>
                  </a:lnTo>
                  <a:lnTo>
                    <a:pt x="1035" y="113"/>
                  </a:lnTo>
                  <a:lnTo>
                    <a:pt x="1020" y="107"/>
                  </a:lnTo>
                  <a:lnTo>
                    <a:pt x="984" y="95"/>
                  </a:lnTo>
                  <a:lnTo>
                    <a:pt x="942" y="83"/>
                  </a:lnTo>
                  <a:lnTo>
                    <a:pt x="895" y="71"/>
                  </a:lnTo>
                  <a:lnTo>
                    <a:pt x="842" y="61"/>
                  </a:lnTo>
                  <a:lnTo>
                    <a:pt x="787" y="52"/>
                  </a:lnTo>
                  <a:lnTo>
                    <a:pt x="724" y="44"/>
                  </a:lnTo>
                  <a:lnTo>
                    <a:pt x="658" y="37"/>
                  </a:lnTo>
                  <a:lnTo>
                    <a:pt x="587" y="30"/>
                  </a:lnTo>
                  <a:lnTo>
                    <a:pt x="513" y="24"/>
                  </a:lnTo>
                  <a:lnTo>
                    <a:pt x="435" y="19"/>
                  </a:lnTo>
                  <a:lnTo>
                    <a:pt x="270" y="8"/>
                  </a:lnTo>
                  <a:lnTo>
                    <a:pt x="91" y="0"/>
                  </a:lnTo>
                  <a:lnTo>
                    <a:pt x="0" y="63"/>
                  </a:lnTo>
                  <a:lnTo>
                    <a:pt x="121" y="56"/>
                  </a:lnTo>
                  <a:lnTo>
                    <a:pt x="263" y="52"/>
                  </a:lnTo>
                  <a:lnTo>
                    <a:pt x="341" y="51"/>
                  </a:lnTo>
                  <a:lnTo>
                    <a:pt x="420" y="51"/>
                  </a:lnTo>
                  <a:lnTo>
                    <a:pt x="500" y="51"/>
                  </a:lnTo>
                  <a:lnTo>
                    <a:pt x="579" y="54"/>
                  </a:lnTo>
                  <a:lnTo>
                    <a:pt x="658" y="58"/>
                  </a:lnTo>
                  <a:lnTo>
                    <a:pt x="734" y="63"/>
                  </a:lnTo>
                  <a:lnTo>
                    <a:pt x="805" y="69"/>
                  </a:lnTo>
                  <a:lnTo>
                    <a:pt x="873" y="79"/>
                  </a:lnTo>
                  <a:lnTo>
                    <a:pt x="905" y="85"/>
                  </a:lnTo>
                  <a:lnTo>
                    <a:pt x="933" y="90"/>
                  </a:lnTo>
                  <a:lnTo>
                    <a:pt x="962" y="96"/>
                  </a:lnTo>
                  <a:lnTo>
                    <a:pt x="987" y="103"/>
                  </a:lnTo>
                  <a:lnTo>
                    <a:pt x="1013" y="112"/>
                  </a:lnTo>
                  <a:lnTo>
                    <a:pt x="1035" y="120"/>
                  </a:lnTo>
                  <a:lnTo>
                    <a:pt x="1053" y="130"/>
                  </a:lnTo>
                  <a:lnTo>
                    <a:pt x="1070" y="139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3" name="Freeform 829">
              <a:extLst>
                <a:ext uri="{FF2B5EF4-FFF2-40B4-BE49-F238E27FC236}">
                  <a16:creationId xmlns:a16="http://schemas.microsoft.com/office/drawing/2014/main" id="{C8CFAD0C-A4C8-4A0F-B1B4-F3BFEC5FA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60"/>
              <a:ext cx="428" cy="57"/>
            </a:xfrm>
            <a:custGeom>
              <a:avLst/>
              <a:gdLst>
                <a:gd name="T0" fmla="*/ 426 w 428"/>
                <a:gd name="T1" fmla="*/ 57 h 57"/>
                <a:gd name="T2" fmla="*/ 426 w 428"/>
                <a:gd name="T3" fmla="*/ 56 h 57"/>
                <a:gd name="T4" fmla="*/ 428 w 428"/>
                <a:gd name="T5" fmla="*/ 56 h 57"/>
                <a:gd name="T6" fmla="*/ 422 w 428"/>
                <a:gd name="T7" fmla="*/ 51 h 57"/>
                <a:gd name="T8" fmla="*/ 416 w 428"/>
                <a:gd name="T9" fmla="*/ 44 h 57"/>
                <a:gd name="T10" fmla="*/ 404 w 428"/>
                <a:gd name="T11" fmla="*/ 39 h 57"/>
                <a:gd name="T12" fmla="*/ 389 w 428"/>
                <a:gd name="T13" fmla="*/ 34 h 57"/>
                <a:gd name="T14" fmla="*/ 352 w 428"/>
                <a:gd name="T15" fmla="*/ 25 h 57"/>
                <a:gd name="T16" fmla="*/ 306 w 428"/>
                <a:gd name="T17" fmla="*/ 17 h 57"/>
                <a:gd name="T18" fmla="*/ 252 w 428"/>
                <a:gd name="T19" fmla="*/ 10 h 57"/>
                <a:gd name="T20" fmla="*/ 195 w 428"/>
                <a:gd name="T21" fmla="*/ 5 h 57"/>
                <a:gd name="T22" fmla="*/ 135 w 428"/>
                <a:gd name="T23" fmla="*/ 2 h 57"/>
                <a:gd name="T24" fmla="*/ 76 w 428"/>
                <a:gd name="T25" fmla="*/ 0 h 57"/>
                <a:gd name="T26" fmla="*/ 0 w 428"/>
                <a:gd name="T27" fmla="*/ 15 h 57"/>
                <a:gd name="T28" fmla="*/ 44 w 428"/>
                <a:gd name="T29" fmla="*/ 12 h 57"/>
                <a:gd name="T30" fmla="*/ 103 w 428"/>
                <a:gd name="T31" fmla="*/ 12 h 57"/>
                <a:gd name="T32" fmla="*/ 171 w 428"/>
                <a:gd name="T33" fmla="*/ 13 h 57"/>
                <a:gd name="T34" fmla="*/ 240 w 428"/>
                <a:gd name="T35" fmla="*/ 17 h 57"/>
                <a:gd name="T36" fmla="*/ 274 w 428"/>
                <a:gd name="T37" fmla="*/ 19 h 57"/>
                <a:gd name="T38" fmla="*/ 306 w 428"/>
                <a:gd name="T39" fmla="*/ 22 h 57"/>
                <a:gd name="T40" fmla="*/ 336 w 428"/>
                <a:gd name="T41" fmla="*/ 27 h 57"/>
                <a:gd name="T42" fmla="*/ 363 w 428"/>
                <a:gd name="T43" fmla="*/ 30 h 57"/>
                <a:gd name="T44" fmla="*/ 385 w 428"/>
                <a:gd name="T45" fmla="*/ 37 h 57"/>
                <a:gd name="T46" fmla="*/ 404 w 428"/>
                <a:gd name="T47" fmla="*/ 42 h 57"/>
                <a:gd name="T48" fmla="*/ 412 w 428"/>
                <a:gd name="T49" fmla="*/ 46 h 57"/>
                <a:gd name="T50" fmla="*/ 417 w 428"/>
                <a:gd name="T51" fmla="*/ 49 h 57"/>
                <a:gd name="T52" fmla="*/ 422 w 428"/>
                <a:gd name="T53" fmla="*/ 52 h 57"/>
                <a:gd name="T54" fmla="*/ 426 w 428"/>
                <a:gd name="T55" fmla="*/ 5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28" h="57">
                  <a:moveTo>
                    <a:pt x="426" y="57"/>
                  </a:moveTo>
                  <a:lnTo>
                    <a:pt x="426" y="56"/>
                  </a:lnTo>
                  <a:lnTo>
                    <a:pt x="428" y="56"/>
                  </a:lnTo>
                  <a:lnTo>
                    <a:pt x="422" y="51"/>
                  </a:lnTo>
                  <a:lnTo>
                    <a:pt x="416" y="44"/>
                  </a:lnTo>
                  <a:lnTo>
                    <a:pt x="404" y="39"/>
                  </a:lnTo>
                  <a:lnTo>
                    <a:pt x="389" y="34"/>
                  </a:lnTo>
                  <a:lnTo>
                    <a:pt x="352" y="25"/>
                  </a:lnTo>
                  <a:lnTo>
                    <a:pt x="306" y="17"/>
                  </a:lnTo>
                  <a:lnTo>
                    <a:pt x="252" y="10"/>
                  </a:lnTo>
                  <a:lnTo>
                    <a:pt x="195" y="5"/>
                  </a:lnTo>
                  <a:lnTo>
                    <a:pt x="135" y="2"/>
                  </a:lnTo>
                  <a:lnTo>
                    <a:pt x="76" y="0"/>
                  </a:lnTo>
                  <a:lnTo>
                    <a:pt x="0" y="15"/>
                  </a:lnTo>
                  <a:lnTo>
                    <a:pt x="44" y="12"/>
                  </a:lnTo>
                  <a:lnTo>
                    <a:pt x="103" y="12"/>
                  </a:lnTo>
                  <a:lnTo>
                    <a:pt x="171" y="13"/>
                  </a:lnTo>
                  <a:lnTo>
                    <a:pt x="240" y="17"/>
                  </a:lnTo>
                  <a:lnTo>
                    <a:pt x="274" y="19"/>
                  </a:lnTo>
                  <a:lnTo>
                    <a:pt x="306" y="22"/>
                  </a:lnTo>
                  <a:lnTo>
                    <a:pt x="336" y="27"/>
                  </a:lnTo>
                  <a:lnTo>
                    <a:pt x="363" y="30"/>
                  </a:lnTo>
                  <a:lnTo>
                    <a:pt x="385" y="37"/>
                  </a:lnTo>
                  <a:lnTo>
                    <a:pt x="404" y="42"/>
                  </a:lnTo>
                  <a:lnTo>
                    <a:pt x="412" y="46"/>
                  </a:lnTo>
                  <a:lnTo>
                    <a:pt x="417" y="49"/>
                  </a:lnTo>
                  <a:lnTo>
                    <a:pt x="422" y="52"/>
                  </a:lnTo>
                  <a:lnTo>
                    <a:pt x="426" y="57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4" name="Freeform 830">
              <a:extLst>
                <a:ext uri="{FF2B5EF4-FFF2-40B4-BE49-F238E27FC236}">
                  <a16:creationId xmlns:a16="http://schemas.microsoft.com/office/drawing/2014/main" id="{C474E4D7-3D04-45CF-93D3-A8A47278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191"/>
              <a:ext cx="1197" cy="93"/>
            </a:xfrm>
            <a:custGeom>
              <a:avLst/>
              <a:gdLst>
                <a:gd name="T0" fmla="*/ 1180 w 1197"/>
                <a:gd name="T1" fmla="*/ 91 h 93"/>
                <a:gd name="T2" fmla="*/ 1197 w 1197"/>
                <a:gd name="T3" fmla="*/ 83 h 93"/>
                <a:gd name="T4" fmla="*/ 1177 w 1197"/>
                <a:gd name="T5" fmla="*/ 73 h 93"/>
                <a:gd name="T6" fmla="*/ 1155 w 1197"/>
                <a:gd name="T7" fmla="*/ 62 h 93"/>
                <a:gd name="T8" fmla="*/ 1131 w 1197"/>
                <a:gd name="T9" fmla="*/ 54 h 93"/>
                <a:gd name="T10" fmla="*/ 1106 w 1197"/>
                <a:gd name="T11" fmla="*/ 46 h 93"/>
                <a:gd name="T12" fmla="*/ 1079 w 1197"/>
                <a:gd name="T13" fmla="*/ 39 h 93"/>
                <a:gd name="T14" fmla="*/ 1049 w 1197"/>
                <a:gd name="T15" fmla="*/ 32 h 93"/>
                <a:gd name="T16" fmla="*/ 1018 w 1197"/>
                <a:gd name="T17" fmla="*/ 27 h 93"/>
                <a:gd name="T18" fmla="*/ 986 w 1197"/>
                <a:gd name="T19" fmla="*/ 22 h 93"/>
                <a:gd name="T20" fmla="*/ 917 w 1197"/>
                <a:gd name="T21" fmla="*/ 13 h 93"/>
                <a:gd name="T22" fmla="*/ 844 w 1197"/>
                <a:gd name="T23" fmla="*/ 7 h 93"/>
                <a:gd name="T24" fmla="*/ 768 w 1197"/>
                <a:gd name="T25" fmla="*/ 3 h 93"/>
                <a:gd name="T26" fmla="*/ 691 w 1197"/>
                <a:gd name="T27" fmla="*/ 0 h 93"/>
                <a:gd name="T28" fmla="*/ 611 w 1197"/>
                <a:gd name="T29" fmla="*/ 0 h 93"/>
                <a:gd name="T30" fmla="*/ 532 w 1197"/>
                <a:gd name="T31" fmla="*/ 0 h 93"/>
                <a:gd name="T32" fmla="*/ 453 w 1197"/>
                <a:gd name="T33" fmla="*/ 2 h 93"/>
                <a:gd name="T34" fmla="*/ 377 w 1197"/>
                <a:gd name="T35" fmla="*/ 5 h 93"/>
                <a:gd name="T36" fmla="*/ 235 w 1197"/>
                <a:gd name="T37" fmla="*/ 12 h 93"/>
                <a:gd name="T38" fmla="*/ 111 w 1197"/>
                <a:gd name="T39" fmla="*/ 17 h 93"/>
                <a:gd name="T40" fmla="*/ 0 w 1197"/>
                <a:gd name="T41" fmla="*/ 93 h 93"/>
                <a:gd name="T42" fmla="*/ 56 w 1197"/>
                <a:gd name="T43" fmla="*/ 84 h 93"/>
                <a:gd name="T44" fmla="*/ 120 w 1197"/>
                <a:gd name="T45" fmla="*/ 74 h 93"/>
                <a:gd name="T46" fmla="*/ 193 w 1197"/>
                <a:gd name="T47" fmla="*/ 66 h 93"/>
                <a:gd name="T48" fmla="*/ 270 w 1197"/>
                <a:gd name="T49" fmla="*/ 57 h 93"/>
                <a:gd name="T50" fmla="*/ 355 w 1197"/>
                <a:gd name="T51" fmla="*/ 49 h 93"/>
                <a:gd name="T52" fmla="*/ 442 w 1197"/>
                <a:gd name="T53" fmla="*/ 42 h 93"/>
                <a:gd name="T54" fmla="*/ 532 w 1197"/>
                <a:gd name="T55" fmla="*/ 37 h 93"/>
                <a:gd name="T56" fmla="*/ 621 w 1197"/>
                <a:gd name="T57" fmla="*/ 32 h 93"/>
                <a:gd name="T58" fmla="*/ 709 w 1197"/>
                <a:gd name="T59" fmla="*/ 30 h 93"/>
                <a:gd name="T60" fmla="*/ 797 w 1197"/>
                <a:gd name="T61" fmla="*/ 30 h 93"/>
                <a:gd name="T62" fmla="*/ 878 w 1197"/>
                <a:gd name="T63" fmla="*/ 32 h 93"/>
                <a:gd name="T64" fmla="*/ 956 w 1197"/>
                <a:gd name="T65" fmla="*/ 37 h 93"/>
                <a:gd name="T66" fmla="*/ 993 w 1197"/>
                <a:gd name="T67" fmla="*/ 40 h 93"/>
                <a:gd name="T68" fmla="*/ 1027 w 1197"/>
                <a:gd name="T69" fmla="*/ 46 h 93"/>
                <a:gd name="T70" fmla="*/ 1059 w 1197"/>
                <a:gd name="T71" fmla="*/ 51 h 93"/>
                <a:gd name="T72" fmla="*/ 1087 w 1197"/>
                <a:gd name="T73" fmla="*/ 57 h 93"/>
                <a:gd name="T74" fmla="*/ 1116 w 1197"/>
                <a:gd name="T75" fmla="*/ 64 h 93"/>
                <a:gd name="T76" fmla="*/ 1140 w 1197"/>
                <a:gd name="T77" fmla="*/ 73 h 93"/>
                <a:gd name="T78" fmla="*/ 1162 w 1197"/>
                <a:gd name="T79" fmla="*/ 81 h 93"/>
                <a:gd name="T80" fmla="*/ 1180 w 1197"/>
                <a:gd name="T81" fmla="*/ 91 h 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97" h="93">
                  <a:moveTo>
                    <a:pt x="1180" y="91"/>
                  </a:moveTo>
                  <a:lnTo>
                    <a:pt x="1197" y="83"/>
                  </a:lnTo>
                  <a:lnTo>
                    <a:pt x="1177" y="73"/>
                  </a:lnTo>
                  <a:lnTo>
                    <a:pt x="1155" y="62"/>
                  </a:lnTo>
                  <a:lnTo>
                    <a:pt x="1131" y="54"/>
                  </a:lnTo>
                  <a:lnTo>
                    <a:pt x="1106" y="46"/>
                  </a:lnTo>
                  <a:lnTo>
                    <a:pt x="1079" y="39"/>
                  </a:lnTo>
                  <a:lnTo>
                    <a:pt x="1049" y="32"/>
                  </a:lnTo>
                  <a:lnTo>
                    <a:pt x="1018" y="27"/>
                  </a:lnTo>
                  <a:lnTo>
                    <a:pt x="986" y="22"/>
                  </a:lnTo>
                  <a:lnTo>
                    <a:pt x="917" y="13"/>
                  </a:lnTo>
                  <a:lnTo>
                    <a:pt x="844" y="7"/>
                  </a:lnTo>
                  <a:lnTo>
                    <a:pt x="768" y="3"/>
                  </a:lnTo>
                  <a:lnTo>
                    <a:pt x="691" y="0"/>
                  </a:lnTo>
                  <a:lnTo>
                    <a:pt x="611" y="0"/>
                  </a:lnTo>
                  <a:lnTo>
                    <a:pt x="532" y="0"/>
                  </a:lnTo>
                  <a:lnTo>
                    <a:pt x="453" y="2"/>
                  </a:lnTo>
                  <a:lnTo>
                    <a:pt x="377" y="5"/>
                  </a:lnTo>
                  <a:lnTo>
                    <a:pt x="235" y="12"/>
                  </a:lnTo>
                  <a:lnTo>
                    <a:pt x="111" y="17"/>
                  </a:lnTo>
                  <a:lnTo>
                    <a:pt x="0" y="93"/>
                  </a:lnTo>
                  <a:lnTo>
                    <a:pt x="56" y="84"/>
                  </a:lnTo>
                  <a:lnTo>
                    <a:pt x="120" y="74"/>
                  </a:lnTo>
                  <a:lnTo>
                    <a:pt x="193" y="66"/>
                  </a:lnTo>
                  <a:lnTo>
                    <a:pt x="270" y="57"/>
                  </a:lnTo>
                  <a:lnTo>
                    <a:pt x="355" y="49"/>
                  </a:lnTo>
                  <a:lnTo>
                    <a:pt x="442" y="42"/>
                  </a:lnTo>
                  <a:lnTo>
                    <a:pt x="532" y="37"/>
                  </a:lnTo>
                  <a:lnTo>
                    <a:pt x="621" y="32"/>
                  </a:lnTo>
                  <a:lnTo>
                    <a:pt x="709" y="30"/>
                  </a:lnTo>
                  <a:lnTo>
                    <a:pt x="797" y="30"/>
                  </a:lnTo>
                  <a:lnTo>
                    <a:pt x="878" y="32"/>
                  </a:lnTo>
                  <a:lnTo>
                    <a:pt x="956" y="37"/>
                  </a:lnTo>
                  <a:lnTo>
                    <a:pt x="993" y="40"/>
                  </a:lnTo>
                  <a:lnTo>
                    <a:pt x="1027" y="46"/>
                  </a:lnTo>
                  <a:lnTo>
                    <a:pt x="1059" y="51"/>
                  </a:lnTo>
                  <a:lnTo>
                    <a:pt x="1087" y="57"/>
                  </a:lnTo>
                  <a:lnTo>
                    <a:pt x="1116" y="64"/>
                  </a:lnTo>
                  <a:lnTo>
                    <a:pt x="1140" y="73"/>
                  </a:lnTo>
                  <a:lnTo>
                    <a:pt x="1162" y="81"/>
                  </a:lnTo>
                  <a:lnTo>
                    <a:pt x="1180" y="91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5" name="Freeform 831">
              <a:extLst>
                <a:ext uri="{FF2B5EF4-FFF2-40B4-BE49-F238E27FC236}">
                  <a16:creationId xmlns:a16="http://schemas.microsoft.com/office/drawing/2014/main" id="{3B7D8F5D-0464-48D2-86F1-1A91FE09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779"/>
              <a:ext cx="512" cy="42"/>
            </a:xfrm>
            <a:custGeom>
              <a:avLst/>
              <a:gdLst>
                <a:gd name="T0" fmla="*/ 505 w 512"/>
                <a:gd name="T1" fmla="*/ 42 h 42"/>
                <a:gd name="T2" fmla="*/ 512 w 512"/>
                <a:gd name="T3" fmla="*/ 38 h 42"/>
                <a:gd name="T4" fmla="*/ 508 w 512"/>
                <a:gd name="T5" fmla="*/ 35 h 42"/>
                <a:gd name="T6" fmla="*/ 503 w 512"/>
                <a:gd name="T7" fmla="*/ 32 h 42"/>
                <a:gd name="T8" fmla="*/ 497 w 512"/>
                <a:gd name="T9" fmla="*/ 28 h 42"/>
                <a:gd name="T10" fmla="*/ 488 w 512"/>
                <a:gd name="T11" fmla="*/ 25 h 42"/>
                <a:gd name="T12" fmla="*/ 468 w 512"/>
                <a:gd name="T13" fmla="*/ 18 h 42"/>
                <a:gd name="T14" fmla="*/ 443 w 512"/>
                <a:gd name="T15" fmla="*/ 13 h 42"/>
                <a:gd name="T16" fmla="*/ 414 w 512"/>
                <a:gd name="T17" fmla="*/ 10 h 42"/>
                <a:gd name="T18" fmla="*/ 382 w 512"/>
                <a:gd name="T19" fmla="*/ 6 h 42"/>
                <a:gd name="T20" fmla="*/ 348 w 512"/>
                <a:gd name="T21" fmla="*/ 3 h 42"/>
                <a:gd name="T22" fmla="*/ 313 w 512"/>
                <a:gd name="T23" fmla="*/ 1 h 42"/>
                <a:gd name="T24" fmla="*/ 240 w 512"/>
                <a:gd name="T25" fmla="*/ 0 h 42"/>
                <a:gd name="T26" fmla="*/ 171 w 512"/>
                <a:gd name="T27" fmla="*/ 0 h 42"/>
                <a:gd name="T28" fmla="*/ 110 w 512"/>
                <a:gd name="T29" fmla="*/ 0 h 42"/>
                <a:gd name="T30" fmla="*/ 64 w 512"/>
                <a:gd name="T31" fmla="*/ 3 h 42"/>
                <a:gd name="T32" fmla="*/ 0 w 512"/>
                <a:gd name="T33" fmla="*/ 30 h 42"/>
                <a:gd name="T34" fmla="*/ 47 w 512"/>
                <a:gd name="T35" fmla="*/ 25 h 42"/>
                <a:gd name="T36" fmla="*/ 115 w 512"/>
                <a:gd name="T37" fmla="*/ 20 h 42"/>
                <a:gd name="T38" fmla="*/ 194 w 512"/>
                <a:gd name="T39" fmla="*/ 16 h 42"/>
                <a:gd name="T40" fmla="*/ 277 w 512"/>
                <a:gd name="T41" fmla="*/ 13 h 42"/>
                <a:gd name="T42" fmla="*/ 319 w 512"/>
                <a:gd name="T43" fmla="*/ 13 h 42"/>
                <a:gd name="T44" fmla="*/ 358 w 512"/>
                <a:gd name="T45" fmla="*/ 15 h 42"/>
                <a:gd name="T46" fmla="*/ 395 w 512"/>
                <a:gd name="T47" fmla="*/ 16 h 42"/>
                <a:gd name="T48" fmla="*/ 427 w 512"/>
                <a:gd name="T49" fmla="*/ 18 h 42"/>
                <a:gd name="T50" fmla="*/ 456 w 512"/>
                <a:gd name="T51" fmla="*/ 22 h 42"/>
                <a:gd name="T52" fmla="*/ 480 w 512"/>
                <a:gd name="T53" fmla="*/ 27 h 42"/>
                <a:gd name="T54" fmla="*/ 488 w 512"/>
                <a:gd name="T55" fmla="*/ 30 h 42"/>
                <a:gd name="T56" fmla="*/ 497 w 512"/>
                <a:gd name="T57" fmla="*/ 33 h 42"/>
                <a:gd name="T58" fmla="*/ 502 w 512"/>
                <a:gd name="T59" fmla="*/ 37 h 42"/>
                <a:gd name="T60" fmla="*/ 505 w 512"/>
                <a:gd name="T61" fmla="*/ 42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2" h="42">
                  <a:moveTo>
                    <a:pt x="505" y="42"/>
                  </a:moveTo>
                  <a:lnTo>
                    <a:pt x="512" y="38"/>
                  </a:lnTo>
                  <a:lnTo>
                    <a:pt x="508" y="35"/>
                  </a:lnTo>
                  <a:lnTo>
                    <a:pt x="503" y="32"/>
                  </a:lnTo>
                  <a:lnTo>
                    <a:pt x="497" y="28"/>
                  </a:lnTo>
                  <a:lnTo>
                    <a:pt x="488" y="25"/>
                  </a:lnTo>
                  <a:lnTo>
                    <a:pt x="468" y="18"/>
                  </a:lnTo>
                  <a:lnTo>
                    <a:pt x="443" y="13"/>
                  </a:lnTo>
                  <a:lnTo>
                    <a:pt x="414" y="10"/>
                  </a:lnTo>
                  <a:lnTo>
                    <a:pt x="382" y="6"/>
                  </a:lnTo>
                  <a:lnTo>
                    <a:pt x="348" y="3"/>
                  </a:lnTo>
                  <a:lnTo>
                    <a:pt x="313" y="1"/>
                  </a:lnTo>
                  <a:lnTo>
                    <a:pt x="240" y="0"/>
                  </a:lnTo>
                  <a:lnTo>
                    <a:pt x="171" y="0"/>
                  </a:lnTo>
                  <a:lnTo>
                    <a:pt x="110" y="0"/>
                  </a:lnTo>
                  <a:lnTo>
                    <a:pt x="64" y="3"/>
                  </a:lnTo>
                  <a:lnTo>
                    <a:pt x="0" y="30"/>
                  </a:lnTo>
                  <a:lnTo>
                    <a:pt x="47" y="25"/>
                  </a:lnTo>
                  <a:lnTo>
                    <a:pt x="115" y="20"/>
                  </a:lnTo>
                  <a:lnTo>
                    <a:pt x="194" y="16"/>
                  </a:lnTo>
                  <a:lnTo>
                    <a:pt x="277" y="13"/>
                  </a:lnTo>
                  <a:lnTo>
                    <a:pt x="319" y="13"/>
                  </a:lnTo>
                  <a:lnTo>
                    <a:pt x="358" y="15"/>
                  </a:lnTo>
                  <a:lnTo>
                    <a:pt x="395" y="16"/>
                  </a:lnTo>
                  <a:lnTo>
                    <a:pt x="427" y="18"/>
                  </a:lnTo>
                  <a:lnTo>
                    <a:pt x="456" y="22"/>
                  </a:lnTo>
                  <a:lnTo>
                    <a:pt x="480" y="27"/>
                  </a:lnTo>
                  <a:lnTo>
                    <a:pt x="488" y="30"/>
                  </a:lnTo>
                  <a:lnTo>
                    <a:pt x="497" y="33"/>
                  </a:lnTo>
                  <a:lnTo>
                    <a:pt x="502" y="37"/>
                  </a:lnTo>
                  <a:lnTo>
                    <a:pt x="505" y="4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6" name="Freeform 832">
              <a:extLst>
                <a:ext uri="{FF2B5EF4-FFF2-40B4-BE49-F238E27FC236}">
                  <a16:creationId xmlns:a16="http://schemas.microsoft.com/office/drawing/2014/main" id="{98A86F6B-F317-4E5D-B2CF-59EF19157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67"/>
              <a:ext cx="1869" cy="796"/>
            </a:xfrm>
            <a:custGeom>
              <a:avLst/>
              <a:gdLst>
                <a:gd name="T0" fmla="*/ 376 w 1869"/>
                <a:gd name="T1" fmla="*/ 776 h 796"/>
                <a:gd name="T2" fmla="*/ 363 w 1869"/>
                <a:gd name="T3" fmla="*/ 782 h 796"/>
                <a:gd name="T4" fmla="*/ 347 w 1869"/>
                <a:gd name="T5" fmla="*/ 787 h 796"/>
                <a:gd name="T6" fmla="*/ 332 w 1869"/>
                <a:gd name="T7" fmla="*/ 792 h 796"/>
                <a:gd name="T8" fmla="*/ 317 w 1869"/>
                <a:gd name="T9" fmla="*/ 794 h 796"/>
                <a:gd name="T10" fmla="*/ 302 w 1869"/>
                <a:gd name="T11" fmla="*/ 796 h 796"/>
                <a:gd name="T12" fmla="*/ 285 w 1869"/>
                <a:gd name="T13" fmla="*/ 796 h 796"/>
                <a:gd name="T14" fmla="*/ 268 w 1869"/>
                <a:gd name="T15" fmla="*/ 796 h 796"/>
                <a:gd name="T16" fmla="*/ 248 w 1869"/>
                <a:gd name="T17" fmla="*/ 794 h 796"/>
                <a:gd name="T18" fmla="*/ 189 w 1869"/>
                <a:gd name="T19" fmla="*/ 782 h 796"/>
                <a:gd name="T20" fmla="*/ 123 w 1869"/>
                <a:gd name="T21" fmla="*/ 771 h 796"/>
                <a:gd name="T22" fmla="*/ 59 w 1869"/>
                <a:gd name="T23" fmla="*/ 757 h 796"/>
                <a:gd name="T24" fmla="*/ 0 w 1869"/>
                <a:gd name="T25" fmla="*/ 743 h 796"/>
                <a:gd name="T26" fmla="*/ 3 w 1869"/>
                <a:gd name="T27" fmla="*/ 732 h 796"/>
                <a:gd name="T28" fmla="*/ 11 w 1869"/>
                <a:gd name="T29" fmla="*/ 720 h 796"/>
                <a:gd name="T30" fmla="*/ 23 w 1869"/>
                <a:gd name="T31" fmla="*/ 708 h 796"/>
                <a:gd name="T32" fmla="*/ 42 w 1869"/>
                <a:gd name="T33" fmla="*/ 694 h 796"/>
                <a:gd name="T34" fmla="*/ 140 w 1869"/>
                <a:gd name="T35" fmla="*/ 671 h 796"/>
                <a:gd name="T36" fmla="*/ 241 w 1869"/>
                <a:gd name="T37" fmla="*/ 644 h 796"/>
                <a:gd name="T38" fmla="*/ 346 w 1869"/>
                <a:gd name="T39" fmla="*/ 613 h 796"/>
                <a:gd name="T40" fmla="*/ 454 w 1869"/>
                <a:gd name="T41" fmla="*/ 578 h 796"/>
                <a:gd name="T42" fmla="*/ 565 w 1869"/>
                <a:gd name="T43" fmla="*/ 542 h 796"/>
                <a:gd name="T44" fmla="*/ 678 w 1869"/>
                <a:gd name="T45" fmla="*/ 502 h 796"/>
                <a:gd name="T46" fmla="*/ 792 w 1869"/>
                <a:gd name="T47" fmla="*/ 460 h 796"/>
                <a:gd name="T48" fmla="*/ 908 w 1869"/>
                <a:gd name="T49" fmla="*/ 416 h 796"/>
                <a:gd name="T50" fmla="*/ 1023 w 1869"/>
                <a:gd name="T51" fmla="*/ 368 h 796"/>
                <a:gd name="T52" fmla="*/ 1139 w 1869"/>
                <a:gd name="T53" fmla="*/ 319 h 796"/>
                <a:gd name="T54" fmla="*/ 1258 w 1869"/>
                <a:gd name="T55" fmla="*/ 269 h 796"/>
                <a:gd name="T56" fmla="*/ 1372 w 1869"/>
                <a:gd name="T57" fmla="*/ 218 h 796"/>
                <a:gd name="T58" fmla="*/ 1489 w 1869"/>
                <a:gd name="T59" fmla="*/ 164 h 796"/>
                <a:gd name="T60" fmla="*/ 1602 w 1869"/>
                <a:gd name="T61" fmla="*/ 110 h 796"/>
                <a:gd name="T62" fmla="*/ 1713 w 1869"/>
                <a:gd name="T63" fmla="*/ 56 h 796"/>
                <a:gd name="T64" fmla="*/ 1825 w 1869"/>
                <a:gd name="T65" fmla="*/ 0 h 796"/>
                <a:gd name="T66" fmla="*/ 1838 w 1869"/>
                <a:gd name="T67" fmla="*/ 5 h 796"/>
                <a:gd name="T68" fmla="*/ 1850 w 1869"/>
                <a:gd name="T69" fmla="*/ 10 h 796"/>
                <a:gd name="T70" fmla="*/ 1862 w 1869"/>
                <a:gd name="T71" fmla="*/ 17 h 796"/>
                <a:gd name="T72" fmla="*/ 1869 w 1869"/>
                <a:gd name="T73" fmla="*/ 24 h 796"/>
                <a:gd name="T74" fmla="*/ 376 w 1869"/>
                <a:gd name="T75" fmla="*/ 776 h 7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69" h="796">
                  <a:moveTo>
                    <a:pt x="376" y="776"/>
                  </a:moveTo>
                  <a:lnTo>
                    <a:pt x="363" y="782"/>
                  </a:lnTo>
                  <a:lnTo>
                    <a:pt x="347" y="787"/>
                  </a:lnTo>
                  <a:lnTo>
                    <a:pt x="332" y="792"/>
                  </a:lnTo>
                  <a:lnTo>
                    <a:pt x="317" y="794"/>
                  </a:lnTo>
                  <a:lnTo>
                    <a:pt x="302" y="796"/>
                  </a:lnTo>
                  <a:lnTo>
                    <a:pt x="285" y="796"/>
                  </a:lnTo>
                  <a:lnTo>
                    <a:pt x="268" y="796"/>
                  </a:lnTo>
                  <a:lnTo>
                    <a:pt x="248" y="794"/>
                  </a:lnTo>
                  <a:lnTo>
                    <a:pt x="189" y="782"/>
                  </a:lnTo>
                  <a:lnTo>
                    <a:pt x="123" y="771"/>
                  </a:lnTo>
                  <a:lnTo>
                    <a:pt x="59" y="757"/>
                  </a:lnTo>
                  <a:lnTo>
                    <a:pt x="0" y="743"/>
                  </a:lnTo>
                  <a:lnTo>
                    <a:pt x="3" y="732"/>
                  </a:lnTo>
                  <a:lnTo>
                    <a:pt x="11" y="720"/>
                  </a:lnTo>
                  <a:lnTo>
                    <a:pt x="23" y="708"/>
                  </a:lnTo>
                  <a:lnTo>
                    <a:pt x="42" y="694"/>
                  </a:lnTo>
                  <a:lnTo>
                    <a:pt x="140" y="671"/>
                  </a:lnTo>
                  <a:lnTo>
                    <a:pt x="241" y="644"/>
                  </a:lnTo>
                  <a:lnTo>
                    <a:pt x="346" y="613"/>
                  </a:lnTo>
                  <a:lnTo>
                    <a:pt x="454" y="578"/>
                  </a:lnTo>
                  <a:lnTo>
                    <a:pt x="565" y="542"/>
                  </a:lnTo>
                  <a:lnTo>
                    <a:pt x="678" y="502"/>
                  </a:lnTo>
                  <a:lnTo>
                    <a:pt x="792" y="460"/>
                  </a:lnTo>
                  <a:lnTo>
                    <a:pt x="908" y="416"/>
                  </a:lnTo>
                  <a:lnTo>
                    <a:pt x="1023" y="368"/>
                  </a:lnTo>
                  <a:lnTo>
                    <a:pt x="1139" y="319"/>
                  </a:lnTo>
                  <a:lnTo>
                    <a:pt x="1258" y="269"/>
                  </a:lnTo>
                  <a:lnTo>
                    <a:pt x="1372" y="218"/>
                  </a:lnTo>
                  <a:lnTo>
                    <a:pt x="1489" y="164"/>
                  </a:lnTo>
                  <a:lnTo>
                    <a:pt x="1602" y="110"/>
                  </a:lnTo>
                  <a:lnTo>
                    <a:pt x="1713" y="56"/>
                  </a:lnTo>
                  <a:lnTo>
                    <a:pt x="1825" y="0"/>
                  </a:lnTo>
                  <a:lnTo>
                    <a:pt x="1838" y="5"/>
                  </a:lnTo>
                  <a:lnTo>
                    <a:pt x="1850" y="10"/>
                  </a:lnTo>
                  <a:lnTo>
                    <a:pt x="1862" y="17"/>
                  </a:lnTo>
                  <a:lnTo>
                    <a:pt x="1869" y="24"/>
                  </a:lnTo>
                  <a:lnTo>
                    <a:pt x="376" y="776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7" name="Freeform 833">
              <a:extLst>
                <a:ext uri="{FF2B5EF4-FFF2-40B4-BE49-F238E27FC236}">
                  <a16:creationId xmlns:a16="http://schemas.microsoft.com/office/drawing/2014/main" id="{CEBD70F6-6306-429F-ADB7-9D08E0129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814"/>
              <a:ext cx="773" cy="203"/>
            </a:xfrm>
            <a:custGeom>
              <a:avLst/>
              <a:gdLst>
                <a:gd name="T0" fmla="*/ 194 w 773"/>
                <a:gd name="T1" fmla="*/ 194 h 203"/>
                <a:gd name="T2" fmla="*/ 174 w 773"/>
                <a:gd name="T3" fmla="*/ 198 h 203"/>
                <a:gd name="T4" fmla="*/ 145 w 773"/>
                <a:gd name="T5" fmla="*/ 201 h 203"/>
                <a:gd name="T6" fmla="*/ 115 w 773"/>
                <a:gd name="T7" fmla="*/ 203 h 203"/>
                <a:gd name="T8" fmla="*/ 96 w 773"/>
                <a:gd name="T9" fmla="*/ 203 h 203"/>
                <a:gd name="T10" fmla="*/ 73 w 773"/>
                <a:gd name="T11" fmla="*/ 201 h 203"/>
                <a:gd name="T12" fmla="*/ 46 w 773"/>
                <a:gd name="T13" fmla="*/ 199 h 203"/>
                <a:gd name="T14" fmla="*/ 20 w 773"/>
                <a:gd name="T15" fmla="*/ 196 h 203"/>
                <a:gd name="T16" fmla="*/ 0 w 773"/>
                <a:gd name="T17" fmla="*/ 193 h 203"/>
                <a:gd name="T18" fmla="*/ 0 w 773"/>
                <a:gd name="T19" fmla="*/ 191 h 203"/>
                <a:gd name="T20" fmla="*/ 0 w 773"/>
                <a:gd name="T21" fmla="*/ 189 h 203"/>
                <a:gd name="T22" fmla="*/ 3 w 773"/>
                <a:gd name="T23" fmla="*/ 186 h 203"/>
                <a:gd name="T24" fmla="*/ 10 w 773"/>
                <a:gd name="T25" fmla="*/ 183 h 203"/>
                <a:gd name="T26" fmla="*/ 86 w 773"/>
                <a:gd name="T27" fmla="*/ 171 h 203"/>
                <a:gd name="T28" fmla="*/ 172 w 773"/>
                <a:gd name="T29" fmla="*/ 156 h 203"/>
                <a:gd name="T30" fmla="*/ 265 w 773"/>
                <a:gd name="T31" fmla="*/ 135 h 203"/>
                <a:gd name="T32" fmla="*/ 365 w 773"/>
                <a:gd name="T33" fmla="*/ 112 h 203"/>
                <a:gd name="T34" fmla="*/ 466 w 773"/>
                <a:gd name="T35" fmla="*/ 86 h 203"/>
                <a:gd name="T36" fmla="*/ 567 w 773"/>
                <a:gd name="T37" fmla="*/ 59 h 203"/>
                <a:gd name="T38" fmla="*/ 669 w 773"/>
                <a:gd name="T39" fmla="*/ 30 h 203"/>
                <a:gd name="T40" fmla="*/ 765 w 773"/>
                <a:gd name="T41" fmla="*/ 0 h 203"/>
                <a:gd name="T42" fmla="*/ 772 w 773"/>
                <a:gd name="T43" fmla="*/ 3 h 203"/>
                <a:gd name="T44" fmla="*/ 773 w 773"/>
                <a:gd name="T45" fmla="*/ 8 h 203"/>
                <a:gd name="T46" fmla="*/ 194 w 773"/>
                <a:gd name="T47" fmla="*/ 194 h 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73" h="203">
                  <a:moveTo>
                    <a:pt x="194" y="194"/>
                  </a:moveTo>
                  <a:lnTo>
                    <a:pt x="174" y="198"/>
                  </a:lnTo>
                  <a:lnTo>
                    <a:pt x="145" y="201"/>
                  </a:lnTo>
                  <a:lnTo>
                    <a:pt x="115" y="203"/>
                  </a:lnTo>
                  <a:lnTo>
                    <a:pt x="96" y="203"/>
                  </a:lnTo>
                  <a:lnTo>
                    <a:pt x="73" y="201"/>
                  </a:lnTo>
                  <a:lnTo>
                    <a:pt x="46" y="199"/>
                  </a:lnTo>
                  <a:lnTo>
                    <a:pt x="2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3" y="186"/>
                  </a:lnTo>
                  <a:lnTo>
                    <a:pt x="10" y="183"/>
                  </a:lnTo>
                  <a:lnTo>
                    <a:pt x="86" y="171"/>
                  </a:lnTo>
                  <a:lnTo>
                    <a:pt x="172" y="156"/>
                  </a:lnTo>
                  <a:lnTo>
                    <a:pt x="265" y="135"/>
                  </a:lnTo>
                  <a:lnTo>
                    <a:pt x="365" y="112"/>
                  </a:lnTo>
                  <a:lnTo>
                    <a:pt x="466" y="86"/>
                  </a:lnTo>
                  <a:lnTo>
                    <a:pt x="567" y="59"/>
                  </a:lnTo>
                  <a:lnTo>
                    <a:pt x="669" y="30"/>
                  </a:lnTo>
                  <a:lnTo>
                    <a:pt x="765" y="0"/>
                  </a:lnTo>
                  <a:lnTo>
                    <a:pt x="772" y="3"/>
                  </a:lnTo>
                  <a:lnTo>
                    <a:pt x="773" y="8"/>
                  </a:lnTo>
                  <a:lnTo>
                    <a:pt x="194" y="194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8" name="Freeform 834">
              <a:extLst>
                <a:ext uri="{FF2B5EF4-FFF2-40B4-BE49-F238E27FC236}">
                  <a16:creationId xmlns:a16="http://schemas.microsoft.com/office/drawing/2014/main" id="{1494CBDF-5EC2-4317-BC7F-F0FFA50E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265"/>
              <a:ext cx="1864" cy="745"/>
            </a:xfrm>
            <a:custGeom>
              <a:avLst/>
              <a:gdLst>
                <a:gd name="T0" fmla="*/ 39 w 1864"/>
                <a:gd name="T1" fmla="*/ 685 h 745"/>
                <a:gd name="T2" fmla="*/ 29 w 1864"/>
                <a:gd name="T3" fmla="*/ 690 h 745"/>
                <a:gd name="T4" fmla="*/ 20 w 1864"/>
                <a:gd name="T5" fmla="*/ 695 h 745"/>
                <a:gd name="T6" fmla="*/ 13 w 1864"/>
                <a:gd name="T7" fmla="*/ 702 h 745"/>
                <a:gd name="T8" fmla="*/ 10 w 1864"/>
                <a:gd name="T9" fmla="*/ 710 h 745"/>
                <a:gd name="T10" fmla="*/ 3 w 1864"/>
                <a:gd name="T11" fmla="*/ 724 h 745"/>
                <a:gd name="T12" fmla="*/ 0 w 1864"/>
                <a:gd name="T13" fmla="*/ 737 h 745"/>
                <a:gd name="T14" fmla="*/ 39 w 1864"/>
                <a:gd name="T15" fmla="*/ 745 h 745"/>
                <a:gd name="T16" fmla="*/ 42 w 1864"/>
                <a:gd name="T17" fmla="*/ 734 h 745"/>
                <a:gd name="T18" fmla="*/ 50 w 1864"/>
                <a:gd name="T19" fmla="*/ 722 h 745"/>
                <a:gd name="T20" fmla="*/ 62 w 1864"/>
                <a:gd name="T21" fmla="*/ 710 h 745"/>
                <a:gd name="T22" fmla="*/ 81 w 1864"/>
                <a:gd name="T23" fmla="*/ 696 h 745"/>
                <a:gd name="T24" fmla="*/ 179 w 1864"/>
                <a:gd name="T25" fmla="*/ 673 h 745"/>
                <a:gd name="T26" fmla="*/ 280 w 1864"/>
                <a:gd name="T27" fmla="*/ 646 h 745"/>
                <a:gd name="T28" fmla="*/ 385 w 1864"/>
                <a:gd name="T29" fmla="*/ 615 h 745"/>
                <a:gd name="T30" fmla="*/ 493 w 1864"/>
                <a:gd name="T31" fmla="*/ 580 h 745"/>
                <a:gd name="T32" fmla="*/ 604 w 1864"/>
                <a:gd name="T33" fmla="*/ 544 h 745"/>
                <a:gd name="T34" fmla="*/ 717 w 1864"/>
                <a:gd name="T35" fmla="*/ 504 h 745"/>
                <a:gd name="T36" fmla="*/ 831 w 1864"/>
                <a:gd name="T37" fmla="*/ 462 h 745"/>
                <a:gd name="T38" fmla="*/ 947 w 1864"/>
                <a:gd name="T39" fmla="*/ 418 h 745"/>
                <a:gd name="T40" fmla="*/ 1062 w 1864"/>
                <a:gd name="T41" fmla="*/ 370 h 745"/>
                <a:gd name="T42" fmla="*/ 1178 w 1864"/>
                <a:gd name="T43" fmla="*/ 321 h 745"/>
                <a:gd name="T44" fmla="*/ 1297 w 1864"/>
                <a:gd name="T45" fmla="*/ 271 h 745"/>
                <a:gd name="T46" fmla="*/ 1411 w 1864"/>
                <a:gd name="T47" fmla="*/ 220 h 745"/>
                <a:gd name="T48" fmla="*/ 1528 w 1864"/>
                <a:gd name="T49" fmla="*/ 166 h 745"/>
                <a:gd name="T50" fmla="*/ 1641 w 1864"/>
                <a:gd name="T51" fmla="*/ 112 h 745"/>
                <a:gd name="T52" fmla="*/ 1752 w 1864"/>
                <a:gd name="T53" fmla="*/ 58 h 745"/>
                <a:gd name="T54" fmla="*/ 1864 w 1864"/>
                <a:gd name="T55" fmla="*/ 2 h 745"/>
                <a:gd name="T56" fmla="*/ 1854 w 1864"/>
                <a:gd name="T57" fmla="*/ 0 h 745"/>
                <a:gd name="T58" fmla="*/ 1727 w 1864"/>
                <a:gd name="T59" fmla="*/ 58 h 745"/>
                <a:gd name="T60" fmla="*/ 1602 w 1864"/>
                <a:gd name="T61" fmla="*/ 115 h 745"/>
                <a:gd name="T62" fmla="*/ 1479 w 1864"/>
                <a:gd name="T63" fmla="*/ 171 h 745"/>
                <a:gd name="T64" fmla="*/ 1356 w 1864"/>
                <a:gd name="T65" fmla="*/ 227 h 745"/>
                <a:gd name="T66" fmla="*/ 1234 w 1864"/>
                <a:gd name="T67" fmla="*/ 279 h 745"/>
                <a:gd name="T68" fmla="*/ 1116 w 1864"/>
                <a:gd name="T69" fmla="*/ 330 h 745"/>
                <a:gd name="T70" fmla="*/ 998 w 1864"/>
                <a:gd name="T71" fmla="*/ 379 h 745"/>
                <a:gd name="T72" fmla="*/ 881 w 1864"/>
                <a:gd name="T73" fmla="*/ 424 h 745"/>
                <a:gd name="T74" fmla="*/ 768 w 1864"/>
                <a:gd name="T75" fmla="*/ 468 h 745"/>
                <a:gd name="T76" fmla="*/ 657 w 1864"/>
                <a:gd name="T77" fmla="*/ 509 h 745"/>
                <a:gd name="T78" fmla="*/ 547 w 1864"/>
                <a:gd name="T79" fmla="*/ 546 h 745"/>
                <a:gd name="T80" fmla="*/ 439 w 1864"/>
                <a:gd name="T81" fmla="*/ 582 h 745"/>
                <a:gd name="T82" fmla="*/ 334 w 1864"/>
                <a:gd name="T83" fmla="*/ 612 h 745"/>
                <a:gd name="T84" fmla="*/ 233 w 1864"/>
                <a:gd name="T85" fmla="*/ 641 h 745"/>
                <a:gd name="T86" fmla="*/ 135 w 1864"/>
                <a:gd name="T87" fmla="*/ 664 h 745"/>
                <a:gd name="T88" fmla="*/ 39 w 1864"/>
                <a:gd name="T89" fmla="*/ 685 h 74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64" h="745">
                  <a:moveTo>
                    <a:pt x="39" y="685"/>
                  </a:moveTo>
                  <a:lnTo>
                    <a:pt x="29" y="690"/>
                  </a:lnTo>
                  <a:lnTo>
                    <a:pt x="20" y="695"/>
                  </a:lnTo>
                  <a:lnTo>
                    <a:pt x="13" y="702"/>
                  </a:lnTo>
                  <a:lnTo>
                    <a:pt x="10" y="710"/>
                  </a:lnTo>
                  <a:lnTo>
                    <a:pt x="3" y="724"/>
                  </a:lnTo>
                  <a:lnTo>
                    <a:pt x="0" y="737"/>
                  </a:lnTo>
                  <a:lnTo>
                    <a:pt x="39" y="745"/>
                  </a:lnTo>
                  <a:lnTo>
                    <a:pt x="42" y="734"/>
                  </a:lnTo>
                  <a:lnTo>
                    <a:pt x="50" y="722"/>
                  </a:lnTo>
                  <a:lnTo>
                    <a:pt x="62" y="710"/>
                  </a:lnTo>
                  <a:lnTo>
                    <a:pt x="81" y="696"/>
                  </a:lnTo>
                  <a:lnTo>
                    <a:pt x="179" y="673"/>
                  </a:lnTo>
                  <a:lnTo>
                    <a:pt x="280" y="646"/>
                  </a:lnTo>
                  <a:lnTo>
                    <a:pt x="385" y="615"/>
                  </a:lnTo>
                  <a:lnTo>
                    <a:pt x="493" y="580"/>
                  </a:lnTo>
                  <a:lnTo>
                    <a:pt x="604" y="544"/>
                  </a:lnTo>
                  <a:lnTo>
                    <a:pt x="717" y="504"/>
                  </a:lnTo>
                  <a:lnTo>
                    <a:pt x="831" y="462"/>
                  </a:lnTo>
                  <a:lnTo>
                    <a:pt x="947" y="418"/>
                  </a:lnTo>
                  <a:lnTo>
                    <a:pt x="1062" y="370"/>
                  </a:lnTo>
                  <a:lnTo>
                    <a:pt x="1178" y="321"/>
                  </a:lnTo>
                  <a:lnTo>
                    <a:pt x="1297" y="271"/>
                  </a:lnTo>
                  <a:lnTo>
                    <a:pt x="1411" y="220"/>
                  </a:lnTo>
                  <a:lnTo>
                    <a:pt x="1528" y="166"/>
                  </a:lnTo>
                  <a:lnTo>
                    <a:pt x="1641" y="112"/>
                  </a:lnTo>
                  <a:lnTo>
                    <a:pt x="1752" y="58"/>
                  </a:lnTo>
                  <a:lnTo>
                    <a:pt x="1864" y="2"/>
                  </a:lnTo>
                  <a:lnTo>
                    <a:pt x="1854" y="0"/>
                  </a:lnTo>
                  <a:lnTo>
                    <a:pt x="1727" y="58"/>
                  </a:lnTo>
                  <a:lnTo>
                    <a:pt x="1602" y="115"/>
                  </a:lnTo>
                  <a:lnTo>
                    <a:pt x="1479" y="171"/>
                  </a:lnTo>
                  <a:lnTo>
                    <a:pt x="1356" y="227"/>
                  </a:lnTo>
                  <a:lnTo>
                    <a:pt x="1234" y="279"/>
                  </a:lnTo>
                  <a:lnTo>
                    <a:pt x="1116" y="330"/>
                  </a:lnTo>
                  <a:lnTo>
                    <a:pt x="998" y="379"/>
                  </a:lnTo>
                  <a:lnTo>
                    <a:pt x="881" y="424"/>
                  </a:lnTo>
                  <a:lnTo>
                    <a:pt x="768" y="468"/>
                  </a:lnTo>
                  <a:lnTo>
                    <a:pt x="657" y="509"/>
                  </a:lnTo>
                  <a:lnTo>
                    <a:pt x="547" y="546"/>
                  </a:lnTo>
                  <a:lnTo>
                    <a:pt x="439" y="582"/>
                  </a:lnTo>
                  <a:lnTo>
                    <a:pt x="334" y="612"/>
                  </a:lnTo>
                  <a:lnTo>
                    <a:pt x="233" y="641"/>
                  </a:lnTo>
                  <a:lnTo>
                    <a:pt x="135" y="664"/>
                  </a:lnTo>
                  <a:lnTo>
                    <a:pt x="39" y="68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69" name="Freeform 835">
              <a:extLst>
                <a:ext uri="{FF2B5EF4-FFF2-40B4-BE49-F238E27FC236}">
                  <a16:creationId xmlns:a16="http://schemas.microsoft.com/office/drawing/2014/main" id="{85531F23-9882-4F8B-B752-BE7F44C06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14"/>
              <a:ext cx="779" cy="193"/>
            </a:xfrm>
            <a:custGeom>
              <a:avLst/>
              <a:gdLst>
                <a:gd name="T0" fmla="*/ 17 w 779"/>
                <a:gd name="T1" fmla="*/ 179 h 193"/>
                <a:gd name="T2" fmla="*/ 9 w 779"/>
                <a:gd name="T3" fmla="*/ 181 h 193"/>
                <a:gd name="T4" fmla="*/ 4 w 779"/>
                <a:gd name="T5" fmla="*/ 184 h 193"/>
                <a:gd name="T6" fmla="*/ 2 w 779"/>
                <a:gd name="T7" fmla="*/ 188 h 193"/>
                <a:gd name="T8" fmla="*/ 0 w 779"/>
                <a:gd name="T9" fmla="*/ 191 h 193"/>
                <a:gd name="T10" fmla="*/ 14 w 779"/>
                <a:gd name="T11" fmla="*/ 193 h 193"/>
                <a:gd name="T12" fmla="*/ 14 w 779"/>
                <a:gd name="T13" fmla="*/ 191 h 193"/>
                <a:gd name="T14" fmla="*/ 14 w 779"/>
                <a:gd name="T15" fmla="*/ 189 h 193"/>
                <a:gd name="T16" fmla="*/ 17 w 779"/>
                <a:gd name="T17" fmla="*/ 186 h 193"/>
                <a:gd name="T18" fmla="*/ 24 w 779"/>
                <a:gd name="T19" fmla="*/ 183 h 193"/>
                <a:gd name="T20" fmla="*/ 100 w 779"/>
                <a:gd name="T21" fmla="*/ 171 h 193"/>
                <a:gd name="T22" fmla="*/ 186 w 779"/>
                <a:gd name="T23" fmla="*/ 156 h 193"/>
                <a:gd name="T24" fmla="*/ 279 w 779"/>
                <a:gd name="T25" fmla="*/ 135 h 193"/>
                <a:gd name="T26" fmla="*/ 379 w 779"/>
                <a:gd name="T27" fmla="*/ 112 h 193"/>
                <a:gd name="T28" fmla="*/ 480 w 779"/>
                <a:gd name="T29" fmla="*/ 86 h 193"/>
                <a:gd name="T30" fmla="*/ 581 w 779"/>
                <a:gd name="T31" fmla="*/ 59 h 193"/>
                <a:gd name="T32" fmla="*/ 683 w 779"/>
                <a:gd name="T33" fmla="*/ 30 h 193"/>
                <a:gd name="T34" fmla="*/ 779 w 779"/>
                <a:gd name="T35" fmla="*/ 0 h 193"/>
                <a:gd name="T36" fmla="*/ 777 w 779"/>
                <a:gd name="T37" fmla="*/ 0 h 193"/>
                <a:gd name="T38" fmla="*/ 669 w 779"/>
                <a:gd name="T39" fmla="*/ 30 h 193"/>
                <a:gd name="T40" fmla="*/ 563 w 779"/>
                <a:gd name="T41" fmla="*/ 59 h 193"/>
                <a:gd name="T42" fmla="*/ 458 w 779"/>
                <a:gd name="T43" fmla="*/ 88 h 193"/>
                <a:gd name="T44" fmla="*/ 357 w 779"/>
                <a:gd name="T45" fmla="*/ 113 h 193"/>
                <a:gd name="T46" fmla="*/ 261 w 779"/>
                <a:gd name="T47" fmla="*/ 135 h 193"/>
                <a:gd name="T48" fmla="*/ 171 w 779"/>
                <a:gd name="T49" fmla="*/ 154 h 193"/>
                <a:gd name="T50" fmla="*/ 90 w 779"/>
                <a:gd name="T51" fmla="*/ 169 h 193"/>
                <a:gd name="T52" fmla="*/ 17 w 779"/>
                <a:gd name="T53" fmla="*/ 179 h 1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79" h="193">
                  <a:moveTo>
                    <a:pt x="17" y="179"/>
                  </a:moveTo>
                  <a:lnTo>
                    <a:pt x="9" y="181"/>
                  </a:lnTo>
                  <a:lnTo>
                    <a:pt x="4" y="184"/>
                  </a:lnTo>
                  <a:lnTo>
                    <a:pt x="2" y="188"/>
                  </a:lnTo>
                  <a:lnTo>
                    <a:pt x="0" y="191"/>
                  </a:lnTo>
                  <a:lnTo>
                    <a:pt x="14" y="193"/>
                  </a:lnTo>
                  <a:lnTo>
                    <a:pt x="14" y="191"/>
                  </a:lnTo>
                  <a:lnTo>
                    <a:pt x="14" y="189"/>
                  </a:lnTo>
                  <a:lnTo>
                    <a:pt x="17" y="186"/>
                  </a:lnTo>
                  <a:lnTo>
                    <a:pt x="24" y="183"/>
                  </a:lnTo>
                  <a:lnTo>
                    <a:pt x="100" y="171"/>
                  </a:lnTo>
                  <a:lnTo>
                    <a:pt x="186" y="156"/>
                  </a:lnTo>
                  <a:lnTo>
                    <a:pt x="279" y="135"/>
                  </a:lnTo>
                  <a:lnTo>
                    <a:pt x="379" y="112"/>
                  </a:lnTo>
                  <a:lnTo>
                    <a:pt x="480" y="86"/>
                  </a:lnTo>
                  <a:lnTo>
                    <a:pt x="581" y="59"/>
                  </a:lnTo>
                  <a:lnTo>
                    <a:pt x="683" y="3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669" y="30"/>
                  </a:lnTo>
                  <a:lnTo>
                    <a:pt x="563" y="59"/>
                  </a:lnTo>
                  <a:lnTo>
                    <a:pt x="458" y="88"/>
                  </a:lnTo>
                  <a:lnTo>
                    <a:pt x="357" y="113"/>
                  </a:lnTo>
                  <a:lnTo>
                    <a:pt x="261" y="135"/>
                  </a:lnTo>
                  <a:lnTo>
                    <a:pt x="171" y="154"/>
                  </a:lnTo>
                  <a:lnTo>
                    <a:pt x="90" y="169"/>
                  </a:lnTo>
                  <a:lnTo>
                    <a:pt x="17" y="1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0" name="Freeform 836">
              <a:extLst>
                <a:ext uri="{FF2B5EF4-FFF2-40B4-BE49-F238E27FC236}">
                  <a16:creationId xmlns:a16="http://schemas.microsoft.com/office/drawing/2014/main" id="{3CD16ED3-0056-4F77-8C8E-891048D9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2262"/>
              <a:ext cx="2009" cy="727"/>
            </a:xfrm>
            <a:custGeom>
              <a:avLst/>
              <a:gdLst>
                <a:gd name="T0" fmla="*/ 180 w 2009"/>
                <a:gd name="T1" fmla="*/ 544 h 727"/>
                <a:gd name="T2" fmla="*/ 3 w 2009"/>
                <a:gd name="T3" fmla="*/ 664 h 727"/>
                <a:gd name="T4" fmla="*/ 0 w 2009"/>
                <a:gd name="T5" fmla="*/ 666 h 727"/>
                <a:gd name="T6" fmla="*/ 0 w 2009"/>
                <a:gd name="T7" fmla="*/ 669 h 727"/>
                <a:gd name="T8" fmla="*/ 0 w 2009"/>
                <a:gd name="T9" fmla="*/ 672 h 727"/>
                <a:gd name="T10" fmla="*/ 0 w 2009"/>
                <a:gd name="T11" fmla="*/ 674 h 727"/>
                <a:gd name="T12" fmla="*/ 3 w 2009"/>
                <a:gd name="T13" fmla="*/ 679 h 727"/>
                <a:gd name="T14" fmla="*/ 6 w 2009"/>
                <a:gd name="T15" fmla="*/ 681 h 727"/>
                <a:gd name="T16" fmla="*/ 8 w 2009"/>
                <a:gd name="T17" fmla="*/ 683 h 727"/>
                <a:gd name="T18" fmla="*/ 94 w 2009"/>
                <a:gd name="T19" fmla="*/ 708 h 727"/>
                <a:gd name="T20" fmla="*/ 167 w 2009"/>
                <a:gd name="T21" fmla="*/ 727 h 727"/>
                <a:gd name="T22" fmla="*/ 172 w 2009"/>
                <a:gd name="T23" fmla="*/ 715 h 727"/>
                <a:gd name="T24" fmla="*/ 174 w 2009"/>
                <a:gd name="T25" fmla="*/ 699 h 727"/>
                <a:gd name="T26" fmla="*/ 174 w 2009"/>
                <a:gd name="T27" fmla="*/ 693 h 727"/>
                <a:gd name="T28" fmla="*/ 175 w 2009"/>
                <a:gd name="T29" fmla="*/ 686 h 727"/>
                <a:gd name="T30" fmla="*/ 177 w 2009"/>
                <a:gd name="T31" fmla="*/ 676 h 727"/>
                <a:gd name="T32" fmla="*/ 184 w 2009"/>
                <a:gd name="T33" fmla="*/ 666 h 727"/>
                <a:gd name="T34" fmla="*/ 282 w 2009"/>
                <a:gd name="T35" fmla="*/ 642 h 727"/>
                <a:gd name="T36" fmla="*/ 385 w 2009"/>
                <a:gd name="T37" fmla="*/ 615 h 727"/>
                <a:gd name="T38" fmla="*/ 493 w 2009"/>
                <a:gd name="T39" fmla="*/ 586 h 727"/>
                <a:gd name="T40" fmla="*/ 602 w 2009"/>
                <a:gd name="T41" fmla="*/ 554 h 727"/>
                <a:gd name="T42" fmla="*/ 717 w 2009"/>
                <a:gd name="T43" fmla="*/ 519 h 727"/>
                <a:gd name="T44" fmla="*/ 834 w 2009"/>
                <a:gd name="T45" fmla="*/ 481 h 727"/>
                <a:gd name="T46" fmla="*/ 952 w 2009"/>
                <a:gd name="T47" fmla="*/ 443 h 727"/>
                <a:gd name="T48" fmla="*/ 1072 w 2009"/>
                <a:gd name="T49" fmla="*/ 400 h 727"/>
                <a:gd name="T50" fmla="*/ 1192 w 2009"/>
                <a:gd name="T51" fmla="*/ 356 h 727"/>
                <a:gd name="T52" fmla="*/ 1313 w 2009"/>
                <a:gd name="T53" fmla="*/ 311 h 727"/>
                <a:gd name="T54" fmla="*/ 1433 w 2009"/>
                <a:gd name="T55" fmla="*/ 263 h 727"/>
                <a:gd name="T56" fmla="*/ 1553 w 2009"/>
                <a:gd name="T57" fmla="*/ 214 h 727"/>
                <a:gd name="T58" fmla="*/ 1670 w 2009"/>
                <a:gd name="T59" fmla="*/ 164 h 727"/>
                <a:gd name="T60" fmla="*/ 1786 w 2009"/>
                <a:gd name="T61" fmla="*/ 111 h 727"/>
                <a:gd name="T62" fmla="*/ 1899 w 2009"/>
                <a:gd name="T63" fmla="*/ 57 h 727"/>
                <a:gd name="T64" fmla="*/ 2009 w 2009"/>
                <a:gd name="T65" fmla="*/ 3 h 727"/>
                <a:gd name="T66" fmla="*/ 1999 w 2009"/>
                <a:gd name="T67" fmla="*/ 0 h 727"/>
                <a:gd name="T68" fmla="*/ 1872 w 2009"/>
                <a:gd name="T69" fmla="*/ 57 h 727"/>
                <a:gd name="T70" fmla="*/ 1747 w 2009"/>
                <a:gd name="T71" fmla="*/ 110 h 727"/>
                <a:gd name="T72" fmla="*/ 1624 w 2009"/>
                <a:gd name="T73" fmla="*/ 159 h 727"/>
                <a:gd name="T74" fmla="*/ 1501 w 2009"/>
                <a:gd name="T75" fmla="*/ 204 h 727"/>
                <a:gd name="T76" fmla="*/ 1379 w 2009"/>
                <a:gd name="T77" fmla="*/ 247 h 727"/>
                <a:gd name="T78" fmla="*/ 1259 w 2009"/>
                <a:gd name="T79" fmla="*/ 285 h 727"/>
                <a:gd name="T80" fmla="*/ 1141 w 2009"/>
                <a:gd name="T81" fmla="*/ 321 h 727"/>
                <a:gd name="T82" fmla="*/ 1026 w 2009"/>
                <a:gd name="T83" fmla="*/ 355 h 727"/>
                <a:gd name="T84" fmla="*/ 911 w 2009"/>
                <a:gd name="T85" fmla="*/ 385 h 727"/>
                <a:gd name="T86" fmla="*/ 800 w 2009"/>
                <a:gd name="T87" fmla="*/ 412 h 727"/>
                <a:gd name="T88" fmla="*/ 690 w 2009"/>
                <a:gd name="T89" fmla="*/ 439 h 727"/>
                <a:gd name="T90" fmla="*/ 582 w 2009"/>
                <a:gd name="T91" fmla="*/ 463 h 727"/>
                <a:gd name="T92" fmla="*/ 478 w 2009"/>
                <a:gd name="T93" fmla="*/ 485 h 727"/>
                <a:gd name="T94" fmla="*/ 376 w 2009"/>
                <a:gd name="T95" fmla="*/ 505 h 727"/>
                <a:gd name="T96" fmla="*/ 277 w 2009"/>
                <a:gd name="T97" fmla="*/ 525 h 727"/>
                <a:gd name="T98" fmla="*/ 180 w 2009"/>
                <a:gd name="T99" fmla="*/ 544 h 7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09" h="727">
                  <a:moveTo>
                    <a:pt x="180" y="544"/>
                  </a:moveTo>
                  <a:lnTo>
                    <a:pt x="3" y="664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3" y="679"/>
                  </a:lnTo>
                  <a:lnTo>
                    <a:pt x="6" y="681"/>
                  </a:lnTo>
                  <a:lnTo>
                    <a:pt x="8" y="683"/>
                  </a:lnTo>
                  <a:lnTo>
                    <a:pt x="94" y="708"/>
                  </a:lnTo>
                  <a:lnTo>
                    <a:pt x="167" y="727"/>
                  </a:lnTo>
                  <a:lnTo>
                    <a:pt x="172" y="715"/>
                  </a:lnTo>
                  <a:lnTo>
                    <a:pt x="174" y="699"/>
                  </a:lnTo>
                  <a:lnTo>
                    <a:pt x="174" y="693"/>
                  </a:lnTo>
                  <a:lnTo>
                    <a:pt x="175" y="686"/>
                  </a:lnTo>
                  <a:lnTo>
                    <a:pt x="177" y="676"/>
                  </a:lnTo>
                  <a:lnTo>
                    <a:pt x="184" y="666"/>
                  </a:lnTo>
                  <a:lnTo>
                    <a:pt x="282" y="642"/>
                  </a:lnTo>
                  <a:lnTo>
                    <a:pt x="385" y="615"/>
                  </a:lnTo>
                  <a:lnTo>
                    <a:pt x="493" y="586"/>
                  </a:lnTo>
                  <a:lnTo>
                    <a:pt x="602" y="554"/>
                  </a:lnTo>
                  <a:lnTo>
                    <a:pt x="717" y="519"/>
                  </a:lnTo>
                  <a:lnTo>
                    <a:pt x="834" y="481"/>
                  </a:lnTo>
                  <a:lnTo>
                    <a:pt x="952" y="443"/>
                  </a:lnTo>
                  <a:lnTo>
                    <a:pt x="1072" y="400"/>
                  </a:lnTo>
                  <a:lnTo>
                    <a:pt x="1192" y="356"/>
                  </a:lnTo>
                  <a:lnTo>
                    <a:pt x="1313" y="311"/>
                  </a:lnTo>
                  <a:lnTo>
                    <a:pt x="1433" y="263"/>
                  </a:lnTo>
                  <a:lnTo>
                    <a:pt x="1553" y="214"/>
                  </a:lnTo>
                  <a:lnTo>
                    <a:pt x="1670" y="164"/>
                  </a:lnTo>
                  <a:lnTo>
                    <a:pt x="1786" y="111"/>
                  </a:lnTo>
                  <a:lnTo>
                    <a:pt x="1899" y="57"/>
                  </a:lnTo>
                  <a:lnTo>
                    <a:pt x="2009" y="3"/>
                  </a:lnTo>
                  <a:lnTo>
                    <a:pt x="1999" y="0"/>
                  </a:lnTo>
                  <a:lnTo>
                    <a:pt x="1872" y="57"/>
                  </a:lnTo>
                  <a:lnTo>
                    <a:pt x="1747" y="110"/>
                  </a:lnTo>
                  <a:lnTo>
                    <a:pt x="1624" y="159"/>
                  </a:lnTo>
                  <a:lnTo>
                    <a:pt x="1501" y="204"/>
                  </a:lnTo>
                  <a:lnTo>
                    <a:pt x="1379" y="247"/>
                  </a:lnTo>
                  <a:lnTo>
                    <a:pt x="1259" y="285"/>
                  </a:lnTo>
                  <a:lnTo>
                    <a:pt x="1141" y="321"/>
                  </a:lnTo>
                  <a:lnTo>
                    <a:pt x="1026" y="355"/>
                  </a:lnTo>
                  <a:lnTo>
                    <a:pt x="911" y="385"/>
                  </a:lnTo>
                  <a:lnTo>
                    <a:pt x="800" y="412"/>
                  </a:lnTo>
                  <a:lnTo>
                    <a:pt x="690" y="439"/>
                  </a:lnTo>
                  <a:lnTo>
                    <a:pt x="582" y="463"/>
                  </a:lnTo>
                  <a:lnTo>
                    <a:pt x="478" y="485"/>
                  </a:lnTo>
                  <a:lnTo>
                    <a:pt x="376" y="505"/>
                  </a:lnTo>
                  <a:lnTo>
                    <a:pt x="277" y="525"/>
                  </a:lnTo>
                  <a:lnTo>
                    <a:pt x="180" y="544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1" name="Freeform 837">
              <a:extLst>
                <a:ext uri="{FF2B5EF4-FFF2-40B4-BE49-F238E27FC236}">
                  <a16:creationId xmlns:a16="http://schemas.microsoft.com/office/drawing/2014/main" id="{4E25D327-3CF5-4762-A4FC-19A25C4A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812"/>
              <a:ext cx="865" cy="186"/>
            </a:xfrm>
            <a:custGeom>
              <a:avLst/>
              <a:gdLst>
                <a:gd name="T0" fmla="*/ 83 w 865"/>
                <a:gd name="T1" fmla="*/ 132 h 186"/>
                <a:gd name="T2" fmla="*/ 4 w 865"/>
                <a:gd name="T3" fmla="*/ 166 h 186"/>
                <a:gd name="T4" fmla="*/ 0 w 865"/>
                <a:gd name="T5" fmla="*/ 169 h 186"/>
                <a:gd name="T6" fmla="*/ 0 w 865"/>
                <a:gd name="T7" fmla="*/ 171 h 186"/>
                <a:gd name="T8" fmla="*/ 0 w 865"/>
                <a:gd name="T9" fmla="*/ 171 h 186"/>
                <a:gd name="T10" fmla="*/ 19 w 865"/>
                <a:gd name="T11" fmla="*/ 176 h 186"/>
                <a:gd name="T12" fmla="*/ 37 w 865"/>
                <a:gd name="T13" fmla="*/ 179 h 186"/>
                <a:gd name="T14" fmla="*/ 54 w 865"/>
                <a:gd name="T15" fmla="*/ 183 h 186"/>
                <a:gd name="T16" fmla="*/ 73 w 865"/>
                <a:gd name="T17" fmla="*/ 186 h 186"/>
                <a:gd name="T18" fmla="*/ 73 w 865"/>
                <a:gd name="T19" fmla="*/ 185 h 186"/>
                <a:gd name="T20" fmla="*/ 73 w 865"/>
                <a:gd name="T21" fmla="*/ 181 h 186"/>
                <a:gd name="T22" fmla="*/ 74 w 865"/>
                <a:gd name="T23" fmla="*/ 178 h 186"/>
                <a:gd name="T24" fmla="*/ 76 w 865"/>
                <a:gd name="T25" fmla="*/ 176 h 186"/>
                <a:gd name="T26" fmla="*/ 88 w 865"/>
                <a:gd name="T27" fmla="*/ 171 h 186"/>
                <a:gd name="T28" fmla="*/ 103 w 865"/>
                <a:gd name="T29" fmla="*/ 163 h 186"/>
                <a:gd name="T30" fmla="*/ 181 w 865"/>
                <a:gd name="T31" fmla="*/ 152 h 186"/>
                <a:gd name="T32" fmla="*/ 267 w 865"/>
                <a:gd name="T33" fmla="*/ 137 h 186"/>
                <a:gd name="T34" fmla="*/ 361 w 865"/>
                <a:gd name="T35" fmla="*/ 120 h 186"/>
                <a:gd name="T36" fmla="*/ 461 w 865"/>
                <a:gd name="T37" fmla="*/ 102 h 186"/>
                <a:gd name="T38" fmla="*/ 562 w 865"/>
                <a:gd name="T39" fmla="*/ 80 h 186"/>
                <a:gd name="T40" fmla="*/ 665 w 865"/>
                <a:gd name="T41" fmla="*/ 54 h 186"/>
                <a:gd name="T42" fmla="*/ 767 w 865"/>
                <a:gd name="T43" fmla="*/ 29 h 186"/>
                <a:gd name="T44" fmla="*/ 865 w 865"/>
                <a:gd name="T45" fmla="*/ 0 h 186"/>
                <a:gd name="T46" fmla="*/ 861 w 865"/>
                <a:gd name="T47" fmla="*/ 0 h 186"/>
                <a:gd name="T48" fmla="*/ 807 w 865"/>
                <a:gd name="T49" fmla="*/ 14 h 186"/>
                <a:gd name="T50" fmla="*/ 753 w 865"/>
                <a:gd name="T51" fmla="*/ 27 h 186"/>
                <a:gd name="T52" fmla="*/ 699 w 865"/>
                <a:gd name="T53" fmla="*/ 41 h 186"/>
                <a:gd name="T54" fmla="*/ 645 w 865"/>
                <a:gd name="T55" fmla="*/ 53 h 186"/>
                <a:gd name="T56" fmla="*/ 537 w 865"/>
                <a:gd name="T57" fmla="*/ 73 h 186"/>
                <a:gd name="T58" fmla="*/ 432 w 865"/>
                <a:gd name="T59" fmla="*/ 90 h 186"/>
                <a:gd name="T60" fmla="*/ 333 w 865"/>
                <a:gd name="T61" fmla="*/ 103 h 186"/>
                <a:gd name="T62" fmla="*/ 240 w 865"/>
                <a:gd name="T63" fmla="*/ 115 h 186"/>
                <a:gd name="T64" fmla="*/ 155 w 865"/>
                <a:gd name="T65" fmla="*/ 124 h 186"/>
                <a:gd name="T66" fmla="*/ 83 w 865"/>
                <a:gd name="T67" fmla="*/ 132 h 1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865" h="186">
                  <a:moveTo>
                    <a:pt x="83" y="132"/>
                  </a:moveTo>
                  <a:lnTo>
                    <a:pt x="4" y="166"/>
                  </a:lnTo>
                  <a:lnTo>
                    <a:pt x="0" y="169"/>
                  </a:lnTo>
                  <a:lnTo>
                    <a:pt x="0" y="171"/>
                  </a:lnTo>
                  <a:lnTo>
                    <a:pt x="19" y="176"/>
                  </a:lnTo>
                  <a:lnTo>
                    <a:pt x="37" y="179"/>
                  </a:lnTo>
                  <a:lnTo>
                    <a:pt x="54" y="183"/>
                  </a:lnTo>
                  <a:lnTo>
                    <a:pt x="73" y="186"/>
                  </a:lnTo>
                  <a:lnTo>
                    <a:pt x="73" y="185"/>
                  </a:lnTo>
                  <a:lnTo>
                    <a:pt x="73" y="181"/>
                  </a:lnTo>
                  <a:lnTo>
                    <a:pt x="74" y="178"/>
                  </a:lnTo>
                  <a:lnTo>
                    <a:pt x="76" y="176"/>
                  </a:lnTo>
                  <a:lnTo>
                    <a:pt x="88" y="171"/>
                  </a:lnTo>
                  <a:lnTo>
                    <a:pt x="103" y="163"/>
                  </a:lnTo>
                  <a:lnTo>
                    <a:pt x="181" y="152"/>
                  </a:lnTo>
                  <a:lnTo>
                    <a:pt x="267" y="137"/>
                  </a:lnTo>
                  <a:lnTo>
                    <a:pt x="361" y="120"/>
                  </a:lnTo>
                  <a:lnTo>
                    <a:pt x="461" y="102"/>
                  </a:lnTo>
                  <a:lnTo>
                    <a:pt x="562" y="80"/>
                  </a:lnTo>
                  <a:lnTo>
                    <a:pt x="665" y="54"/>
                  </a:lnTo>
                  <a:lnTo>
                    <a:pt x="767" y="29"/>
                  </a:lnTo>
                  <a:lnTo>
                    <a:pt x="865" y="0"/>
                  </a:lnTo>
                  <a:lnTo>
                    <a:pt x="861" y="0"/>
                  </a:lnTo>
                  <a:lnTo>
                    <a:pt x="807" y="14"/>
                  </a:lnTo>
                  <a:lnTo>
                    <a:pt x="753" y="27"/>
                  </a:lnTo>
                  <a:lnTo>
                    <a:pt x="699" y="41"/>
                  </a:lnTo>
                  <a:lnTo>
                    <a:pt x="645" y="53"/>
                  </a:lnTo>
                  <a:lnTo>
                    <a:pt x="537" y="73"/>
                  </a:lnTo>
                  <a:lnTo>
                    <a:pt x="432" y="90"/>
                  </a:lnTo>
                  <a:lnTo>
                    <a:pt x="333" y="103"/>
                  </a:lnTo>
                  <a:lnTo>
                    <a:pt x="240" y="115"/>
                  </a:lnTo>
                  <a:lnTo>
                    <a:pt x="155" y="124"/>
                  </a:lnTo>
                  <a:lnTo>
                    <a:pt x="83" y="132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2" name="Freeform 838">
              <a:extLst>
                <a:ext uri="{FF2B5EF4-FFF2-40B4-BE49-F238E27FC236}">
                  <a16:creationId xmlns:a16="http://schemas.microsoft.com/office/drawing/2014/main" id="{F95E9EA2-D5E7-41D7-B7C3-F7EBE4562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64"/>
              <a:ext cx="1817" cy="542"/>
            </a:xfrm>
            <a:custGeom>
              <a:avLst/>
              <a:gdLst>
                <a:gd name="T0" fmla="*/ 0 w 1817"/>
                <a:gd name="T1" fmla="*/ 542 h 542"/>
                <a:gd name="T2" fmla="*/ 54 w 1817"/>
                <a:gd name="T3" fmla="*/ 505 h 542"/>
                <a:gd name="T4" fmla="*/ 80 w 1817"/>
                <a:gd name="T5" fmla="*/ 503 h 542"/>
                <a:gd name="T6" fmla="*/ 125 w 1817"/>
                <a:gd name="T7" fmla="*/ 496 h 542"/>
                <a:gd name="T8" fmla="*/ 188 w 1817"/>
                <a:gd name="T9" fmla="*/ 486 h 542"/>
                <a:gd name="T10" fmla="*/ 265 w 1817"/>
                <a:gd name="T11" fmla="*/ 471 h 542"/>
                <a:gd name="T12" fmla="*/ 358 w 1817"/>
                <a:gd name="T13" fmla="*/ 452 h 542"/>
                <a:gd name="T14" fmla="*/ 465 w 1817"/>
                <a:gd name="T15" fmla="*/ 430 h 542"/>
                <a:gd name="T16" fmla="*/ 579 w 1817"/>
                <a:gd name="T17" fmla="*/ 403 h 542"/>
                <a:gd name="T18" fmla="*/ 706 w 1817"/>
                <a:gd name="T19" fmla="*/ 373 h 542"/>
                <a:gd name="T20" fmla="*/ 838 w 1817"/>
                <a:gd name="T21" fmla="*/ 339 h 542"/>
                <a:gd name="T22" fmla="*/ 975 w 1817"/>
                <a:gd name="T23" fmla="*/ 302 h 542"/>
                <a:gd name="T24" fmla="*/ 1116 w 1817"/>
                <a:gd name="T25" fmla="*/ 261 h 542"/>
                <a:gd name="T26" fmla="*/ 1260 w 1817"/>
                <a:gd name="T27" fmla="*/ 216 h 542"/>
                <a:gd name="T28" fmla="*/ 1333 w 1817"/>
                <a:gd name="T29" fmla="*/ 192 h 542"/>
                <a:gd name="T30" fmla="*/ 1403 w 1817"/>
                <a:gd name="T31" fmla="*/ 167 h 542"/>
                <a:gd name="T32" fmla="*/ 1474 w 1817"/>
                <a:gd name="T33" fmla="*/ 141 h 542"/>
                <a:gd name="T34" fmla="*/ 1545 w 1817"/>
                <a:gd name="T35" fmla="*/ 114 h 542"/>
                <a:gd name="T36" fmla="*/ 1614 w 1817"/>
                <a:gd name="T37" fmla="*/ 87 h 542"/>
                <a:gd name="T38" fmla="*/ 1684 w 1817"/>
                <a:gd name="T39" fmla="*/ 59 h 542"/>
                <a:gd name="T40" fmla="*/ 1751 w 1817"/>
                <a:gd name="T41" fmla="*/ 30 h 542"/>
                <a:gd name="T42" fmla="*/ 1817 w 1817"/>
                <a:gd name="T43" fmla="*/ 0 h 542"/>
                <a:gd name="T44" fmla="*/ 1817 w 1817"/>
                <a:gd name="T45" fmla="*/ 0 h 542"/>
                <a:gd name="T46" fmla="*/ 1692 w 1817"/>
                <a:gd name="T47" fmla="*/ 55 h 542"/>
                <a:gd name="T48" fmla="*/ 1567 w 1817"/>
                <a:gd name="T49" fmla="*/ 109 h 542"/>
                <a:gd name="T50" fmla="*/ 1442 w 1817"/>
                <a:gd name="T51" fmla="*/ 158 h 542"/>
                <a:gd name="T52" fmla="*/ 1321 w 1817"/>
                <a:gd name="T53" fmla="*/ 202 h 542"/>
                <a:gd name="T54" fmla="*/ 1199 w 1817"/>
                <a:gd name="T55" fmla="*/ 245 h 542"/>
                <a:gd name="T56" fmla="*/ 1079 w 1817"/>
                <a:gd name="T57" fmla="*/ 283 h 542"/>
                <a:gd name="T58" fmla="*/ 961 w 1817"/>
                <a:gd name="T59" fmla="*/ 319 h 542"/>
                <a:gd name="T60" fmla="*/ 845 w 1817"/>
                <a:gd name="T61" fmla="*/ 353 h 542"/>
                <a:gd name="T62" fmla="*/ 731 w 1817"/>
                <a:gd name="T63" fmla="*/ 383 h 542"/>
                <a:gd name="T64" fmla="*/ 620 w 1817"/>
                <a:gd name="T65" fmla="*/ 410 h 542"/>
                <a:gd name="T66" fmla="*/ 510 w 1817"/>
                <a:gd name="T67" fmla="*/ 437 h 542"/>
                <a:gd name="T68" fmla="*/ 402 w 1817"/>
                <a:gd name="T69" fmla="*/ 461 h 542"/>
                <a:gd name="T70" fmla="*/ 298 w 1817"/>
                <a:gd name="T71" fmla="*/ 483 h 542"/>
                <a:gd name="T72" fmla="*/ 196 w 1817"/>
                <a:gd name="T73" fmla="*/ 503 h 542"/>
                <a:gd name="T74" fmla="*/ 97 w 1817"/>
                <a:gd name="T75" fmla="*/ 523 h 542"/>
                <a:gd name="T76" fmla="*/ 0 w 1817"/>
                <a:gd name="T77" fmla="*/ 542 h 5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7" h="542">
                  <a:moveTo>
                    <a:pt x="0" y="542"/>
                  </a:moveTo>
                  <a:lnTo>
                    <a:pt x="54" y="505"/>
                  </a:lnTo>
                  <a:lnTo>
                    <a:pt x="80" y="503"/>
                  </a:lnTo>
                  <a:lnTo>
                    <a:pt x="125" y="496"/>
                  </a:lnTo>
                  <a:lnTo>
                    <a:pt x="188" y="486"/>
                  </a:lnTo>
                  <a:lnTo>
                    <a:pt x="265" y="471"/>
                  </a:lnTo>
                  <a:lnTo>
                    <a:pt x="358" y="452"/>
                  </a:lnTo>
                  <a:lnTo>
                    <a:pt x="465" y="430"/>
                  </a:lnTo>
                  <a:lnTo>
                    <a:pt x="579" y="403"/>
                  </a:lnTo>
                  <a:lnTo>
                    <a:pt x="706" y="373"/>
                  </a:lnTo>
                  <a:lnTo>
                    <a:pt x="838" y="339"/>
                  </a:lnTo>
                  <a:lnTo>
                    <a:pt x="975" y="302"/>
                  </a:lnTo>
                  <a:lnTo>
                    <a:pt x="1116" y="261"/>
                  </a:lnTo>
                  <a:lnTo>
                    <a:pt x="1260" y="216"/>
                  </a:lnTo>
                  <a:lnTo>
                    <a:pt x="1333" y="192"/>
                  </a:lnTo>
                  <a:lnTo>
                    <a:pt x="1403" y="167"/>
                  </a:lnTo>
                  <a:lnTo>
                    <a:pt x="1474" y="141"/>
                  </a:lnTo>
                  <a:lnTo>
                    <a:pt x="1545" y="114"/>
                  </a:lnTo>
                  <a:lnTo>
                    <a:pt x="1614" y="87"/>
                  </a:lnTo>
                  <a:lnTo>
                    <a:pt x="1684" y="59"/>
                  </a:lnTo>
                  <a:lnTo>
                    <a:pt x="1751" y="30"/>
                  </a:lnTo>
                  <a:lnTo>
                    <a:pt x="1817" y="0"/>
                  </a:lnTo>
                  <a:lnTo>
                    <a:pt x="1692" y="55"/>
                  </a:lnTo>
                  <a:lnTo>
                    <a:pt x="1567" y="109"/>
                  </a:lnTo>
                  <a:lnTo>
                    <a:pt x="1442" y="158"/>
                  </a:lnTo>
                  <a:lnTo>
                    <a:pt x="1321" y="202"/>
                  </a:lnTo>
                  <a:lnTo>
                    <a:pt x="1199" y="245"/>
                  </a:lnTo>
                  <a:lnTo>
                    <a:pt x="1079" y="283"/>
                  </a:lnTo>
                  <a:lnTo>
                    <a:pt x="961" y="319"/>
                  </a:lnTo>
                  <a:lnTo>
                    <a:pt x="845" y="353"/>
                  </a:lnTo>
                  <a:lnTo>
                    <a:pt x="731" y="383"/>
                  </a:lnTo>
                  <a:lnTo>
                    <a:pt x="620" y="410"/>
                  </a:lnTo>
                  <a:lnTo>
                    <a:pt x="510" y="437"/>
                  </a:lnTo>
                  <a:lnTo>
                    <a:pt x="402" y="461"/>
                  </a:lnTo>
                  <a:lnTo>
                    <a:pt x="298" y="483"/>
                  </a:lnTo>
                  <a:lnTo>
                    <a:pt x="196" y="503"/>
                  </a:lnTo>
                  <a:lnTo>
                    <a:pt x="97" y="52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3" name="Freeform 839">
              <a:extLst>
                <a:ext uri="{FF2B5EF4-FFF2-40B4-BE49-F238E27FC236}">
                  <a16:creationId xmlns:a16="http://schemas.microsoft.com/office/drawing/2014/main" id="{E64269A7-36B9-44D6-8E84-EEBC06BEE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812"/>
              <a:ext cx="778" cy="132"/>
            </a:xfrm>
            <a:custGeom>
              <a:avLst/>
              <a:gdLst>
                <a:gd name="T0" fmla="*/ 0 w 778"/>
                <a:gd name="T1" fmla="*/ 132 h 132"/>
                <a:gd name="T2" fmla="*/ 23 w 778"/>
                <a:gd name="T3" fmla="*/ 122 h 132"/>
                <a:gd name="T4" fmla="*/ 52 w 778"/>
                <a:gd name="T5" fmla="*/ 120 h 132"/>
                <a:gd name="T6" fmla="*/ 111 w 778"/>
                <a:gd name="T7" fmla="*/ 115 h 132"/>
                <a:gd name="T8" fmla="*/ 196 w 778"/>
                <a:gd name="T9" fmla="*/ 105 h 132"/>
                <a:gd name="T10" fmla="*/ 300 w 778"/>
                <a:gd name="T11" fmla="*/ 93 h 132"/>
                <a:gd name="T12" fmla="*/ 417 w 778"/>
                <a:gd name="T13" fmla="*/ 76 h 132"/>
                <a:gd name="T14" fmla="*/ 538 w 778"/>
                <a:gd name="T15" fmla="*/ 54 h 132"/>
                <a:gd name="T16" fmla="*/ 601 w 778"/>
                <a:gd name="T17" fmla="*/ 43 h 132"/>
                <a:gd name="T18" fmla="*/ 662 w 778"/>
                <a:gd name="T19" fmla="*/ 29 h 132"/>
                <a:gd name="T20" fmla="*/ 721 w 778"/>
                <a:gd name="T21" fmla="*/ 16 h 132"/>
                <a:gd name="T22" fmla="*/ 778 w 778"/>
                <a:gd name="T23" fmla="*/ 0 h 132"/>
                <a:gd name="T24" fmla="*/ 778 w 778"/>
                <a:gd name="T25" fmla="*/ 0 h 132"/>
                <a:gd name="T26" fmla="*/ 724 w 778"/>
                <a:gd name="T27" fmla="*/ 14 h 132"/>
                <a:gd name="T28" fmla="*/ 670 w 778"/>
                <a:gd name="T29" fmla="*/ 29 h 132"/>
                <a:gd name="T30" fmla="*/ 616 w 778"/>
                <a:gd name="T31" fmla="*/ 41 h 132"/>
                <a:gd name="T32" fmla="*/ 560 w 778"/>
                <a:gd name="T33" fmla="*/ 53 h 132"/>
                <a:gd name="T34" fmla="*/ 454 w 778"/>
                <a:gd name="T35" fmla="*/ 73 h 132"/>
                <a:gd name="T36" fmla="*/ 349 w 778"/>
                <a:gd name="T37" fmla="*/ 90 h 132"/>
                <a:gd name="T38" fmla="*/ 250 w 778"/>
                <a:gd name="T39" fmla="*/ 103 h 132"/>
                <a:gd name="T40" fmla="*/ 157 w 778"/>
                <a:gd name="T41" fmla="*/ 115 h 132"/>
                <a:gd name="T42" fmla="*/ 72 w 778"/>
                <a:gd name="T43" fmla="*/ 124 h 132"/>
                <a:gd name="T44" fmla="*/ 0 w 778"/>
                <a:gd name="T45" fmla="*/ 132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78" h="132">
                  <a:moveTo>
                    <a:pt x="0" y="132"/>
                  </a:moveTo>
                  <a:lnTo>
                    <a:pt x="23" y="122"/>
                  </a:lnTo>
                  <a:lnTo>
                    <a:pt x="52" y="120"/>
                  </a:lnTo>
                  <a:lnTo>
                    <a:pt x="111" y="115"/>
                  </a:lnTo>
                  <a:lnTo>
                    <a:pt x="196" y="105"/>
                  </a:lnTo>
                  <a:lnTo>
                    <a:pt x="300" y="93"/>
                  </a:lnTo>
                  <a:lnTo>
                    <a:pt x="417" y="76"/>
                  </a:lnTo>
                  <a:lnTo>
                    <a:pt x="538" y="54"/>
                  </a:lnTo>
                  <a:lnTo>
                    <a:pt x="601" y="43"/>
                  </a:lnTo>
                  <a:lnTo>
                    <a:pt x="662" y="29"/>
                  </a:lnTo>
                  <a:lnTo>
                    <a:pt x="721" y="16"/>
                  </a:lnTo>
                  <a:lnTo>
                    <a:pt x="778" y="0"/>
                  </a:lnTo>
                  <a:lnTo>
                    <a:pt x="724" y="14"/>
                  </a:lnTo>
                  <a:lnTo>
                    <a:pt x="670" y="29"/>
                  </a:lnTo>
                  <a:lnTo>
                    <a:pt x="616" y="41"/>
                  </a:lnTo>
                  <a:lnTo>
                    <a:pt x="560" y="53"/>
                  </a:lnTo>
                  <a:lnTo>
                    <a:pt x="454" y="73"/>
                  </a:lnTo>
                  <a:lnTo>
                    <a:pt x="349" y="90"/>
                  </a:lnTo>
                  <a:lnTo>
                    <a:pt x="250" y="103"/>
                  </a:lnTo>
                  <a:lnTo>
                    <a:pt x="157" y="115"/>
                  </a:lnTo>
                  <a:lnTo>
                    <a:pt x="72" y="124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4" name="Freeform 840">
              <a:extLst>
                <a:ext uri="{FF2B5EF4-FFF2-40B4-BE49-F238E27FC236}">
                  <a16:creationId xmlns:a16="http://schemas.microsoft.com/office/drawing/2014/main" id="{632EB545-474A-4084-9542-C02F9F81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248"/>
              <a:ext cx="1474" cy="565"/>
            </a:xfrm>
            <a:custGeom>
              <a:avLst/>
              <a:gdLst>
                <a:gd name="T0" fmla="*/ 274 w 1474"/>
                <a:gd name="T1" fmla="*/ 240 h 565"/>
                <a:gd name="T2" fmla="*/ 269 w 1474"/>
                <a:gd name="T3" fmla="*/ 262 h 565"/>
                <a:gd name="T4" fmla="*/ 261 w 1474"/>
                <a:gd name="T5" fmla="*/ 284 h 565"/>
                <a:gd name="T6" fmla="*/ 249 w 1474"/>
                <a:gd name="T7" fmla="*/ 308 h 565"/>
                <a:gd name="T8" fmla="*/ 233 w 1474"/>
                <a:gd name="T9" fmla="*/ 332 h 565"/>
                <a:gd name="T10" fmla="*/ 218 w 1474"/>
                <a:gd name="T11" fmla="*/ 355 h 565"/>
                <a:gd name="T12" fmla="*/ 200 w 1474"/>
                <a:gd name="T13" fmla="*/ 379 h 565"/>
                <a:gd name="T14" fmla="*/ 181 w 1474"/>
                <a:gd name="T15" fmla="*/ 401 h 565"/>
                <a:gd name="T16" fmla="*/ 159 w 1474"/>
                <a:gd name="T17" fmla="*/ 424 h 565"/>
                <a:gd name="T18" fmla="*/ 117 w 1474"/>
                <a:gd name="T19" fmla="*/ 467 h 565"/>
                <a:gd name="T20" fmla="*/ 75 w 1474"/>
                <a:gd name="T21" fmla="*/ 506 h 565"/>
                <a:gd name="T22" fmla="*/ 34 w 1474"/>
                <a:gd name="T23" fmla="*/ 539 h 565"/>
                <a:gd name="T24" fmla="*/ 0 w 1474"/>
                <a:gd name="T25" fmla="*/ 565 h 565"/>
                <a:gd name="T26" fmla="*/ 83 w 1474"/>
                <a:gd name="T27" fmla="*/ 539 h 565"/>
                <a:gd name="T28" fmla="*/ 171 w 1474"/>
                <a:gd name="T29" fmla="*/ 512 h 565"/>
                <a:gd name="T30" fmla="*/ 262 w 1474"/>
                <a:gd name="T31" fmla="*/ 484 h 565"/>
                <a:gd name="T32" fmla="*/ 355 w 1474"/>
                <a:gd name="T33" fmla="*/ 452 h 565"/>
                <a:gd name="T34" fmla="*/ 450 w 1474"/>
                <a:gd name="T35" fmla="*/ 419 h 565"/>
                <a:gd name="T36" fmla="*/ 546 w 1474"/>
                <a:gd name="T37" fmla="*/ 384 h 565"/>
                <a:gd name="T38" fmla="*/ 644 w 1474"/>
                <a:gd name="T39" fmla="*/ 348 h 565"/>
                <a:gd name="T40" fmla="*/ 742 w 1474"/>
                <a:gd name="T41" fmla="*/ 313 h 565"/>
                <a:gd name="T42" fmla="*/ 840 w 1474"/>
                <a:gd name="T43" fmla="*/ 276 h 565"/>
                <a:gd name="T44" fmla="*/ 938 w 1474"/>
                <a:gd name="T45" fmla="*/ 237 h 565"/>
                <a:gd name="T46" fmla="*/ 1032 w 1474"/>
                <a:gd name="T47" fmla="*/ 198 h 565"/>
                <a:gd name="T48" fmla="*/ 1127 w 1474"/>
                <a:gd name="T49" fmla="*/ 159 h 565"/>
                <a:gd name="T50" fmla="*/ 1219 w 1474"/>
                <a:gd name="T51" fmla="*/ 120 h 565"/>
                <a:gd name="T52" fmla="*/ 1307 w 1474"/>
                <a:gd name="T53" fmla="*/ 81 h 565"/>
                <a:gd name="T54" fmla="*/ 1393 w 1474"/>
                <a:gd name="T55" fmla="*/ 43 h 565"/>
                <a:gd name="T56" fmla="*/ 1474 w 1474"/>
                <a:gd name="T57" fmla="*/ 4 h 565"/>
                <a:gd name="T58" fmla="*/ 1454 w 1474"/>
                <a:gd name="T59" fmla="*/ 0 h 565"/>
                <a:gd name="T60" fmla="*/ 1378 w 1474"/>
                <a:gd name="T61" fmla="*/ 27 h 565"/>
                <a:gd name="T62" fmla="*/ 1301 w 1474"/>
                <a:gd name="T63" fmla="*/ 53 h 565"/>
                <a:gd name="T64" fmla="*/ 1223 w 1474"/>
                <a:gd name="T65" fmla="*/ 78 h 565"/>
                <a:gd name="T66" fmla="*/ 1144 w 1474"/>
                <a:gd name="T67" fmla="*/ 102 h 565"/>
                <a:gd name="T68" fmla="*/ 1064 w 1474"/>
                <a:gd name="T69" fmla="*/ 124 h 565"/>
                <a:gd name="T70" fmla="*/ 983 w 1474"/>
                <a:gd name="T71" fmla="*/ 144 h 565"/>
                <a:gd name="T72" fmla="*/ 904 w 1474"/>
                <a:gd name="T73" fmla="*/ 163 h 565"/>
                <a:gd name="T74" fmla="*/ 826 w 1474"/>
                <a:gd name="T75" fmla="*/ 179 h 565"/>
                <a:gd name="T76" fmla="*/ 748 w 1474"/>
                <a:gd name="T77" fmla="*/ 195 h 565"/>
                <a:gd name="T78" fmla="*/ 672 w 1474"/>
                <a:gd name="T79" fmla="*/ 208 h 565"/>
                <a:gd name="T80" fmla="*/ 598 w 1474"/>
                <a:gd name="T81" fmla="*/ 218 h 565"/>
                <a:gd name="T82" fmla="*/ 527 w 1474"/>
                <a:gd name="T83" fmla="*/ 228 h 565"/>
                <a:gd name="T84" fmla="*/ 458 w 1474"/>
                <a:gd name="T85" fmla="*/ 234 h 565"/>
                <a:gd name="T86" fmla="*/ 394 w 1474"/>
                <a:gd name="T87" fmla="*/ 239 h 565"/>
                <a:gd name="T88" fmla="*/ 331 w 1474"/>
                <a:gd name="T89" fmla="*/ 240 h 565"/>
                <a:gd name="T90" fmla="*/ 274 w 1474"/>
                <a:gd name="T91" fmla="*/ 240 h 5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4" h="565">
                  <a:moveTo>
                    <a:pt x="274" y="240"/>
                  </a:moveTo>
                  <a:lnTo>
                    <a:pt x="269" y="262"/>
                  </a:lnTo>
                  <a:lnTo>
                    <a:pt x="261" y="284"/>
                  </a:lnTo>
                  <a:lnTo>
                    <a:pt x="249" y="308"/>
                  </a:lnTo>
                  <a:lnTo>
                    <a:pt x="233" y="332"/>
                  </a:lnTo>
                  <a:lnTo>
                    <a:pt x="218" y="355"/>
                  </a:lnTo>
                  <a:lnTo>
                    <a:pt x="200" y="379"/>
                  </a:lnTo>
                  <a:lnTo>
                    <a:pt x="181" y="401"/>
                  </a:lnTo>
                  <a:lnTo>
                    <a:pt x="159" y="424"/>
                  </a:lnTo>
                  <a:lnTo>
                    <a:pt x="117" y="467"/>
                  </a:lnTo>
                  <a:lnTo>
                    <a:pt x="75" y="506"/>
                  </a:lnTo>
                  <a:lnTo>
                    <a:pt x="34" y="539"/>
                  </a:lnTo>
                  <a:lnTo>
                    <a:pt x="0" y="565"/>
                  </a:lnTo>
                  <a:lnTo>
                    <a:pt x="83" y="539"/>
                  </a:lnTo>
                  <a:lnTo>
                    <a:pt x="171" y="512"/>
                  </a:lnTo>
                  <a:lnTo>
                    <a:pt x="262" y="484"/>
                  </a:lnTo>
                  <a:lnTo>
                    <a:pt x="355" y="452"/>
                  </a:lnTo>
                  <a:lnTo>
                    <a:pt x="450" y="419"/>
                  </a:lnTo>
                  <a:lnTo>
                    <a:pt x="546" y="384"/>
                  </a:lnTo>
                  <a:lnTo>
                    <a:pt x="644" y="348"/>
                  </a:lnTo>
                  <a:lnTo>
                    <a:pt x="742" y="313"/>
                  </a:lnTo>
                  <a:lnTo>
                    <a:pt x="840" y="276"/>
                  </a:lnTo>
                  <a:lnTo>
                    <a:pt x="938" y="237"/>
                  </a:lnTo>
                  <a:lnTo>
                    <a:pt x="1032" y="198"/>
                  </a:lnTo>
                  <a:lnTo>
                    <a:pt x="1127" y="159"/>
                  </a:lnTo>
                  <a:lnTo>
                    <a:pt x="1219" y="120"/>
                  </a:lnTo>
                  <a:lnTo>
                    <a:pt x="1307" y="81"/>
                  </a:lnTo>
                  <a:lnTo>
                    <a:pt x="1393" y="43"/>
                  </a:lnTo>
                  <a:lnTo>
                    <a:pt x="1474" y="4"/>
                  </a:lnTo>
                  <a:lnTo>
                    <a:pt x="1454" y="0"/>
                  </a:lnTo>
                  <a:lnTo>
                    <a:pt x="1378" y="27"/>
                  </a:lnTo>
                  <a:lnTo>
                    <a:pt x="1301" y="53"/>
                  </a:lnTo>
                  <a:lnTo>
                    <a:pt x="1223" y="78"/>
                  </a:lnTo>
                  <a:lnTo>
                    <a:pt x="1144" y="102"/>
                  </a:lnTo>
                  <a:lnTo>
                    <a:pt x="1064" y="124"/>
                  </a:lnTo>
                  <a:lnTo>
                    <a:pt x="983" y="144"/>
                  </a:lnTo>
                  <a:lnTo>
                    <a:pt x="904" y="163"/>
                  </a:lnTo>
                  <a:lnTo>
                    <a:pt x="826" y="179"/>
                  </a:lnTo>
                  <a:lnTo>
                    <a:pt x="748" y="195"/>
                  </a:lnTo>
                  <a:lnTo>
                    <a:pt x="672" y="208"/>
                  </a:lnTo>
                  <a:lnTo>
                    <a:pt x="598" y="218"/>
                  </a:lnTo>
                  <a:lnTo>
                    <a:pt x="527" y="228"/>
                  </a:lnTo>
                  <a:lnTo>
                    <a:pt x="458" y="234"/>
                  </a:lnTo>
                  <a:lnTo>
                    <a:pt x="394" y="239"/>
                  </a:lnTo>
                  <a:lnTo>
                    <a:pt x="331" y="240"/>
                  </a:lnTo>
                  <a:lnTo>
                    <a:pt x="274" y="24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5" name="Freeform 841">
              <a:extLst>
                <a:ext uri="{FF2B5EF4-FFF2-40B4-BE49-F238E27FC236}">
                  <a16:creationId xmlns:a16="http://schemas.microsoft.com/office/drawing/2014/main" id="{87898F86-33CB-46DD-A521-B5B4DB31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07"/>
              <a:ext cx="595" cy="135"/>
            </a:xfrm>
            <a:custGeom>
              <a:avLst/>
              <a:gdLst>
                <a:gd name="T0" fmla="*/ 156 w 595"/>
                <a:gd name="T1" fmla="*/ 49 h 135"/>
                <a:gd name="T2" fmla="*/ 140 w 595"/>
                <a:gd name="T3" fmla="*/ 63 h 135"/>
                <a:gd name="T4" fmla="*/ 122 w 595"/>
                <a:gd name="T5" fmla="*/ 76 h 135"/>
                <a:gd name="T6" fmla="*/ 102 w 595"/>
                <a:gd name="T7" fmla="*/ 88 h 135"/>
                <a:gd name="T8" fmla="*/ 80 w 595"/>
                <a:gd name="T9" fmla="*/ 100 h 135"/>
                <a:gd name="T10" fmla="*/ 36 w 595"/>
                <a:gd name="T11" fmla="*/ 120 h 135"/>
                <a:gd name="T12" fmla="*/ 0 w 595"/>
                <a:gd name="T13" fmla="*/ 135 h 135"/>
                <a:gd name="T14" fmla="*/ 66 w 595"/>
                <a:gd name="T15" fmla="*/ 124 h 135"/>
                <a:gd name="T16" fmla="*/ 139 w 595"/>
                <a:gd name="T17" fmla="*/ 110 h 135"/>
                <a:gd name="T18" fmla="*/ 215 w 595"/>
                <a:gd name="T19" fmla="*/ 95 h 135"/>
                <a:gd name="T20" fmla="*/ 292 w 595"/>
                <a:gd name="T21" fmla="*/ 78 h 135"/>
                <a:gd name="T22" fmla="*/ 372 w 595"/>
                <a:gd name="T23" fmla="*/ 59 h 135"/>
                <a:gd name="T24" fmla="*/ 449 w 595"/>
                <a:gd name="T25" fmla="*/ 41 h 135"/>
                <a:gd name="T26" fmla="*/ 524 w 595"/>
                <a:gd name="T27" fmla="*/ 22 h 135"/>
                <a:gd name="T28" fmla="*/ 595 w 595"/>
                <a:gd name="T29" fmla="*/ 2 h 135"/>
                <a:gd name="T30" fmla="*/ 590 w 595"/>
                <a:gd name="T31" fmla="*/ 0 h 135"/>
                <a:gd name="T32" fmla="*/ 529 w 595"/>
                <a:gd name="T33" fmla="*/ 14 h 135"/>
                <a:gd name="T34" fmla="*/ 466 w 595"/>
                <a:gd name="T35" fmla="*/ 24 h 135"/>
                <a:gd name="T36" fmla="*/ 405 w 595"/>
                <a:gd name="T37" fmla="*/ 34 h 135"/>
                <a:gd name="T38" fmla="*/ 346 w 595"/>
                <a:gd name="T39" fmla="*/ 43 h 135"/>
                <a:gd name="T40" fmla="*/ 289 w 595"/>
                <a:gd name="T41" fmla="*/ 48 h 135"/>
                <a:gd name="T42" fmla="*/ 238 w 595"/>
                <a:gd name="T43" fmla="*/ 51 h 135"/>
                <a:gd name="T44" fmla="*/ 193 w 595"/>
                <a:gd name="T45" fmla="*/ 53 h 135"/>
                <a:gd name="T46" fmla="*/ 156 w 595"/>
                <a:gd name="T47" fmla="*/ 49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5" h="135">
                  <a:moveTo>
                    <a:pt x="156" y="49"/>
                  </a:moveTo>
                  <a:lnTo>
                    <a:pt x="140" y="63"/>
                  </a:lnTo>
                  <a:lnTo>
                    <a:pt x="122" y="76"/>
                  </a:lnTo>
                  <a:lnTo>
                    <a:pt x="102" y="88"/>
                  </a:lnTo>
                  <a:lnTo>
                    <a:pt x="80" y="100"/>
                  </a:lnTo>
                  <a:lnTo>
                    <a:pt x="36" y="120"/>
                  </a:lnTo>
                  <a:lnTo>
                    <a:pt x="0" y="135"/>
                  </a:lnTo>
                  <a:lnTo>
                    <a:pt x="66" y="124"/>
                  </a:lnTo>
                  <a:lnTo>
                    <a:pt x="139" y="110"/>
                  </a:lnTo>
                  <a:lnTo>
                    <a:pt x="215" y="95"/>
                  </a:lnTo>
                  <a:lnTo>
                    <a:pt x="292" y="78"/>
                  </a:lnTo>
                  <a:lnTo>
                    <a:pt x="372" y="59"/>
                  </a:lnTo>
                  <a:lnTo>
                    <a:pt x="449" y="41"/>
                  </a:lnTo>
                  <a:lnTo>
                    <a:pt x="524" y="22"/>
                  </a:lnTo>
                  <a:lnTo>
                    <a:pt x="595" y="2"/>
                  </a:lnTo>
                  <a:lnTo>
                    <a:pt x="590" y="0"/>
                  </a:lnTo>
                  <a:lnTo>
                    <a:pt x="529" y="14"/>
                  </a:lnTo>
                  <a:lnTo>
                    <a:pt x="466" y="24"/>
                  </a:lnTo>
                  <a:lnTo>
                    <a:pt x="405" y="34"/>
                  </a:lnTo>
                  <a:lnTo>
                    <a:pt x="346" y="43"/>
                  </a:lnTo>
                  <a:lnTo>
                    <a:pt x="289" y="48"/>
                  </a:lnTo>
                  <a:lnTo>
                    <a:pt x="238" y="51"/>
                  </a:lnTo>
                  <a:lnTo>
                    <a:pt x="193" y="53"/>
                  </a:lnTo>
                  <a:lnTo>
                    <a:pt x="156" y="49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6" name="Freeform 842">
              <a:extLst>
                <a:ext uri="{FF2B5EF4-FFF2-40B4-BE49-F238E27FC236}">
                  <a16:creationId xmlns:a16="http://schemas.microsoft.com/office/drawing/2014/main" id="{94E3856C-D8C6-4FAC-A9C7-18C3C52D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252"/>
              <a:ext cx="1471" cy="586"/>
            </a:xfrm>
            <a:custGeom>
              <a:avLst/>
              <a:gdLst>
                <a:gd name="T0" fmla="*/ 275 w 1471"/>
                <a:gd name="T1" fmla="*/ 262 h 586"/>
                <a:gd name="T2" fmla="*/ 269 w 1471"/>
                <a:gd name="T3" fmla="*/ 284 h 586"/>
                <a:gd name="T4" fmla="*/ 260 w 1471"/>
                <a:gd name="T5" fmla="*/ 306 h 586"/>
                <a:gd name="T6" fmla="*/ 248 w 1471"/>
                <a:gd name="T7" fmla="*/ 329 h 586"/>
                <a:gd name="T8" fmla="*/ 235 w 1471"/>
                <a:gd name="T9" fmla="*/ 353 h 586"/>
                <a:gd name="T10" fmla="*/ 218 w 1471"/>
                <a:gd name="T11" fmla="*/ 377 h 586"/>
                <a:gd name="T12" fmla="*/ 199 w 1471"/>
                <a:gd name="T13" fmla="*/ 400 h 586"/>
                <a:gd name="T14" fmla="*/ 181 w 1471"/>
                <a:gd name="T15" fmla="*/ 422 h 586"/>
                <a:gd name="T16" fmla="*/ 161 w 1471"/>
                <a:gd name="T17" fmla="*/ 446 h 586"/>
                <a:gd name="T18" fmla="*/ 117 w 1471"/>
                <a:gd name="T19" fmla="*/ 488 h 586"/>
                <a:gd name="T20" fmla="*/ 74 w 1471"/>
                <a:gd name="T21" fmla="*/ 527 h 586"/>
                <a:gd name="T22" fmla="*/ 34 w 1471"/>
                <a:gd name="T23" fmla="*/ 561 h 586"/>
                <a:gd name="T24" fmla="*/ 0 w 1471"/>
                <a:gd name="T25" fmla="*/ 586 h 586"/>
                <a:gd name="T26" fmla="*/ 85 w 1471"/>
                <a:gd name="T27" fmla="*/ 561 h 586"/>
                <a:gd name="T28" fmla="*/ 171 w 1471"/>
                <a:gd name="T29" fmla="*/ 534 h 586"/>
                <a:gd name="T30" fmla="*/ 262 w 1471"/>
                <a:gd name="T31" fmla="*/ 503 h 586"/>
                <a:gd name="T32" fmla="*/ 355 w 1471"/>
                <a:gd name="T33" fmla="*/ 470 h 586"/>
                <a:gd name="T34" fmla="*/ 449 w 1471"/>
                <a:gd name="T35" fmla="*/ 436 h 586"/>
                <a:gd name="T36" fmla="*/ 545 w 1471"/>
                <a:gd name="T37" fmla="*/ 400 h 586"/>
                <a:gd name="T38" fmla="*/ 642 w 1471"/>
                <a:gd name="T39" fmla="*/ 361 h 586"/>
                <a:gd name="T40" fmla="*/ 740 w 1471"/>
                <a:gd name="T41" fmla="*/ 324 h 586"/>
                <a:gd name="T42" fmla="*/ 836 w 1471"/>
                <a:gd name="T43" fmla="*/ 284 h 586"/>
                <a:gd name="T44" fmla="*/ 934 w 1471"/>
                <a:gd name="T45" fmla="*/ 245 h 586"/>
                <a:gd name="T46" fmla="*/ 1028 w 1471"/>
                <a:gd name="T47" fmla="*/ 204 h 586"/>
                <a:gd name="T48" fmla="*/ 1123 w 1471"/>
                <a:gd name="T49" fmla="*/ 164 h 586"/>
                <a:gd name="T50" fmla="*/ 1214 w 1471"/>
                <a:gd name="T51" fmla="*/ 123 h 586"/>
                <a:gd name="T52" fmla="*/ 1304 w 1471"/>
                <a:gd name="T53" fmla="*/ 83 h 586"/>
                <a:gd name="T54" fmla="*/ 1388 w 1471"/>
                <a:gd name="T55" fmla="*/ 44 h 586"/>
                <a:gd name="T56" fmla="*/ 1471 w 1471"/>
                <a:gd name="T57" fmla="*/ 5 h 586"/>
                <a:gd name="T58" fmla="*/ 1449 w 1471"/>
                <a:gd name="T59" fmla="*/ 0 h 586"/>
                <a:gd name="T60" fmla="*/ 1373 w 1471"/>
                <a:gd name="T61" fmla="*/ 27 h 586"/>
                <a:gd name="T62" fmla="*/ 1297 w 1471"/>
                <a:gd name="T63" fmla="*/ 54 h 586"/>
                <a:gd name="T64" fmla="*/ 1217 w 1471"/>
                <a:gd name="T65" fmla="*/ 81 h 586"/>
                <a:gd name="T66" fmla="*/ 1140 w 1471"/>
                <a:gd name="T67" fmla="*/ 104 h 586"/>
                <a:gd name="T68" fmla="*/ 1059 w 1471"/>
                <a:gd name="T69" fmla="*/ 128 h 586"/>
                <a:gd name="T70" fmla="*/ 979 w 1471"/>
                <a:gd name="T71" fmla="*/ 150 h 586"/>
                <a:gd name="T72" fmla="*/ 902 w 1471"/>
                <a:gd name="T73" fmla="*/ 172 h 586"/>
                <a:gd name="T74" fmla="*/ 822 w 1471"/>
                <a:gd name="T75" fmla="*/ 191 h 586"/>
                <a:gd name="T76" fmla="*/ 746 w 1471"/>
                <a:gd name="T77" fmla="*/ 208 h 586"/>
                <a:gd name="T78" fmla="*/ 670 w 1471"/>
                <a:gd name="T79" fmla="*/ 223 h 586"/>
                <a:gd name="T80" fmla="*/ 598 w 1471"/>
                <a:gd name="T81" fmla="*/ 235 h 586"/>
                <a:gd name="T82" fmla="*/ 527 w 1471"/>
                <a:gd name="T83" fmla="*/ 246 h 586"/>
                <a:gd name="T84" fmla="*/ 458 w 1471"/>
                <a:gd name="T85" fmla="*/ 253 h 586"/>
                <a:gd name="T86" fmla="*/ 394 w 1471"/>
                <a:gd name="T87" fmla="*/ 260 h 586"/>
                <a:gd name="T88" fmla="*/ 333 w 1471"/>
                <a:gd name="T89" fmla="*/ 262 h 586"/>
                <a:gd name="T90" fmla="*/ 275 w 1471"/>
                <a:gd name="T91" fmla="*/ 262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1" h="586">
                  <a:moveTo>
                    <a:pt x="275" y="262"/>
                  </a:moveTo>
                  <a:lnTo>
                    <a:pt x="269" y="284"/>
                  </a:lnTo>
                  <a:lnTo>
                    <a:pt x="260" y="306"/>
                  </a:lnTo>
                  <a:lnTo>
                    <a:pt x="248" y="329"/>
                  </a:lnTo>
                  <a:lnTo>
                    <a:pt x="235" y="353"/>
                  </a:lnTo>
                  <a:lnTo>
                    <a:pt x="218" y="377"/>
                  </a:lnTo>
                  <a:lnTo>
                    <a:pt x="199" y="400"/>
                  </a:lnTo>
                  <a:lnTo>
                    <a:pt x="181" y="422"/>
                  </a:lnTo>
                  <a:lnTo>
                    <a:pt x="161" y="446"/>
                  </a:lnTo>
                  <a:lnTo>
                    <a:pt x="117" y="488"/>
                  </a:lnTo>
                  <a:lnTo>
                    <a:pt x="74" y="527"/>
                  </a:lnTo>
                  <a:lnTo>
                    <a:pt x="34" y="561"/>
                  </a:lnTo>
                  <a:lnTo>
                    <a:pt x="0" y="586"/>
                  </a:lnTo>
                  <a:lnTo>
                    <a:pt x="85" y="561"/>
                  </a:lnTo>
                  <a:lnTo>
                    <a:pt x="171" y="534"/>
                  </a:lnTo>
                  <a:lnTo>
                    <a:pt x="262" y="503"/>
                  </a:lnTo>
                  <a:lnTo>
                    <a:pt x="355" y="470"/>
                  </a:lnTo>
                  <a:lnTo>
                    <a:pt x="449" y="436"/>
                  </a:lnTo>
                  <a:lnTo>
                    <a:pt x="545" y="400"/>
                  </a:lnTo>
                  <a:lnTo>
                    <a:pt x="642" y="361"/>
                  </a:lnTo>
                  <a:lnTo>
                    <a:pt x="740" y="324"/>
                  </a:lnTo>
                  <a:lnTo>
                    <a:pt x="836" y="284"/>
                  </a:lnTo>
                  <a:lnTo>
                    <a:pt x="934" y="245"/>
                  </a:lnTo>
                  <a:lnTo>
                    <a:pt x="1028" y="204"/>
                  </a:lnTo>
                  <a:lnTo>
                    <a:pt x="1123" y="164"/>
                  </a:lnTo>
                  <a:lnTo>
                    <a:pt x="1214" y="123"/>
                  </a:lnTo>
                  <a:lnTo>
                    <a:pt x="1304" y="83"/>
                  </a:lnTo>
                  <a:lnTo>
                    <a:pt x="1388" y="44"/>
                  </a:lnTo>
                  <a:lnTo>
                    <a:pt x="1471" y="5"/>
                  </a:lnTo>
                  <a:lnTo>
                    <a:pt x="1449" y="0"/>
                  </a:lnTo>
                  <a:lnTo>
                    <a:pt x="1373" y="27"/>
                  </a:lnTo>
                  <a:lnTo>
                    <a:pt x="1297" y="54"/>
                  </a:lnTo>
                  <a:lnTo>
                    <a:pt x="1217" y="81"/>
                  </a:lnTo>
                  <a:lnTo>
                    <a:pt x="1140" y="104"/>
                  </a:lnTo>
                  <a:lnTo>
                    <a:pt x="1059" y="128"/>
                  </a:lnTo>
                  <a:lnTo>
                    <a:pt x="979" y="150"/>
                  </a:lnTo>
                  <a:lnTo>
                    <a:pt x="902" y="172"/>
                  </a:lnTo>
                  <a:lnTo>
                    <a:pt x="822" y="191"/>
                  </a:lnTo>
                  <a:lnTo>
                    <a:pt x="746" y="208"/>
                  </a:lnTo>
                  <a:lnTo>
                    <a:pt x="670" y="223"/>
                  </a:lnTo>
                  <a:lnTo>
                    <a:pt x="598" y="235"/>
                  </a:lnTo>
                  <a:lnTo>
                    <a:pt x="527" y="246"/>
                  </a:lnTo>
                  <a:lnTo>
                    <a:pt x="458" y="253"/>
                  </a:lnTo>
                  <a:lnTo>
                    <a:pt x="394" y="260"/>
                  </a:lnTo>
                  <a:lnTo>
                    <a:pt x="333" y="262"/>
                  </a:lnTo>
                  <a:lnTo>
                    <a:pt x="275" y="26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7" name="Freeform 843">
              <a:extLst>
                <a:ext uri="{FF2B5EF4-FFF2-40B4-BE49-F238E27FC236}">
                  <a16:creationId xmlns:a16="http://schemas.microsoft.com/office/drawing/2014/main" id="{E1AC2A72-EF9B-4762-A33E-1088E676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32 w 494"/>
                <a:gd name="T3" fmla="*/ 5 h 120"/>
                <a:gd name="T4" fmla="*/ 67 w 494"/>
                <a:gd name="T5" fmla="*/ 12 h 120"/>
                <a:gd name="T6" fmla="*/ 106 w 494"/>
                <a:gd name="T7" fmla="*/ 18 h 120"/>
                <a:gd name="T8" fmla="*/ 153 w 494"/>
                <a:gd name="T9" fmla="*/ 27 h 120"/>
                <a:gd name="T10" fmla="*/ 206 w 494"/>
                <a:gd name="T11" fmla="*/ 35 h 120"/>
                <a:gd name="T12" fmla="*/ 268 w 494"/>
                <a:gd name="T13" fmla="*/ 44 h 120"/>
                <a:gd name="T14" fmla="*/ 339 w 494"/>
                <a:gd name="T15" fmla="*/ 54 h 120"/>
                <a:gd name="T16" fmla="*/ 420 w 494"/>
                <a:gd name="T17" fmla="*/ 62 h 120"/>
                <a:gd name="T18" fmla="*/ 439 w 494"/>
                <a:gd name="T19" fmla="*/ 64 h 120"/>
                <a:gd name="T20" fmla="*/ 459 w 494"/>
                <a:gd name="T21" fmla="*/ 64 h 120"/>
                <a:gd name="T22" fmla="*/ 476 w 494"/>
                <a:gd name="T23" fmla="*/ 64 h 120"/>
                <a:gd name="T24" fmla="*/ 494 w 494"/>
                <a:gd name="T25" fmla="*/ 62 h 120"/>
                <a:gd name="T26" fmla="*/ 471 w 494"/>
                <a:gd name="T27" fmla="*/ 81 h 120"/>
                <a:gd name="T28" fmla="*/ 449 w 494"/>
                <a:gd name="T29" fmla="*/ 96 h 120"/>
                <a:gd name="T30" fmla="*/ 437 w 494"/>
                <a:gd name="T31" fmla="*/ 105 h 120"/>
                <a:gd name="T32" fmla="*/ 423 w 494"/>
                <a:gd name="T33" fmla="*/ 110 h 120"/>
                <a:gd name="T34" fmla="*/ 408 w 494"/>
                <a:gd name="T35" fmla="*/ 115 h 120"/>
                <a:gd name="T36" fmla="*/ 391 w 494"/>
                <a:gd name="T37" fmla="*/ 120 h 120"/>
                <a:gd name="T38" fmla="*/ 342 w 494"/>
                <a:gd name="T39" fmla="*/ 103 h 120"/>
                <a:gd name="T40" fmla="*/ 295 w 494"/>
                <a:gd name="T41" fmla="*/ 88 h 120"/>
                <a:gd name="T42" fmla="*/ 246 w 494"/>
                <a:gd name="T43" fmla="*/ 71 h 120"/>
                <a:gd name="T44" fmla="*/ 195 w 494"/>
                <a:gd name="T45" fmla="*/ 57 h 120"/>
                <a:gd name="T46" fmla="*/ 146 w 494"/>
                <a:gd name="T47" fmla="*/ 42 h 120"/>
                <a:gd name="T48" fmla="*/ 97 w 494"/>
                <a:gd name="T49" fmla="*/ 29 h 120"/>
                <a:gd name="T50" fmla="*/ 49 w 494"/>
                <a:gd name="T51" fmla="*/ 13 h 120"/>
                <a:gd name="T52" fmla="*/ 0 w 494"/>
                <a:gd name="T53" fmla="*/ 0 h 1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32" y="5"/>
                  </a:lnTo>
                  <a:lnTo>
                    <a:pt x="67" y="12"/>
                  </a:lnTo>
                  <a:lnTo>
                    <a:pt x="106" y="18"/>
                  </a:lnTo>
                  <a:lnTo>
                    <a:pt x="153" y="27"/>
                  </a:lnTo>
                  <a:lnTo>
                    <a:pt x="206" y="35"/>
                  </a:lnTo>
                  <a:lnTo>
                    <a:pt x="268" y="44"/>
                  </a:lnTo>
                  <a:lnTo>
                    <a:pt x="339" y="54"/>
                  </a:lnTo>
                  <a:lnTo>
                    <a:pt x="420" y="62"/>
                  </a:lnTo>
                  <a:lnTo>
                    <a:pt x="439" y="64"/>
                  </a:lnTo>
                  <a:lnTo>
                    <a:pt x="459" y="64"/>
                  </a:lnTo>
                  <a:lnTo>
                    <a:pt x="476" y="64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8" name="Freeform 844">
              <a:extLst>
                <a:ext uri="{FF2B5EF4-FFF2-40B4-BE49-F238E27FC236}">
                  <a16:creationId xmlns:a16="http://schemas.microsoft.com/office/drawing/2014/main" id="{9E1394C5-9F11-481B-AAE6-873A456F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09"/>
              <a:ext cx="591" cy="144"/>
            </a:xfrm>
            <a:custGeom>
              <a:avLst/>
              <a:gdLst>
                <a:gd name="T0" fmla="*/ 153 w 591"/>
                <a:gd name="T1" fmla="*/ 54 h 144"/>
                <a:gd name="T2" fmla="*/ 138 w 591"/>
                <a:gd name="T3" fmla="*/ 68 h 144"/>
                <a:gd name="T4" fmla="*/ 120 w 591"/>
                <a:gd name="T5" fmla="*/ 79 h 144"/>
                <a:gd name="T6" fmla="*/ 99 w 591"/>
                <a:gd name="T7" fmla="*/ 93 h 144"/>
                <a:gd name="T8" fmla="*/ 79 w 591"/>
                <a:gd name="T9" fmla="*/ 106 h 144"/>
                <a:gd name="T10" fmla="*/ 35 w 591"/>
                <a:gd name="T11" fmla="*/ 128 h 144"/>
                <a:gd name="T12" fmla="*/ 0 w 591"/>
                <a:gd name="T13" fmla="*/ 144 h 144"/>
                <a:gd name="T14" fmla="*/ 66 w 591"/>
                <a:gd name="T15" fmla="*/ 132 h 144"/>
                <a:gd name="T16" fmla="*/ 136 w 591"/>
                <a:gd name="T17" fmla="*/ 117 h 144"/>
                <a:gd name="T18" fmla="*/ 212 w 591"/>
                <a:gd name="T19" fmla="*/ 100 h 144"/>
                <a:gd name="T20" fmla="*/ 290 w 591"/>
                <a:gd name="T21" fmla="*/ 81 h 144"/>
                <a:gd name="T22" fmla="*/ 368 w 591"/>
                <a:gd name="T23" fmla="*/ 62 h 144"/>
                <a:gd name="T24" fmla="*/ 445 w 591"/>
                <a:gd name="T25" fmla="*/ 42 h 144"/>
                <a:gd name="T26" fmla="*/ 520 w 591"/>
                <a:gd name="T27" fmla="*/ 22 h 144"/>
                <a:gd name="T28" fmla="*/ 591 w 591"/>
                <a:gd name="T29" fmla="*/ 2 h 144"/>
                <a:gd name="T30" fmla="*/ 586 w 591"/>
                <a:gd name="T31" fmla="*/ 0 h 144"/>
                <a:gd name="T32" fmla="*/ 525 w 591"/>
                <a:gd name="T33" fmla="*/ 13 h 144"/>
                <a:gd name="T34" fmla="*/ 462 w 591"/>
                <a:gd name="T35" fmla="*/ 25 h 144"/>
                <a:gd name="T36" fmla="*/ 402 w 591"/>
                <a:gd name="T37" fmla="*/ 35 h 144"/>
                <a:gd name="T38" fmla="*/ 342 w 591"/>
                <a:gd name="T39" fmla="*/ 44 h 144"/>
                <a:gd name="T40" fmla="*/ 287 w 591"/>
                <a:gd name="T41" fmla="*/ 51 h 144"/>
                <a:gd name="T42" fmla="*/ 236 w 591"/>
                <a:gd name="T43" fmla="*/ 54 h 144"/>
                <a:gd name="T44" fmla="*/ 190 w 591"/>
                <a:gd name="T45" fmla="*/ 56 h 144"/>
                <a:gd name="T46" fmla="*/ 153 w 591"/>
                <a:gd name="T47" fmla="*/ 54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91" h="144">
                  <a:moveTo>
                    <a:pt x="153" y="54"/>
                  </a:moveTo>
                  <a:lnTo>
                    <a:pt x="138" y="68"/>
                  </a:lnTo>
                  <a:lnTo>
                    <a:pt x="120" y="79"/>
                  </a:lnTo>
                  <a:lnTo>
                    <a:pt x="99" y="93"/>
                  </a:lnTo>
                  <a:lnTo>
                    <a:pt x="79" y="106"/>
                  </a:lnTo>
                  <a:lnTo>
                    <a:pt x="35" y="128"/>
                  </a:lnTo>
                  <a:lnTo>
                    <a:pt x="0" y="144"/>
                  </a:lnTo>
                  <a:lnTo>
                    <a:pt x="66" y="132"/>
                  </a:lnTo>
                  <a:lnTo>
                    <a:pt x="136" y="117"/>
                  </a:lnTo>
                  <a:lnTo>
                    <a:pt x="212" y="100"/>
                  </a:lnTo>
                  <a:lnTo>
                    <a:pt x="290" y="81"/>
                  </a:lnTo>
                  <a:lnTo>
                    <a:pt x="368" y="62"/>
                  </a:lnTo>
                  <a:lnTo>
                    <a:pt x="445" y="42"/>
                  </a:lnTo>
                  <a:lnTo>
                    <a:pt x="520" y="22"/>
                  </a:lnTo>
                  <a:lnTo>
                    <a:pt x="591" y="2"/>
                  </a:lnTo>
                  <a:lnTo>
                    <a:pt x="586" y="0"/>
                  </a:lnTo>
                  <a:lnTo>
                    <a:pt x="525" y="13"/>
                  </a:lnTo>
                  <a:lnTo>
                    <a:pt x="462" y="25"/>
                  </a:lnTo>
                  <a:lnTo>
                    <a:pt x="402" y="35"/>
                  </a:lnTo>
                  <a:lnTo>
                    <a:pt x="342" y="44"/>
                  </a:lnTo>
                  <a:lnTo>
                    <a:pt x="287" y="51"/>
                  </a:lnTo>
                  <a:lnTo>
                    <a:pt x="236" y="54"/>
                  </a:lnTo>
                  <a:lnTo>
                    <a:pt x="190" y="56"/>
                  </a:lnTo>
                  <a:lnTo>
                    <a:pt x="153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79" name="Freeform 845">
              <a:extLst>
                <a:ext uri="{FF2B5EF4-FFF2-40B4-BE49-F238E27FC236}">
                  <a16:creationId xmlns:a16="http://schemas.microsoft.com/office/drawing/2014/main" id="{DDAD927B-FE5B-44E9-B1C9-A000538B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55"/>
              <a:ext cx="1466" cy="598"/>
            </a:xfrm>
            <a:custGeom>
              <a:avLst/>
              <a:gdLst>
                <a:gd name="T0" fmla="*/ 275 w 1466"/>
                <a:gd name="T1" fmla="*/ 272 h 598"/>
                <a:gd name="T2" fmla="*/ 270 w 1466"/>
                <a:gd name="T3" fmla="*/ 294 h 598"/>
                <a:gd name="T4" fmla="*/ 260 w 1466"/>
                <a:gd name="T5" fmla="*/ 318 h 598"/>
                <a:gd name="T6" fmla="*/ 248 w 1466"/>
                <a:gd name="T7" fmla="*/ 340 h 598"/>
                <a:gd name="T8" fmla="*/ 235 w 1466"/>
                <a:gd name="T9" fmla="*/ 363 h 598"/>
                <a:gd name="T10" fmla="*/ 218 w 1466"/>
                <a:gd name="T11" fmla="*/ 387 h 598"/>
                <a:gd name="T12" fmla="*/ 201 w 1466"/>
                <a:gd name="T13" fmla="*/ 411 h 598"/>
                <a:gd name="T14" fmla="*/ 181 w 1466"/>
                <a:gd name="T15" fmla="*/ 434 h 598"/>
                <a:gd name="T16" fmla="*/ 160 w 1466"/>
                <a:gd name="T17" fmla="*/ 456 h 598"/>
                <a:gd name="T18" fmla="*/ 118 w 1466"/>
                <a:gd name="T19" fmla="*/ 500 h 598"/>
                <a:gd name="T20" fmla="*/ 74 w 1466"/>
                <a:gd name="T21" fmla="*/ 539 h 598"/>
                <a:gd name="T22" fmla="*/ 35 w 1466"/>
                <a:gd name="T23" fmla="*/ 571 h 598"/>
                <a:gd name="T24" fmla="*/ 0 w 1466"/>
                <a:gd name="T25" fmla="*/ 598 h 598"/>
                <a:gd name="T26" fmla="*/ 84 w 1466"/>
                <a:gd name="T27" fmla="*/ 573 h 598"/>
                <a:gd name="T28" fmla="*/ 171 w 1466"/>
                <a:gd name="T29" fmla="*/ 544 h 598"/>
                <a:gd name="T30" fmla="*/ 262 w 1466"/>
                <a:gd name="T31" fmla="*/ 512 h 598"/>
                <a:gd name="T32" fmla="*/ 355 w 1466"/>
                <a:gd name="T33" fmla="*/ 480 h 598"/>
                <a:gd name="T34" fmla="*/ 447 w 1466"/>
                <a:gd name="T35" fmla="*/ 445 h 598"/>
                <a:gd name="T36" fmla="*/ 544 w 1466"/>
                <a:gd name="T37" fmla="*/ 407 h 598"/>
                <a:gd name="T38" fmla="*/ 640 w 1466"/>
                <a:gd name="T39" fmla="*/ 368 h 598"/>
                <a:gd name="T40" fmla="*/ 738 w 1466"/>
                <a:gd name="T41" fmla="*/ 330 h 598"/>
                <a:gd name="T42" fmla="*/ 834 w 1466"/>
                <a:gd name="T43" fmla="*/ 289 h 598"/>
                <a:gd name="T44" fmla="*/ 930 w 1466"/>
                <a:gd name="T45" fmla="*/ 247 h 598"/>
                <a:gd name="T46" fmla="*/ 1025 w 1466"/>
                <a:gd name="T47" fmla="*/ 206 h 598"/>
                <a:gd name="T48" fmla="*/ 1119 w 1466"/>
                <a:gd name="T49" fmla="*/ 164 h 598"/>
                <a:gd name="T50" fmla="*/ 1211 w 1466"/>
                <a:gd name="T51" fmla="*/ 123 h 598"/>
                <a:gd name="T52" fmla="*/ 1298 w 1466"/>
                <a:gd name="T53" fmla="*/ 83 h 598"/>
                <a:gd name="T54" fmla="*/ 1384 w 1466"/>
                <a:gd name="T55" fmla="*/ 42 h 598"/>
                <a:gd name="T56" fmla="*/ 1466 w 1466"/>
                <a:gd name="T57" fmla="*/ 3 h 598"/>
                <a:gd name="T58" fmla="*/ 1444 w 1466"/>
                <a:gd name="T59" fmla="*/ 0 h 598"/>
                <a:gd name="T60" fmla="*/ 1369 w 1466"/>
                <a:gd name="T61" fmla="*/ 27 h 598"/>
                <a:gd name="T62" fmla="*/ 1292 w 1466"/>
                <a:gd name="T63" fmla="*/ 54 h 598"/>
                <a:gd name="T64" fmla="*/ 1214 w 1466"/>
                <a:gd name="T65" fmla="*/ 81 h 598"/>
                <a:gd name="T66" fmla="*/ 1135 w 1466"/>
                <a:gd name="T67" fmla="*/ 107 h 598"/>
                <a:gd name="T68" fmla="*/ 1057 w 1466"/>
                <a:gd name="T69" fmla="*/ 130 h 598"/>
                <a:gd name="T70" fmla="*/ 978 w 1466"/>
                <a:gd name="T71" fmla="*/ 154 h 598"/>
                <a:gd name="T72" fmla="*/ 898 w 1466"/>
                <a:gd name="T73" fmla="*/ 176 h 598"/>
                <a:gd name="T74" fmla="*/ 821 w 1466"/>
                <a:gd name="T75" fmla="*/ 196 h 598"/>
                <a:gd name="T76" fmla="*/ 745 w 1466"/>
                <a:gd name="T77" fmla="*/ 215 h 598"/>
                <a:gd name="T78" fmla="*/ 670 w 1466"/>
                <a:gd name="T79" fmla="*/ 230 h 598"/>
                <a:gd name="T80" fmla="*/ 596 w 1466"/>
                <a:gd name="T81" fmla="*/ 243 h 598"/>
                <a:gd name="T82" fmla="*/ 527 w 1466"/>
                <a:gd name="T83" fmla="*/ 255 h 598"/>
                <a:gd name="T84" fmla="*/ 458 w 1466"/>
                <a:gd name="T85" fmla="*/ 264 h 598"/>
                <a:gd name="T86" fmla="*/ 393 w 1466"/>
                <a:gd name="T87" fmla="*/ 270 h 598"/>
                <a:gd name="T88" fmla="*/ 333 w 1466"/>
                <a:gd name="T89" fmla="*/ 272 h 598"/>
                <a:gd name="T90" fmla="*/ 275 w 1466"/>
                <a:gd name="T91" fmla="*/ 272 h 5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66" h="598">
                  <a:moveTo>
                    <a:pt x="275" y="272"/>
                  </a:moveTo>
                  <a:lnTo>
                    <a:pt x="270" y="294"/>
                  </a:lnTo>
                  <a:lnTo>
                    <a:pt x="260" y="318"/>
                  </a:lnTo>
                  <a:lnTo>
                    <a:pt x="248" y="340"/>
                  </a:lnTo>
                  <a:lnTo>
                    <a:pt x="235" y="363"/>
                  </a:lnTo>
                  <a:lnTo>
                    <a:pt x="218" y="387"/>
                  </a:lnTo>
                  <a:lnTo>
                    <a:pt x="201" y="411"/>
                  </a:lnTo>
                  <a:lnTo>
                    <a:pt x="181" y="434"/>
                  </a:lnTo>
                  <a:lnTo>
                    <a:pt x="160" y="456"/>
                  </a:lnTo>
                  <a:lnTo>
                    <a:pt x="118" y="500"/>
                  </a:lnTo>
                  <a:lnTo>
                    <a:pt x="74" y="539"/>
                  </a:lnTo>
                  <a:lnTo>
                    <a:pt x="35" y="571"/>
                  </a:lnTo>
                  <a:lnTo>
                    <a:pt x="0" y="598"/>
                  </a:lnTo>
                  <a:lnTo>
                    <a:pt x="84" y="573"/>
                  </a:lnTo>
                  <a:lnTo>
                    <a:pt x="171" y="544"/>
                  </a:lnTo>
                  <a:lnTo>
                    <a:pt x="262" y="512"/>
                  </a:lnTo>
                  <a:lnTo>
                    <a:pt x="355" y="480"/>
                  </a:lnTo>
                  <a:lnTo>
                    <a:pt x="447" y="445"/>
                  </a:lnTo>
                  <a:lnTo>
                    <a:pt x="544" y="407"/>
                  </a:lnTo>
                  <a:lnTo>
                    <a:pt x="640" y="368"/>
                  </a:lnTo>
                  <a:lnTo>
                    <a:pt x="738" y="330"/>
                  </a:lnTo>
                  <a:lnTo>
                    <a:pt x="834" y="289"/>
                  </a:lnTo>
                  <a:lnTo>
                    <a:pt x="930" y="247"/>
                  </a:lnTo>
                  <a:lnTo>
                    <a:pt x="1025" y="206"/>
                  </a:lnTo>
                  <a:lnTo>
                    <a:pt x="1119" y="164"/>
                  </a:lnTo>
                  <a:lnTo>
                    <a:pt x="1211" y="123"/>
                  </a:lnTo>
                  <a:lnTo>
                    <a:pt x="1298" y="83"/>
                  </a:lnTo>
                  <a:lnTo>
                    <a:pt x="1384" y="42"/>
                  </a:lnTo>
                  <a:lnTo>
                    <a:pt x="1466" y="3"/>
                  </a:lnTo>
                  <a:lnTo>
                    <a:pt x="1444" y="0"/>
                  </a:lnTo>
                  <a:lnTo>
                    <a:pt x="1369" y="27"/>
                  </a:lnTo>
                  <a:lnTo>
                    <a:pt x="1292" y="54"/>
                  </a:lnTo>
                  <a:lnTo>
                    <a:pt x="1214" y="81"/>
                  </a:lnTo>
                  <a:lnTo>
                    <a:pt x="1135" y="107"/>
                  </a:lnTo>
                  <a:lnTo>
                    <a:pt x="1057" y="130"/>
                  </a:lnTo>
                  <a:lnTo>
                    <a:pt x="978" y="154"/>
                  </a:lnTo>
                  <a:lnTo>
                    <a:pt x="898" y="176"/>
                  </a:lnTo>
                  <a:lnTo>
                    <a:pt x="821" y="196"/>
                  </a:lnTo>
                  <a:lnTo>
                    <a:pt x="745" y="215"/>
                  </a:lnTo>
                  <a:lnTo>
                    <a:pt x="670" y="230"/>
                  </a:lnTo>
                  <a:lnTo>
                    <a:pt x="596" y="243"/>
                  </a:lnTo>
                  <a:lnTo>
                    <a:pt x="527" y="255"/>
                  </a:lnTo>
                  <a:lnTo>
                    <a:pt x="458" y="264"/>
                  </a:lnTo>
                  <a:lnTo>
                    <a:pt x="393" y="270"/>
                  </a:lnTo>
                  <a:lnTo>
                    <a:pt x="333" y="272"/>
                  </a:lnTo>
                  <a:lnTo>
                    <a:pt x="275" y="272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0" name="Freeform 846">
              <a:extLst>
                <a:ext uri="{FF2B5EF4-FFF2-40B4-BE49-F238E27FC236}">
                  <a16:creationId xmlns:a16="http://schemas.microsoft.com/office/drawing/2014/main" id="{C0CED491-2E77-436A-8BCA-3594A4255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09"/>
              <a:ext cx="601" cy="154"/>
            </a:xfrm>
            <a:custGeom>
              <a:avLst/>
              <a:gdLst>
                <a:gd name="T0" fmla="*/ 165 w 601"/>
                <a:gd name="T1" fmla="*/ 61 h 154"/>
                <a:gd name="T2" fmla="*/ 150 w 601"/>
                <a:gd name="T3" fmla="*/ 74 h 154"/>
                <a:gd name="T4" fmla="*/ 130 w 601"/>
                <a:gd name="T5" fmla="*/ 88 h 154"/>
                <a:gd name="T6" fmla="*/ 108 w 601"/>
                <a:gd name="T7" fmla="*/ 101 h 154"/>
                <a:gd name="T8" fmla="*/ 84 w 601"/>
                <a:gd name="T9" fmla="*/ 113 h 154"/>
                <a:gd name="T10" fmla="*/ 39 w 601"/>
                <a:gd name="T11" fmla="*/ 137 h 154"/>
                <a:gd name="T12" fmla="*/ 0 w 601"/>
                <a:gd name="T13" fmla="*/ 154 h 154"/>
                <a:gd name="T14" fmla="*/ 67 w 601"/>
                <a:gd name="T15" fmla="*/ 140 h 154"/>
                <a:gd name="T16" fmla="*/ 140 w 601"/>
                <a:gd name="T17" fmla="*/ 125 h 154"/>
                <a:gd name="T18" fmla="*/ 216 w 601"/>
                <a:gd name="T19" fmla="*/ 106 h 154"/>
                <a:gd name="T20" fmla="*/ 295 w 601"/>
                <a:gd name="T21" fmla="*/ 86 h 154"/>
                <a:gd name="T22" fmla="*/ 375 w 601"/>
                <a:gd name="T23" fmla="*/ 66 h 154"/>
                <a:gd name="T24" fmla="*/ 454 w 601"/>
                <a:gd name="T25" fmla="*/ 44 h 154"/>
                <a:gd name="T26" fmla="*/ 530 w 601"/>
                <a:gd name="T27" fmla="*/ 22 h 154"/>
                <a:gd name="T28" fmla="*/ 601 w 601"/>
                <a:gd name="T29" fmla="*/ 2 h 154"/>
                <a:gd name="T30" fmla="*/ 596 w 601"/>
                <a:gd name="T31" fmla="*/ 0 h 154"/>
                <a:gd name="T32" fmla="*/ 535 w 601"/>
                <a:gd name="T33" fmla="*/ 13 h 154"/>
                <a:gd name="T34" fmla="*/ 473 w 601"/>
                <a:gd name="T35" fmla="*/ 27 h 154"/>
                <a:gd name="T36" fmla="*/ 412 w 601"/>
                <a:gd name="T37" fmla="*/ 39 h 154"/>
                <a:gd name="T38" fmla="*/ 353 w 601"/>
                <a:gd name="T39" fmla="*/ 47 h 154"/>
                <a:gd name="T40" fmla="*/ 299 w 601"/>
                <a:gd name="T41" fmla="*/ 56 h 154"/>
                <a:gd name="T42" fmla="*/ 246 w 601"/>
                <a:gd name="T43" fmla="*/ 61 h 154"/>
                <a:gd name="T44" fmla="*/ 203 w 601"/>
                <a:gd name="T45" fmla="*/ 62 h 154"/>
                <a:gd name="T46" fmla="*/ 165 w 601"/>
                <a:gd name="T47" fmla="*/ 61 h 1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1" h="154">
                  <a:moveTo>
                    <a:pt x="165" y="61"/>
                  </a:moveTo>
                  <a:lnTo>
                    <a:pt x="150" y="74"/>
                  </a:lnTo>
                  <a:lnTo>
                    <a:pt x="130" y="88"/>
                  </a:lnTo>
                  <a:lnTo>
                    <a:pt x="108" y="101"/>
                  </a:lnTo>
                  <a:lnTo>
                    <a:pt x="84" y="113"/>
                  </a:lnTo>
                  <a:lnTo>
                    <a:pt x="39" y="137"/>
                  </a:lnTo>
                  <a:lnTo>
                    <a:pt x="0" y="154"/>
                  </a:lnTo>
                  <a:lnTo>
                    <a:pt x="67" y="140"/>
                  </a:lnTo>
                  <a:lnTo>
                    <a:pt x="140" y="125"/>
                  </a:lnTo>
                  <a:lnTo>
                    <a:pt x="216" y="106"/>
                  </a:lnTo>
                  <a:lnTo>
                    <a:pt x="295" y="86"/>
                  </a:lnTo>
                  <a:lnTo>
                    <a:pt x="375" y="66"/>
                  </a:lnTo>
                  <a:lnTo>
                    <a:pt x="454" y="44"/>
                  </a:lnTo>
                  <a:lnTo>
                    <a:pt x="530" y="22"/>
                  </a:lnTo>
                  <a:lnTo>
                    <a:pt x="601" y="2"/>
                  </a:lnTo>
                  <a:lnTo>
                    <a:pt x="596" y="0"/>
                  </a:lnTo>
                  <a:lnTo>
                    <a:pt x="535" y="13"/>
                  </a:lnTo>
                  <a:lnTo>
                    <a:pt x="473" y="27"/>
                  </a:lnTo>
                  <a:lnTo>
                    <a:pt x="412" y="39"/>
                  </a:lnTo>
                  <a:lnTo>
                    <a:pt x="353" y="47"/>
                  </a:lnTo>
                  <a:lnTo>
                    <a:pt x="299" y="56"/>
                  </a:lnTo>
                  <a:lnTo>
                    <a:pt x="246" y="61"/>
                  </a:lnTo>
                  <a:lnTo>
                    <a:pt x="203" y="62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1" name="Freeform 847">
              <a:extLst>
                <a:ext uri="{FF2B5EF4-FFF2-40B4-BE49-F238E27FC236}">
                  <a16:creationId xmlns:a16="http://schemas.microsoft.com/office/drawing/2014/main" id="{4719A9D4-7BCD-427F-AB2A-314D1510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84"/>
              <a:ext cx="956" cy="711"/>
            </a:xfrm>
            <a:custGeom>
              <a:avLst/>
              <a:gdLst>
                <a:gd name="T0" fmla="*/ 9 w 956"/>
                <a:gd name="T1" fmla="*/ 711 h 711"/>
                <a:gd name="T2" fmla="*/ 5 w 956"/>
                <a:gd name="T3" fmla="*/ 701 h 711"/>
                <a:gd name="T4" fmla="*/ 2 w 956"/>
                <a:gd name="T5" fmla="*/ 689 h 711"/>
                <a:gd name="T6" fmla="*/ 0 w 956"/>
                <a:gd name="T7" fmla="*/ 679 h 711"/>
                <a:gd name="T8" fmla="*/ 0 w 956"/>
                <a:gd name="T9" fmla="*/ 669 h 711"/>
                <a:gd name="T10" fmla="*/ 2 w 956"/>
                <a:gd name="T11" fmla="*/ 657 h 711"/>
                <a:gd name="T12" fmla="*/ 7 w 956"/>
                <a:gd name="T13" fmla="*/ 647 h 711"/>
                <a:gd name="T14" fmla="*/ 14 w 956"/>
                <a:gd name="T15" fmla="*/ 637 h 711"/>
                <a:gd name="T16" fmla="*/ 24 w 956"/>
                <a:gd name="T17" fmla="*/ 628 h 711"/>
                <a:gd name="T18" fmla="*/ 956 w 956"/>
                <a:gd name="T19" fmla="*/ 12 h 711"/>
                <a:gd name="T20" fmla="*/ 782 w 956"/>
                <a:gd name="T21" fmla="*/ 0 h 7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6" h="711">
                  <a:moveTo>
                    <a:pt x="9" y="711"/>
                  </a:moveTo>
                  <a:lnTo>
                    <a:pt x="5" y="701"/>
                  </a:lnTo>
                  <a:lnTo>
                    <a:pt x="2" y="689"/>
                  </a:lnTo>
                  <a:lnTo>
                    <a:pt x="0" y="679"/>
                  </a:lnTo>
                  <a:lnTo>
                    <a:pt x="0" y="669"/>
                  </a:lnTo>
                  <a:lnTo>
                    <a:pt x="2" y="657"/>
                  </a:lnTo>
                  <a:lnTo>
                    <a:pt x="7" y="647"/>
                  </a:lnTo>
                  <a:lnTo>
                    <a:pt x="14" y="637"/>
                  </a:lnTo>
                  <a:lnTo>
                    <a:pt x="24" y="628"/>
                  </a:lnTo>
                  <a:lnTo>
                    <a:pt x="956" y="12"/>
                  </a:lnTo>
                  <a:lnTo>
                    <a:pt x="78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2" name="Freeform 848">
              <a:extLst>
                <a:ext uri="{FF2B5EF4-FFF2-40B4-BE49-F238E27FC236}">
                  <a16:creationId xmlns:a16="http://schemas.microsoft.com/office/drawing/2014/main" id="{8ED7404F-3C1B-408D-9673-A45EDFC8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3" name="Freeform 849">
              <a:extLst>
                <a:ext uri="{FF2B5EF4-FFF2-40B4-BE49-F238E27FC236}">
                  <a16:creationId xmlns:a16="http://schemas.microsoft.com/office/drawing/2014/main" id="{6E044C1E-8A5A-43FA-B71D-A65E945C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230"/>
              <a:ext cx="353" cy="148"/>
            </a:xfrm>
            <a:custGeom>
              <a:avLst/>
              <a:gdLst>
                <a:gd name="T0" fmla="*/ 85 w 353"/>
                <a:gd name="T1" fmla="*/ 45 h 148"/>
                <a:gd name="T2" fmla="*/ 110 w 353"/>
                <a:gd name="T3" fmla="*/ 88 h 148"/>
                <a:gd name="T4" fmla="*/ 0 w 353"/>
                <a:gd name="T5" fmla="*/ 137 h 148"/>
                <a:gd name="T6" fmla="*/ 139 w 353"/>
                <a:gd name="T7" fmla="*/ 111 h 148"/>
                <a:gd name="T8" fmla="*/ 166 w 353"/>
                <a:gd name="T9" fmla="*/ 148 h 148"/>
                <a:gd name="T10" fmla="*/ 227 w 353"/>
                <a:gd name="T11" fmla="*/ 89 h 148"/>
                <a:gd name="T12" fmla="*/ 353 w 353"/>
                <a:gd name="T13" fmla="*/ 64 h 148"/>
                <a:gd name="T14" fmla="*/ 252 w 353"/>
                <a:gd name="T15" fmla="*/ 54 h 148"/>
                <a:gd name="T16" fmla="*/ 303 w 353"/>
                <a:gd name="T17" fmla="*/ 0 h 148"/>
                <a:gd name="T18" fmla="*/ 179 w 353"/>
                <a:gd name="T19" fmla="*/ 52 h 148"/>
                <a:gd name="T20" fmla="*/ 85 w 353"/>
                <a:gd name="T21" fmla="*/ 45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3" h="148">
                  <a:moveTo>
                    <a:pt x="85" y="45"/>
                  </a:moveTo>
                  <a:lnTo>
                    <a:pt x="110" y="88"/>
                  </a:lnTo>
                  <a:lnTo>
                    <a:pt x="0" y="137"/>
                  </a:lnTo>
                  <a:lnTo>
                    <a:pt x="139" y="111"/>
                  </a:lnTo>
                  <a:lnTo>
                    <a:pt x="166" y="148"/>
                  </a:lnTo>
                  <a:lnTo>
                    <a:pt x="227" y="89"/>
                  </a:lnTo>
                  <a:lnTo>
                    <a:pt x="353" y="64"/>
                  </a:lnTo>
                  <a:lnTo>
                    <a:pt x="252" y="54"/>
                  </a:lnTo>
                  <a:lnTo>
                    <a:pt x="303" y="0"/>
                  </a:lnTo>
                  <a:lnTo>
                    <a:pt x="179" y="52"/>
                  </a:lnTo>
                  <a:lnTo>
                    <a:pt x="85" y="45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4" name="Freeform 850">
              <a:extLst>
                <a:ext uri="{FF2B5EF4-FFF2-40B4-BE49-F238E27FC236}">
                  <a16:creationId xmlns:a16="http://schemas.microsoft.com/office/drawing/2014/main" id="{0CA26809-87B8-491A-9DB0-558FBA19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5" name="Freeform 851">
              <a:extLst>
                <a:ext uri="{FF2B5EF4-FFF2-40B4-BE49-F238E27FC236}">
                  <a16:creationId xmlns:a16="http://schemas.microsoft.com/office/drawing/2014/main" id="{3CFA8836-6CD5-4C6D-A2ED-ABD1F935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795"/>
              <a:ext cx="126" cy="43"/>
            </a:xfrm>
            <a:custGeom>
              <a:avLst/>
              <a:gdLst>
                <a:gd name="T0" fmla="*/ 47 w 126"/>
                <a:gd name="T1" fmla="*/ 11 h 43"/>
                <a:gd name="T2" fmla="*/ 45 w 126"/>
                <a:gd name="T3" fmla="*/ 22 h 43"/>
                <a:gd name="T4" fmla="*/ 0 w 126"/>
                <a:gd name="T5" fmla="*/ 36 h 43"/>
                <a:gd name="T6" fmla="*/ 49 w 126"/>
                <a:gd name="T7" fmla="*/ 31 h 43"/>
                <a:gd name="T8" fmla="*/ 49 w 126"/>
                <a:gd name="T9" fmla="*/ 43 h 43"/>
                <a:gd name="T10" fmla="*/ 81 w 126"/>
                <a:gd name="T11" fmla="*/ 26 h 43"/>
                <a:gd name="T12" fmla="*/ 126 w 126"/>
                <a:gd name="T13" fmla="*/ 21 h 43"/>
                <a:gd name="T14" fmla="*/ 98 w 126"/>
                <a:gd name="T15" fmla="*/ 16 h 43"/>
                <a:gd name="T16" fmla="*/ 126 w 126"/>
                <a:gd name="T17" fmla="*/ 0 h 43"/>
                <a:gd name="T18" fmla="*/ 76 w 126"/>
                <a:gd name="T19" fmla="*/ 14 h 43"/>
                <a:gd name="T20" fmla="*/ 47 w 126"/>
                <a:gd name="T21" fmla="*/ 11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6" h="43">
                  <a:moveTo>
                    <a:pt x="47" y="11"/>
                  </a:moveTo>
                  <a:lnTo>
                    <a:pt x="45" y="22"/>
                  </a:lnTo>
                  <a:lnTo>
                    <a:pt x="0" y="36"/>
                  </a:lnTo>
                  <a:lnTo>
                    <a:pt x="49" y="31"/>
                  </a:lnTo>
                  <a:lnTo>
                    <a:pt x="49" y="43"/>
                  </a:lnTo>
                  <a:lnTo>
                    <a:pt x="81" y="26"/>
                  </a:lnTo>
                  <a:lnTo>
                    <a:pt x="126" y="21"/>
                  </a:lnTo>
                  <a:lnTo>
                    <a:pt x="98" y="16"/>
                  </a:lnTo>
                  <a:lnTo>
                    <a:pt x="126" y="0"/>
                  </a:lnTo>
                  <a:lnTo>
                    <a:pt x="76" y="14"/>
                  </a:lnTo>
                  <a:lnTo>
                    <a:pt x="47" y="11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6" name="Freeform 852">
              <a:extLst>
                <a:ext uri="{FF2B5EF4-FFF2-40B4-BE49-F238E27FC236}">
                  <a16:creationId xmlns:a16="http://schemas.microsoft.com/office/drawing/2014/main" id="{45300983-2563-4EE2-B664-768D505B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755"/>
              <a:ext cx="565" cy="245"/>
            </a:xfrm>
            <a:custGeom>
              <a:avLst/>
              <a:gdLst>
                <a:gd name="T0" fmla="*/ 565 w 565"/>
                <a:gd name="T1" fmla="*/ 0 h 245"/>
                <a:gd name="T2" fmla="*/ 6 w 565"/>
                <a:gd name="T3" fmla="*/ 231 h 245"/>
                <a:gd name="T4" fmla="*/ 3 w 565"/>
                <a:gd name="T5" fmla="*/ 235 h 245"/>
                <a:gd name="T6" fmla="*/ 1 w 565"/>
                <a:gd name="T7" fmla="*/ 238 h 245"/>
                <a:gd name="T8" fmla="*/ 0 w 565"/>
                <a:gd name="T9" fmla="*/ 242 h 245"/>
                <a:gd name="T10" fmla="*/ 1 w 565"/>
                <a:gd name="T11" fmla="*/ 245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5" h="245">
                  <a:moveTo>
                    <a:pt x="565" y="0"/>
                  </a:moveTo>
                  <a:lnTo>
                    <a:pt x="6" y="231"/>
                  </a:lnTo>
                  <a:lnTo>
                    <a:pt x="3" y="235"/>
                  </a:lnTo>
                  <a:lnTo>
                    <a:pt x="1" y="238"/>
                  </a:lnTo>
                  <a:lnTo>
                    <a:pt x="0" y="242"/>
                  </a:lnTo>
                  <a:lnTo>
                    <a:pt x="1" y="24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7" name="Freeform 853">
              <a:extLst>
                <a:ext uri="{FF2B5EF4-FFF2-40B4-BE49-F238E27FC236}">
                  <a16:creationId xmlns:a16="http://schemas.microsoft.com/office/drawing/2014/main" id="{CAFF89D1-2C0E-4A2B-A143-EDE41946D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70"/>
              <a:ext cx="144" cy="243"/>
            </a:xfrm>
            <a:custGeom>
              <a:avLst/>
              <a:gdLst>
                <a:gd name="T0" fmla="*/ 0 w 144"/>
                <a:gd name="T1" fmla="*/ 0 h 243"/>
                <a:gd name="T2" fmla="*/ 4 w 144"/>
                <a:gd name="T3" fmla="*/ 211 h 243"/>
                <a:gd name="T4" fmla="*/ 140 w 144"/>
                <a:gd name="T5" fmla="*/ 243 h 243"/>
                <a:gd name="T6" fmla="*/ 144 w 144"/>
                <a:gd name="T7" fmla="*/ 180 h 243"/>
                <a:gd name="T8" fmla="*/ 127 w 144"/>
                <a:gd name="T9" fmla="*/ 103 h 243"/>
                <a:gd name="T10" fmla="*/ 101 w 144"/>
                <a:gd name="T11" fmla="*/ 37 h 243"/>
                <a:gd name="T12" fmla="*/ 95 w 144"/>
                <a:gd name="T13" fmla="*/ 28 h 243"/>
                <a:gd name="T14" fmla="*/ 73 w 144"/>
                <a:gd name="T15" fmla="*/ 20 h 243"/>
                <a:gd name="T16" fmla="*/ 49 w 144"/>
                <a:gd name="T17" fmla="*/ 11 h 243"/>
                <a:gd name="T18" fmla="*/ 25 w 144"/>
                <a:gd name="T19" fmla="*/ 5 h 243"/>
                <a:gd name="T20" fmla="*/ 0 w 144"/>
                <a:gd name="T21" fmla="*/ 0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243">
                  <a:moveTo>
                    <a:pt x="0" y="0"/>
                  </a:moveTo>
                  <a:lnTo>
                    <a:pt x="4" y="211"/>
                  </a:lnTo>
                  <a:lnTo>
                    <a:pt x="140" y="243"/>
                  </a:lnTo>
                  <a:lnTo>
                    <a:pt x="144" y="180"/>
                  </a:lnTo>
                  <a:lnTo>
                    <a:pt x="127" y="103"/>
                  </a:lnTo>
                  <a:lnTo>
                    <a:pt x="101" y="37"/>
                  </a:lnTo>
                  <a:lnTo>
                    <a:pt x="95" y="28"/>
                  </a:lnTo>
                  <a:lnTo>
                    <a:pt x="73" y="20"/>
                  </a:lnTo>
                  <a:lnTo>
                    <a:pt x="49" y="11"/>
                  </a:lnTo>
                  <a:lnTo>
                    <a:pt x="2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8" name="Freeform 854">
              <a:extLst>
                <a:ext uri="{FF2B5EF4-FFF2-40B4-BE49-F238E27FC236}">
                  <a16:creationId xmlns:a16="http://schemas.microsoft.com/office/drawing/2014/main" id="{804EBD6D-084E-413F-94A3-D7B86F1E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346"/>
              <a:ext cx="3344" cy="953"/>
            </a:xfrm>
            <a:custGeom>
              <a:avLst/>
              <a:gdLst>
                <a:gd name="T0" fmla="*/ 3343 w 3344"/>
                <a:gd name="T1" fmla="*/ 946 h 953"/>
                <a:gd name="T2" fmla="*/ 3272 w 3344"/>
                <a:gd name="T3" fmla="*/ 945 h 953"/>
                <a:gd name="T4" fmla="*/ 3175 w 3344"/>
                <a:gd name="T5" fmla="*/ 936 h 953"/>
                <a:gd name="T6" fmla="*/ 3050 w 3344"/>
                <a:gd name="T7" fmla="*/ 923 h 953"/>
                <a:gd name="T8" fmla="*/ 2919 w 3344"/>
                <a:gd name="T9" fmla="*/ 904 h 953"/>
                <a:gd name="T10" fmla="*/ 2698 w 3344"/>
                <a:gd name="T11" fmla="*/ 863 h 953"/>
                <a:gd name="T12" fmla="*/ 2389 w 3344"/>
                <a:gd name="T13" fmla="*/ 801 h 953"/>
                <a:gd name="T14" fmla="*/ 2086 w 3344"/>
                <a:gd name="T15" fmla="*/ 737 h 953"/>
                <a:gd name="T16" fmla="*/ 1791 w 3344"/>
                <a:gd name="T17" fmla="*/ 671 h 953"/>
                <a:gd name="T18" fmla="*/ 1499 w 3344"/>
                <a:gd name="T19" fmla="*/ 605 h 953"/>
                <a:gd name="T20" fmla="*/ 1210 w 3344"/>
                <a:gd name="T21" fmla="*/ 539 h 953"/>
                <a:gd name="T22" fmla="*/ 923 w 3344"/>
                <a:gd name="T23" fmla="*/ 471 h 953"/>
                <a:gd name="T24" fmla="*/ 634 w 3344"/>
                <a:gd name="T25" fmla="*/ 406 h 953"/>
                <a:gd name="T26" fmla="*/ 467 w 3344"/>
                <a:gd name="T27" fmla="*/ 367 h 953"/>
                <a:gd name="T28" fmla="*/ 427 w 3344"/>
                <a:gd name="T29" fmla="*/ 353 h 953"/>
                <a:gd name="T30" fmla="*/ 391 w 3344"/>
                <a:gd name="T31" fmla="*/ 336 h 953"/>
                <a:gd name="T32" fmla="*/ 359 w 3344"/>
                <a:gd name="T33" fmla="*/ 318 h 953"/>
                <a:gd name="T34" fmla="*/ 315 w 3344"/>
                <a:gd name="T35" fmla="*/ 282 h 953"/>
                <a:gd name="T36" fmla="*/ 265 w 3344"/>
                <a:gd name="T37" fmla="*/ 230 h 953"/>
                <a:gd name="T38" fmla="*/ 217 w 3344"/>
                <a:gd name="T39" fmla="*/ 172 h 953"/>
                <a:gd name="T40" fmla="*/ 168 w 3344"/>
                <a:gd name="T41" fmla="*/ 115 h 953"/>
                <a:gd name="T42" fmla="*/ 126 w 3344"/>
                <a:gd name="T43" fmla="*/ 76 h 953"/>
                <a:gd name="T44" fmla="*/ 96 w 3344"/>
                <a:gd name="T45" fmla="*/ 51 h 953"/>
                <a:gd name="T46" fmla="*/ 60 w 3344"/>
                <a:gd name="T47" fmla="*/ 29 h 953"/>
                <a:gd name="T48" fmla="*/ 22 w 3344"/>
                <a:gd name="T49" fmla="*/ 8 h 953"/>
                <a:gd name="T50" fmla="*/ 15 w 3344"/>
                <a:gd name="T51" fmla="*/ 25 h 953"/>
                <a:gd name="T52" fmla="*/ 40 w 3344"/>
                <a:gd name="T53" fmla="*/ 74 h 953"/>
                <a:gd name="T54" fmla="*/ 59 w 3344"/>
                <a:gd name="T55" fmla="*/ 120 h 953"/>
                <a:gd name="T56" fmla="*/ 70 w 3344"/>
                <a:gd name="T57" fmla="*/ 164 h 953"/>
                <a:gd name="T58" fmla="*/ 77 w 3344"/>
                <a:gd name="T59" fmla="*/ 203 h 953"/>
                <a:gd name="T60" fmla="*/ 79 w 3344"/>
                <a:gd name="T61" fmla="*/ 240 h 953"/>
                <a:gd name="T62" fmla="*/ 74 w 3344"/>
                <a:gd name="T63" fmla="*/ 289 h 953"/>
                <a:gd name="T64" fmla="*/ 243 w 3344"/>
                <a:gd name="T65" fmla="*/ 355 h 953"/>
                <a:gd name="T66" fmla="*/ 597 w 3344"/>
                <a:gd name="T67" fmla="*/ 431 h 953"/>
                <a:gd name="T68" fmla="*/ 954 w 3344"/>
                <a:gd name="T69" fmla="*/ 509 h 953"/>
                <a:gd name="T70" fmla="*/ 1311 w 3344"/>
                <a:gd name="T71" fmla="*/ 585 h 953"/>
                <a:gd name="T72" fmla="*/ 1664 w 3344"/>
                <a:gd name="T73" fmla="*/ 659 h 953"/>
                <a:gd name="T74" fmla="*/ 2012 w 3344"/>
                <a:gd name="T75" fmla="*/ 732 h 953"/>
                <a:gd name="T76" fmla="*/ 2350 w 3344"/>
                <a:gd name="T77" fmla="*/ 799 h 953"/>
                <a:gd name="T78" fmla="*/ 2674 w 3344"/>
                <a:gd name="T79" fmla="*/ 865 h 953"/>
                <a:gd name="T80" fmla="*/ 2899 w 3344"/>
                <a:gd name="T81" fmla="*/ 904 h 953"/>
                <a:gd name="T82" fmla="*/ 3034 w 3344"/>
                <a:gd name="T83" fmla="*/ 924 h 953"/>
                <a:gd name="T84" fmla="*/ 3162 w 3344"/>
                <a:gd name="T85" fmla="*/ 941 h 953"/>
                <a:gd name="T86" fmla="*/ 3270 w 3344"/>
                <a:gd name="T87" fmla="*/ 953 h 953"/>
                <a:gd name="T88" fmla="*/ 3344 w 3344"/>
                <a:gd name="T89" fmla="*/ 953 h 9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344" h="953">
                  <a:moveTo>
                    <a:pt x="3344" y="953"/>
                  </a:moveTo>
                  <a:lnTo>
                    <a:pt x="3343" y="946"/>
                  </a:lnTo>
                  <a:lnTo>
                    <a:pt x="3304" y="943"/>
                  </a:lnTo>
                  <a:lnTo>
                    <a:pt x="3272" y="945"/>
                  </a:lnTo>
                  <a:lnTo>
                    <a:pt x="3228" y="941"/>
                  </a:lnTo>
                  <a:lnTo>
                    <a:pt x="3175" y="936"/>
                  </a:lnTo>
                  <a:lnTo>
                    <a:pt x="3115" y="929"/>
                  </a:lnTo>
                  <a:lnTo>
                    <a:pt x="3050" y="923"/>
                  </a:lnTo>
                  <a:lnTo>
                    <a:pt x="2985" y="912"/>
                  </a:lnTo>
                  <a:lnTo>
                    <a:pt x="2919" y="904"/>
                  </a:lnTo>
                  <a:lnTo>
                    <a:pt x="2856" y="896"/>
                  </a:lnTo>
                  <a:lnTo>
                    <a:pt x="2698" y="863"/>
                  </a:lnTo>
                  <a:lnTo>
                    <a:pt x="2542" y="833"/>
                  </a:lnTo>
                  <a:lnTo>
                    <a:pt x="2389" y="801"/>
                  </a:lnTo>
                  <a:lnTo>
                    <a:pt x="2237" y="769"/>
                  </a:lnTo>
                  <a:lnTo>
                    <a:pt x="2086" y="737"/>
                  </a:lnTo>
                  <a:lnTo>
                    <a:pt x="1938" y="703"/>
                  </a:lnTo>
                  <a:lnTo>
                    <a:pt x="1791" y="671"/>
                  </a:lnTo>
                  <a:lnTo>
                    <a:pt x="1644" y="639"/>
                  </a:lnTo>
                  <a:lnTo>
                    <a:pt x="1499" y="605"/>
                  </a:lnTo>
                  <a:lnTo>
                    <a:pt x="1354" y="573"/>
                  </a:lnTo>
                  <a:lnTo>
                    <a:pt x="1210" y="539"/>
                  </a:lnTo>
                  <a:lnTo>
                    <a:pt x="1067" y="505"/>
                  </a:lnTo>
                  <a:lnTo>
                    <a:pt x="923" y="471"/>
                  </a:lnTo>
                  <a:lnTo>
                    <a:pt x="778" y="439"/>
                  </a:lnTo>
                  <a:lnTo>
                    <a:pt x="634" y="406"/>
                  </a:lnTo>
                  <a:lnTo>
                    <a:pt x="489" y="372"/>
                  </a:lnTo>
                  <a:lnTo>
                    <a:pt x="467" y="367"/>
                  </a:lnTo>
                  <a:lnTo>
                    <a:pt x="447" y="360"/>
                  </a:lnTo>
                  <a:lnTo>
                    <a:pt x="427" y="353"/>
                  </a:lnTo>
                  <a:lnTo>
                    <a:pt x="408" y="346"/>
                  </a:lnTo>
                  <a:lnTo>
                    <a:pt x="391" y="336"/>
                  </a:lnTo>
                  <a:lnTo>
                    <a:pt x="374" y="328"/>
                  </a:lnTo>
                  <a:lnTo>
                    <a:pt x="359" y="318"/>
                  </a:lnTo>
                  <a:lnTo>
                    <a:pt x="344" y="306"/>
                  </a:lnTo>
                  <a:lnTo>
                    <a:pt x="315" y="282"/>
                  </a:lnTo>
                  <a:lnTo>
                    <a:pt x="290" y="257"/>
                  </a:lnTo>
                  <a:lnTo>
                    <a:pt x="265" y="230"/>
                  </a:lnTo>
                  <a:lnTo>
                    <a:pt x="241" y="201"/>
                  </a:lnTo>
                  <a:lnTo>
                    <a:pt x="217" y="172"/>
                  </a:lnTo>
                  <a:lnTo>
                    <a:pt x="194" y="144"/>
                  </a:lnTo>
                  <a:lnTo>
                    <a:pt x="168" y="115"/>
                  </a:lnTo>
                  <a:lnTo>
                    <a:pt x="141" y="88"/>
                  </a:lnTo>
                  <a:lnTo>
                    <a:pt x="126" y="76"/>
                  </a:lnTo>
                  <a:lnTo>
                    <a:pt x="111" y="62"/>
                  </a:lnTo>
                  <a:lnTo>
                    <a:pt x="96" y="51"/>
                  </a:lnTo>
                  <a:lnTo>
                    <a:pt x="79" y="39"/>
                  </a:lnTo>
                  <a:lnTo>
                    <a:pt x="60" y="29"/>
                  </a:lnTo>
                  <a:lnTo>
                    <a:pt x="42" y="19"/>
                  </a:lnTo>
                  <a:lnTo>
                    <a:pt x="22" y="8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59" y="120"/>
                  </a:lnTo>
                  <a:lnTo>
                    <a:pt x="65" y="142"/>
                  </a:lnTo>
                  <a:lnTo>
                    <a:pt x="70" y="164"/>
                  </a:lnTo>
                  <a:lnTo>
                    <a:pt x="74" y="184"/>
                  </a:lnTo>
                  <a:lnTo>
                    <a:pt x="77" y="203"/>
                  </a:lnTo>
                  <a:lnTo>
                    <a:pt x="77" y="221"/>
                  </a:lnTo>
                  <a:lnTo>
                    <a:pt x="79" y="240"/>
                  </a:lnTo>
                  <a:lnTo>
                    <a:pt x="77" y="257"/>
                  </a:lnTo>
                  <a:lnTo>
                    <a:pt x="74" y="289"/>
                  </a:lnTo>
                  <a:lnTo>
                    <a:pt x="69" y="316"/>
                  </a:lnTo>
                  <a:lnTo>
                    <a:pt x="243" y="355"/>
                  </a:lnTo>
                  <a:lnTo>
                    <a:pt x="420" y="392"/>
                  </a:lnTo>
                  <a:lnTo>
                    <a:pt x="597" y="431"/>
                  </a:lnTo>
                  <a:lnTo>
                    <a:pt x="775" y="470"/>
                  </a:lnTo>
                  <a:lnTo>
                    <a:pt x="954" y="509"/>
                  </a:lnTo>
                  <a:lnTo>
                    <a:pt x="1132" y="546"/>
                  </a:lnTo>
                  <a:lnTo>
                    <a:pt x="1311" y="585"/>
                  </a:lnTo>
                  <a:lnTo>
                    <a:pt x="1489" y="622"/>
                  </a:lnTo>
                  <a:lnTo>
                    <a:pt x="1664" y="659"/>
                  </a:lnTo>
                  <a:lnTo>
                    <a:pt x="1840" y="696"/>
                  </a:lnTo>
                  <a:lnTo>
                    <a:pt x="2012" y="732"/>
                  </a:lnTo>
                  <a:lnTo>
                    <a:pt x="2183" y="765"/>
                  </a:lnTo>
                  <a:lnTo>
                    <a:pt x="2350" y="799"/>
                  </a:lnTo>
                  <a:lnTo>
                    <a:pt x="2514" y="833"/>
                  </a:lnTo>
                  <a:lnTo>
                    <a:pt x="2674" y="865"/>
                  </a:lnTo>
                  <a:lnTo>
                    <a:pt x="2831" y="896"/>
                  </a:lnTo>
                  <a:lnTo>
                    <a:pt x="2899" y="904"/>
                  </a:lnTo>
                  <a:lnTo>
                    <a:pt x="2968" y="914"/>
                  </a:lnTo>
                  <a:lnTo>
                    <a:pt x="3034" y="924"/>
                  </a:lnTo>
                  <a:lnTo>
                    <a:pt x="3099" y="933"/>
                  </a:lnTo>
                  <a:lnTo>
                    <a:pt x="3162" y="941"/>
                  </a:lnTo>
                  <a:lnTo>
                    <a:pt x="3219" y="948"/>
                  </a:lnTo>
                  <a:lnTo>
                    <a:pt x="3270" y="953"/>
                  </a:lnTo>
                  <a:lnTo>
                    <a:pt x="3314" y="953"/>
                  </a:lnTo>
                  <a:lnTo>
                    <a:pt x="3344" y="95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89" name="Freeform 855">
              <a:extLst>
                <a:ext uri="{FF2B5EF4-FFF2-40B4-BE49-F238E27FC236}">
                  <a16:creationId xmlns:a16="http://schemas.microsoft.com/office/drawing/2014/main" id="{F796421F-452F-4000-84D1-690149A95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0"/>
              <a:ext cx="3402" cy="683"/>
            </a:xfrm>
            <a:custGeom>
              <a:avLst/>
              <a:gdLst>
                <a:gd name="T0" fmla="*/ 3402 w 3402"/>
                <a:gd name="T1" fmla="*/ 676 h 683"/>
                <a:gd name="T2" fmla="*/ 3399 w 3402"/>
                <a:gd name="T3" fmla="*/ 668 h 683"/>
                <a:gd name="T4" fmla="*/ 3338 w 3402"/>
                <a:gd name="T5" fmla="*/ 673 h 683"/>
                <a:gd name="T6" fmla="*/ 3325 w 3402"/>
                <a:gd name="T7" fmla="*/ 673 h 683"/>
                <a:gd name="T8" fmla="*/ 3309 w 3402"/>
                <a:gd name="T9" fmla="*/ 673 h 683"/>
                <a:gd name="T10" fmla="*/ 3291 w 3402"/>
                <a:gd name="T11" fmla="*/ 671 h 683"/>
                <a:gd name="T12" fmla="*/ 3271 w 3402"/>
                <a:gd name="T13" fmla="*/ 668 h 683"/>
                <a:gd name="T14" fmla="*/ 3225 w 3402"/>
                <a:gd name="T15" fmla="*/ 661 h 683"/>
                <a:gd name="T16" fmla="*/ 3174 w 3402"/>
                <a:gd name="T17" fmla="*/ 649 h 683"/>
                <a:gd name="T18" fmla="*/ 3119 w 3402"/>
                <a:gd name="T19" fmla="*/ 637 h 683"/>
                <a:gd name="T20" fmla="*/ 3060 w 3402"/>
                <a:gd name="T21" fmla="*/ 625 h 683"/>
                <a:gd name="T22" fmla="*/ 2999 w 3402"/>
                <a:gd name="T23" fmla="*/ 614 h 683"/>
                <a:gd name="T24" fmla="*/ 2938 w 3402"/>
                <a:gd name="T25" fmla="*/ 605 h 683"/>
                <a:gd name="T26" fmla="*/ 2762 w 3402"/>
                <a:gd name="T27" fmla="*/ 570 h 683"/>
                <a:gd name="T28" fmla="*/ 2582 w 3402"/>
                <a:gd name="T29" fmla="*/ 536 h 683"/>
                <a:gd name="T30" fmla="*/ 2401 w 3402"/>
                <a:gd name="T31" fmla="*/ 499 h 683"/>
                <a:gd name="T32" fmla="*/ 2215 w 3402"/>
                <a:gd name="T33" fmla="*/ 463 h 683"/>
                <a:gd name="T34" fmla="*/ 2030 w 3402"/>
                <a:gd name="T35" fmla="*/ 426 h 683"/>
                <a:gd name="T36" fmla="*/ 1842 w 3402"/>
                <a:gd name="T37" fmla="*/ 389 h 683"/>
                <a:gd name="T38" fmla="*/ 1655 w 3402"/>
                <a:gd name="T39" fmla="*/ 352 h 683"/>
                <a:gd name="T40" fmla="*/ 1467 w 3402"/>
                <a:gd name="T41" fmla="*/ 313 h 683"/>
                <a:gd name="T42" fmla="*/ 1278 w 3402"/>
                <a:gd name="T43" fmla="*/ 274 h 683"/>
                <a:gd name="T44" fmla="*/ 1091 w 3402"/>
                <a:gd name="T45" fmla="*/ 235 h 683"/>
                <a:gd name="T46" fmla="*/ 904 w 3402"/>
                <a:gd name="T47" fmla="*/ 196 h 683"/>
                <a:gd name="T48" fmla="*/ 718 w 3402"/>
                <a:gd name="T49" fmla="*/ 157 h 683"/>
                <a:gd name="T50" fmla="*/ 535 w 3402"/>
                <a:gd name="T51" fmla="*/ 118 h 683"/>
                <a:gd name="T52" fmla="*/ 353 w 3402"/>
                <a:gd name="T53" fmla="*/ 80 h 683"/>
                <a:gd name="T54" fmla="*/ 176 w 3402"/>
                <a:gd name="T55" fmla="*/ 39 h 683"/>
                <a:gd name="T56" fmla="*/ 0 w 3402"/>
                <a:gd name="T57" fmla="*/ 0 h 683"/>
                <a:gd name="T58" fmla="*/ 0 w 3402"/>
                <a:gd name="T59" fmla="*/ 34 h 683"/>
                <a:gd name="T60" fmla="*/ 178 w 3402"/>
                <a:gd name="T61" fmla="*/ 71 h 683"/>
                <a:gd name="T62" fmla="*/ 362 w 3402"/>
                <a:gd name="T63" fmla="*/ 110 h 683"/>
                <a:gd name="T64" fmla="*/ 551 w 3402"/>
                <a:gd name="T65" fmla="*/ 149 h 683"/>
                <a:gd name="T66" fmla="*/ 745 w 3402"/>
                <a:gd name="T67" fmla="*/ 188 h 683"/>
                <a:gd name="T68" fmla="*/ 941 w 3402"/>
                <a:gd name="T69" fmla="*/ 228 h 683"/>
                <a:gd name="T70" fmla="*/ 1140 w 3402"/>
                <a:gd name="T71" fmla="*/ 267 h 683"/>
                <a:gd name="T72" fmla="*/ 1339 w 3402"/>
                <a:gd name="T73" fmla="*/ 306 h 683"/>
                <a:gd name="T74" fmla="*/ 1538 w 3402"/>
                <a:gd name="T75" fmla="*/ 345 h 683"/>
                <a:gd name="T76" fmla="*/ 1736 w 3402"/>
                <a:gd name="T77" fmla="*/ 382 h 683"/>
                <a:gd name="T78" fmla="*/ 1932 w 3402"/>
                <a:gd name="T79" fmla="*/ 421 h 683"/>
                <a:gd name="T80" fmla="*/ 2124 w 3402"/>
                <a:gd name="T81" fmla="*/ 456 h 683"/>
                <a:gd name="T82" fmla="*/ 2312 w 3402"/>
                <a:gd name="T83" fmla="*/ 492 h 683"/>
                <a:gd name="T84" fmla="*/ 2496 w 3402"/>
                <a:gd name="T85" fmla="*/ 527 h 683"/>
                <a:gd name="T86" fmla="*/ 2671 w 3402"/>
                <a:gd name="T87" fmla="*/ 561 h 683"/>
                <a:gd name="T88" fmla="*/ 2838 w 3402"/>
                <a:gd name="T89" fmla="*/ 592 h 683"/>
                <a:gd name="T90" fmla="*/ 2999 w 3402"/>
                <a:gd name="T91" fmla="*/ 622 h 683"/>
                <a:gd name="T92" fmla="*/ 3056 w 3402"/>
                <a:gd name="T93" fmla="*/ 636 h 683"/>
                <a:gd name="T94" fmla="*/ 3103 w 3402"/>
                <a:gd name="T95" fmla="*/ 646 h 683"/>
                <a:gd name="T96" fmla="*/ 3146 w 3402"/>
                <a:gd name="T97" fmla="*/ 656 h 683"/>
                <a:gd name="T98" fmla="*/ 3183 w 3402"/>
                <a:gd name="T99" fmla="*/ 666 h 683"/>
                <a:gd name="T100" fmla="*/ 3218 w 3402"/>
                <a:gd name="T101" fmla="*/ 673 h 683"/>
                <a:gd name="T102" fmla="*/ 3252 w 3402"/>
                <a:gd name="T103" fmla="*/ 678 h 683"/>
                <a:gd name="T104" fmla="*/ 3286 w 3402"/>
                <a:gd name="T105" fmla="*/ 681 h 683"/>
                <a:gd name="T106" fmla="*/ 3325 w 3402"/>
                <a:gd name="T107" fmla="*/ 683 h 683"/>
                <a:gd name="T108" fmla="*/ 3402 w 3402"/>
                <a:gd name="T109" fmla="*/ 676 h 68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02" h="683">
                  <a:moveTo>
                    <a:pt x="3402" y="676"/>
                  </a:moveTo>
                  <a:lnTo>
                    <a:pt x="3399" y="668"/>
                  </a:lnTo>
                  <a:lnTo>
                    <a:pt x="3338" y="673"/>
                  </a:lnTo>
                  <a:lnTo>
                    <a:pt x="3325" y="673"/>
                  </a:lnTo>
                  <a:lnTo>
                    <a:pt x="3309" y="673"/>
                  </a:lnTo>
                  <a:lnTo>
                    <a:pt x="3291" y="671"/>
                  </a:lnTo>
                  <a:lnTo>
                    <a:pt x="3271" y="668"/>
                  </a:lnTo>
                  <a:lnTo>
                    <a:pt x="3225" y="661"/>
                  </a:lnTo>
                  <a:lnTo>
                    <a:pt x="3174" y="649"/>
                  </a:lnTo>
                  <a:lnTo>
                    <a:pt x="3119" y="637"/>
                  </a:lnTo>
                  <a:lnTo>
                    <a:pt x="3060" y="625"/>
                  </a:lnTo>
                  <a:lnTo>
                    <a:pt x="2999" y="614"/>
                  </a:lnTo>
                  <a:lnTo>
                    <a:pt x="2938" y="605"/>
                  </a:lnTo>
                  <a:lnTo>
                    <a:pt x="2762" y="570"/>
                  </a:lnTo>
                  <a:lnTo>
                    <a:pt x="2582" y="536"/>
                  </a:lnTo>
                  <a:lnTo>
                    <a:pt x="2401" y="499"/>
                  </a:lnTo>
                  <a:lnTo>
                    <a:pt x="2215" y="463"/>
                  </a:lnTo>
                  <a:lnTo>
                    <a:pt x="2030" y="426"/>
                  </a:lnTo>
                  <a:lnTo>
                    <a:pt x="1842" y="389"/>
                  </a:lnTo>
                  <a:lnTo>
                    <a:pt x="1655" y="352"/>
                  </a:lnTo>
                  <a:lnTo>
                    <a:pt x="1467" y="313"/>
                  </a:lnTo>
                  <a:lnTo>
                    <a:pt x="1278" y="274"/>
                  </a:lnTo>
                  <a:lnTo>
                    <a:pt x="1091" y="235"/>
                  </a:lnTo>
                  <a:lnTo>
                    <a:pt x="904" y="196"/>
                  </a:lnTo>
                  <a:lnTo>
                    <a:pt x="718" y="157"/>
                  </a:lnTo>
                  <a:lnTo>
                    <a:pt x="535" y="118"/>
                  </a:lnTo>
                  <a:lnTo>
                    <a:pt x="353" y="80"/>
                  </a:lnTo>
                  <a:lnTo>
                    <a:pt x="176" y="39"/>
                  </a:lnTo>
                  <a:lnTo>
                    <a:pt x="0" y="0"/>
                  </a:lnTo>
                  <a:lnTo>
                    <a:pt x="0" y="34"/>
                  </a:lnTo>
                  <a:lnTo>
                    <a:pt x="178" y="71"/>
                  </a:lnTo>
                  <a:lnTo>
                    <a:pt x="362" y="110"/>
                  </a:lnTo>
                  <a:lnTo>
                    <a:pt x="551" y="149"/>
                  </a:lnTo>
                  <a:lnTo>
                    <a:pt x="745" y="188"/>
                  </a:lnTo>
                  <a:lnTo>
                    <a:pt x="941" y="228"/>
                  </a:lnTo>
                  <a:lnTo>
                    <a:pt x="1140" y="267"/>
                  </a:lnTo>
                  <a:lnTo>
                    <a:pt x="1339" y="306"/>
                  </a:lnTo>
                  <a:lnTo>
                    <a:pt x="1538" y="345"/>
                  </a:lnTo>
                  <a:lnTo>
                    <a:pt x="1736" y="382"/>
                  </a:lnTo>
                  <a:lnTo>
                    <a:pt x="1932" y="421"/>
                  </a:lnTo>
                  <a:lnTo>
                    <a:pt x="2124" y="456"/>
                  </a:lnTo>
                  <a:lnTo>
                    <a:pt x="2312" y="492"/>
                  </a:lnTo>
                  <a:lnTo>
                    <a:pt x="2496" y="527"/>
                  </a:lnTo>
                  <a:lnTo>
                    <a:pt x="2671" y="561"/>
                  </a:lnTo>
                  <a:lnTo>
                    <a:pt x="2838" y="592"/>
                  </a:lnTo>
                  <a:lnTo>
                    <a:pt x="2999" y="622"/>
                  </a:lnTo>
                  <a:lnTo>
                    <a:pt x="3056" y="636"/>
                  </a:lnTo>
                  <a:lnTo>
                    <a:pt x="3103" y="646"/>
                  </a:lnTo>
                  <a:lnTo>
                    <a:pt x="3146" y="656"/>
                  </a:lnTo>
                  <a:lnTo>
                    <a:pt x="3183" y="666"/>
                  </a:lnTo>
                  <a:lnTo>
                    <a:pt x="3218" y="673"/>
                  </a:lnTo>
                  <a:lnTo>
                    <a:pt x="3252" y="678"/>
                  </a:lnTo>
                  <a:lnTo>
                    <a:pt x="3286" y="681"/>
                  </a:lnTo>
                  <a:lnTo>
                    <a:pt x="3325" y="683"/>
                  </a:lnTo>
                  <a:lnTo>
                    <a:pt x="3402" y="67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0" name="Freeform 856">
              <a:extLst>
                <a:ext uri="{FF2B5EF4-FFF2-40B4-BE49-F238E27FC236}">
                  <a16:creationId xmlns:a16="http://schemas.microsoft.com/office/drawing/2014/main" id="{9679F149-8ADC-4AE2-8A5B-E978CC41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329"/>
              <a:ext cx="3339" cy="965"/>
            </a:xfrm>
            <a:custGeom>
              <a:avLst/>
              <a:gdLst>
                <a:gd name="T0" fmla="*/ 3338 w 3339"/>
                <a:gd name="T1" fmla="*/ 957 h 965"/>
                <a:gd name="T2" fmla="*/ 3267 w 3339"/>
                <a:gd name="T3" fmla="*/ 955 h 965"/>
                <a:gd name="T4" fmla="*/ 3175 w 3339"/>
                <a:gd name="T5" fmla="*/ 948 h 965"/>
                <a:gd name="T6" fmla="*/ 3059 w 3339"/>
                <a:gd name="T7" fmla="*/ 933 h 965"/>
                <a:gd name="T8" fmla="*/ 2931 w 3339"/>
                <a:gd name="T9" fmla="*/ 916 h 965"/>
                <a:gd name="T10" fmla="*/ 2711 w 3339"/>
                <a:gd name="T11" fmla="*/ 877 h 965"/>
                <a:gd name="T12" fmla="*/ 2401 w 3339"/>
                <a:gd name="T13" fmla="*/ 813 h 965"/>
                <a:gd name="T14" fmla="*/ 2098 w 3339"/>
                <a:gd name="T15" fmla="*/ 747 h 965"/>
                <a:gd name="T16" fmla="*/ 1803 w 3339"/>
                <a:gd name="T17" fmla="*/ 679 h 965"/>
                <a:gd name="T18" fmla="*/ 1511 w 3339"/>
                <a:gd name="T19" fmla="*/ 613 h 965"/>
                <a:gd name="T20" fmla="*/ 1222 w 3339"/>
                <a:gd name="T21" fmla="*/ 546 h 965"/>
                <a:gd name="T22" fmla="*/ 935 w 3339"/>
                <a:gd name="T23" fmla="*/ 478 h 965"/>
                <a:gd name="T24" fmla="*/ 646 w 3339"/>
                <a:gd name="T25" fmla="*/ 409 h 965"/>
                <a:gd name="T26" fmla="*/ 479 w 3339"/>
                <a:gd name="T27" fmla="*/ 372 h 965"/>
                <a:gd name="T28" fmla="*/ 439 w 3339"/>
                <a:gd name="T29" fmla="*/ 358 h 965"/>
                <a:gd name="T30" fmla="*/ 401 w 3339"/>
                <a:gd name="T31" fmla="*/ 341 h 965"/>
                <a:gd name="T32" fmla="*/ 369 w 3339"/>
                <a:gd name="T33" fmla="*/ 321 h 965"/>
                <a:gd name="T34" fmla="*/ 324 w 3339"/>
                <a:gd name="T35" fmla="*/ 286 h 965"/>
                <a:gd name="T36" fmla="*/ 271 w 3339"/>
                <a:gd name="T37" fmla="*/ 232 h 965"/>
                <a:gd name="T38" fmla="*/ 223 w 3339"/>
                <a:gd name="T39" fmla="*/ 174 h 965"/>
                <a:gd name="T40" fmla="*/ 170 w 3339"/>
                <a:gd name="T41" fmla="*/ 117 h 965"/>
                <a:gd name="T42" fmla="*/ 126 w 3339"/>
                <a:gd name="T43" fmla="*/ 76 h 965"/>
                <a:gd name="T44" fmla="*/ 94 w 3339"/>
                <a:gd name="T45" fmla="*/ 52 h 965"/>
                <a:gd name="T46" fmla="*/ 59 w 3339"/>
                <a:gd name="T47" fmla="*/ 29 h 965"/>
                <a:gd name="T48" fmla="*/ 20 w 3339"/>
                <a:gd name="T49" fmla="*/ 10 h 965"/>
                <a:gd name="T50" fmla="*/ 15 w 3339"/>
                <a:gd name="T51" fmla="*/ 25 h 965"/>
                <a:gd name="T52" fmla="*/ 40 w 3339"/>
                <a:gd name="T53" fmla="*/ 74 h 965"/>
                <a:gd name="T54" fmla="*/ 60 w 3339"/>
                <a:gd name="T55" fmla="*/ 120 h 965"/>
                <a:gd name="T56" fmla="*/ 74 w 3339"/>
                <a:gd name="T57" fmla="*/ 162 h 965"/>
                <a:gd name="T58" fmla="*/ 87 w 3339"/>
                <a:gd name="T59" fmla="*/ 221 h 965"/>
                <a:gd name="T60" fmla="*/ 91 w 3339"/>
                <a:gd name="T61" fmla="*/ 291 h 965"/>
                <a:gd name="T62" fmla="*/ 265 w 3339"/>
                <a:gd name="T63" fmla="*/ 362 h 965"/>
                <a:gd name="T64" fmla="*/ 616 w 3339"/>
                <a:gd name="T65" fmla="*/ 438 h 965"/>
                <a:gd name="T66" fmla="*/ 969 w 3339"/>
                <a:gd name="T67" fmla="*/ 515 h 965"/>
                <a:gd name="T68" fmla="*/ 1322 w 3339"/>
                <a:gd name="T69" fmla="*/ 593 h 965"/>
                <a:gd name="T70" fmla="*/ 1671 w 3339"/>
                <a:gd name="T71" fmla="*/ 669 h 965"/>
                <a:gd name="T72" fmla="*/ 2014 w 3339"/>
                <a:gd name="T73" fmla="*/ 744 h 965"/>
                <a:gd name="T74" fmla="*/ 2348 w 3339"/>
                <a:gd name="T75" fmla="*/ 813 h 965"/>
                <a:gd name="T76" fmla="*/ 2671 w 3339"/>
                <a:gd name="T77" fmla="*/ 879 h 965"/>
                <a:gd name="T78" fmla="*/ 2895 w 3339"/>
                <a:gd name="T79" fmla="*/ 918 h 965"/>
                <a:gd name="T80" fmla="*/ 3030 w 3339"/>
                <a:gd name="T81" fmla="*/ 936 h 965"/>
                <a:gd name="T82" fmla="*/ 3157 w 3339"/>
                <a:gd name="T83" fmla="*/ 953 h 965"/>
                <a:gd name="T84" fmla="*/ 3265 w 3339"/>
                <a:gd name="T85" fmla="*/ 963 h 965"/>
                <a:gd name="T86" fmla="*/ 3339 w 3339"/>
                <a:gd name="T87" fmla="*/ 965 h 9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339" h="965">
                  <a:moveTo>
                    <a:pt x="3339" y="965"/>
                  </a:moveTo>
                  <a:lnTo>
                    <a:pt x="3338" y="957"/>
                  </a:lnTo>
                  <a:lnTo>
                    <a:pt x="3297" y="953"/>
                  </a:lnTo>
                  <a:lnTo>
                    <a:pt x="3267" y="955"/>
                  </a:lnTo>
                  <a:lnTo>
                    <a:pt x="3224" y="953"/>
                  </a:lnTo>
                  <a:lnTo>
                    <a:pt x="3175" y="948"/>
                  </a:lnTo>
                  <a:lnTo>
                    <a:pt x="3118" y="941"/>
                  </a:lnTo>
                  <a:lnTo>
                    <a:pt x="3059" y="933"/>
                  </a:lnTo>
                  <a:lnTo>
                    <a:pt x="2995" y="924"/>
                  </a:lnTo>
                  <a:lnTo>
                    <a:pt x="2931" y="916"/>
                  </a:lnTo>
                  <a:lnTo>
                    <a:pt x="2870" y="908"/>
                  </a:lnTo>
                  <a:lnTo>
                    <a:pt x="2711" y="877"/>
                  </a:lnTo>
                  <a:lnTo>
                    <a:pt x="2554" y="845"/>
                  </a:lnTo>
                  <a:lnTo>
                    <a:pt x="2401" y="813"/>
                  </a:lnTo>
                  <a:lnTo>
                    <a:pt x="2249" y="779"/>
                  </a:lnTo>
                  <a:lnTo>
                    <a:pt x="2098" y="747"/>
                  </a:lnTo>
                  <a:lnTo>
                    <a:pt x="1950" y="713"/>
                  </a:lnTo>
                  <a:lnTo>
                    <a:pt x="1803" y="679"/>
                  </a:lnTo>
                  <a:lnTo>
                    <a:pt x="1656" y="647"/>
                  </a:lnTo>
                  <a:lnTo>
                    <a:pt x="1511" y="613"/>
                  </a:lnTo>
                  <a:lnTo>
                    <a:pt x="1366" y="580"/>
                  </a:lnTo>
                  <a:lnTo>
                    <a:pt x="1222" y="546"/>
                  </a:lnTo>
                  <a:lnTo>
                    <a:pt x="1079" y="512"/>
                  </a:lnTo>
                  <a:lnTo>
                    <a:pt x="935" y="478"/>
                  </a:lnTo>
                  <a:lnTo>
                    <a:pt x="790" y="443"/>
                  </a:lnTo>
                  <a:lnTo>
                    <a:pt x="646" y="409"/>
                  </a:lnTo>
                  <a:lnTo>
                    <a:pt x="501" y="375"/>
                  </a:lnTo>
                  <a:lnTo>
                    <a:pt x="479" y="372"/>
                  </a:lnTo>
                  <a:lnTo>
                    <a:pt x="459" y="365"/>
                  </a:lnTo>
                  <a:lnTo>
                    <a:pt x="439" y="358"/>
                  </a:lnTo>
                  <a:lnTo>
                    <a:pt x="420" y="350"/>
                  </a:lnTo>
                  <a:lnTo>
                    <a:pt x="401" y="341"/>
                  </a:lnTo>
                  <a:lnTo>
                    <a:pt x="385" y="331"/>
                  </a:lnTo>
                  <a:lnTo>
                    <a:pt x="369" y="321"/>
                  </a:lnTo>
                  <a:lnTo>
                    <a:pt x="354" y="309"/>
                  </a:lnTo>
                  <a:lnTo>
                    <a:pt x="324" y="286"/>
                  </a:lnTo>
                  <a:lnTo>
                    <a:pt x="298" y="260"/>
                  </a:lnTo>
                  <a:lnTo>
                    <a:pt x="271" y="232"/>
                  </a:lnTo>
                  <a:lnTo>
                    <a:pt x="248" y="205"/>
                  </a:lnTo>
                  <a:lnTo>
                    <a:pt x="223" y="174"/>
                  </a:lnTo>
                  <a:lnTo>
                    <a:pt x="197" y="145"/>
                  </a:lnTo>
                  <a:lnTo>
                    <a:pt x="170" y="117"/>
                  </a:lnTo>
                  <a:lnTo>
                    <a:pt x="141" y="90"/>
                  </a:lnTo>
                  <a:lnTo>
                    <a:pt x="126" y="76"/>
                  </a:lnTo>
                  <a:lnTo>
                    <a:pt x="111" y="64"/>
                  </a:lnTo>
                  <a:lnTo>
                    <a:pt x="94" y="52"/>
                  </a:lnTo>
                  <a:lnTo>
                    <a:pt x="77" y="41"/>
                  </a:lnTo>
                  <a:lnTo>
                    <a:pt x="59" y="29"/>
                  </a:lnTo>
                  <a:lnTo>
                    <a:pt x="40" y="19"/>
                  </a:lnTo>
                  <a:lnTo>
                    <a:pt x="20" y="10"/>
                  </a:lnTo>
                  <a:lnTo>
                    <a:pt x="0" y="0"/>
                  </a:lnTo>
                  <a:lnTo>
                    <a:pt x="15" y="25"/>
                  </a:lnTo>
                  <a:lnTo>
                    <a:pt x="28" y="51"/>
                  </a:lnTo>
                  <a:lnTo>
                    <a:pt x="40" y="74"/>
                  </a:lnTo>
                  <a:lnTo>
                    <a:pt x="50" y="98"/>
                  </a:lnTo>
                  <a:lnTo>
                    <a:pt x="60" y="120"/>
                  </a:lnTo>
                  <a:lnTo>
                    <a:pt x="67" y="142"/>
                  </a:lnTo>
                  <a:lnTo>
                    <a:pt x="74" y="162"/>
                  </a:lnTo>
                  <a:lnTo>
                    <a:pt x="79" y="183"/>
                  </a:lnTo>
                  <a:lnTo>
                    <a:pt x="87" y="221"/>
                  </a:lnTo>
                  <a:lnTo>
                    <a:pt x="91" y="257"/>
                  </a:lnTo>
                  <a:lnTo>
                    <a:pt x="91" y="291"/>
                  </a:lnTo>
                  <a:lnTo>
                    <a:pt x="89" y="323"/>
                  </a:lnTo>
                  <a:lnTo>
                    <a:pt x="265" y="362"/>
                  </a:lnTo>
                  <a:lnTo>
                    <a:pt x="440" y="399"/>
                  </a:lnTo>
                  <a:lnTo>
                    <a:pt x="616" y="438"/>
                  </a:lnTo>
                  <a:lnTo>
                    <a:pt x="793" y="477"/>
                  </a:lnTo>
                  <a:lnTo>
                    <a:pt x="969" y="515"/>
                  </a:lnTo>
                  <a:lnTo>
                    <a:pt x="1146" y="554"/>
                  </a:lnTo>
                  <a:lnTo>
                    <a:pt x="1322" y="593"/>
                  </a:lnTo>
                  <a:lnTo>
                    <a:pt x="1497" y="632"/>
                  </a:lnTo>
                  <a:lnTo>
                    <a:pt x="1671" y="669"/>
                  </a:lnTo>
                  <a:lnTo>
                    <a:pt x="1843" y="706"/>
                  </a:lnTo>
                  <a:lnTo>
                    <a:pt x="2014" y="744"/>
                  </a:lnTo>
                  <a:lnTo>
                    <a:pt x="2183" y="779"/>
                  </a:lnTo>
                  <a:lnTo>
                    <a:pt x="2348" y="813"/>
                  </a:lnTo>
                  <a:lnTo>
                    <a:pt x="2512" y="847"/>
                  </a:lnTo>
                  <a:lnTo>
                    <a:pt x="2671" y="879"/>
                  </a:lnTo>
                  <a:lnTo>
                    <a:pt x="2828" y="908"/>
                  </a:lnTo>
                  <a:lnTo>
                    <a:pt x="2895" y="918"/>
                  </a:lnTo>
                  <a:lnTo>
                    <a:pt x="2963" y="928"/>
                  </a:lnTo>
                  <a:lnTo>
                    <a:pt x="3030" y="936"/>
                  </a:lnTo>
                  <a:lnTo>
                    <a:pt x="3094" y="946"/>
                  </a:lnTo>
                  <a:lnTo>
                    <a:pt x="3157" y="953"/>
                  </a:lnTo>
                  <a:lnTo>
                    <a:pt x="3214" y="960"/>
                  </a:lnTo>
                  <a:lnTo>
                    <a:pt x="3265" y="963"/>
                  </a:lnTo>
                  <a:lnTo>
                    <a:pt x="3309" y="965"/>
                  </a:lnTo>
                  <a:lnTo>
                    <a:pt x="3339" y="965"/>
                  </a:lnTo>
                  <a:close/>
                </a:path>
              </a:pathLst>
            </a:custGeom>
            <a:solidFill>
              <a:srgbClr val="3B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1" name="Freeform 857">
              <a:extLst>
                <a:ext uri="{FF2B5EF4-FFF2-40B4-BE49-F238E27FC236}">
                  <a16:creationId xmlns:a16="http://schemas.microsoft.com/office/drawing/2014/main" id="{4F016046-6AFF-4040-82E2-35026F77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235"/>
              <a:ext cx="494" cy="120"/>
            </a:xfrm>
            <a:custGeom>
              <a:avLst/>
              <a:gdLst>
                <a:gd name="T0" fmla="*/ 0 w 494"/>
                <a:gd name="T1" fmla="*/ 0 h 120"/>
                <a:gd name="T2" fmla="*/ 50 w 494"/>
                <a:gd name="T3" fmla="*/ 3 h 120"/>
                <a:gd name="T4" fmla="*/ 103 w 494"/>
                <a:gd name="T5" fmla="*/ 3 h 120"/>
                <a:gd name="T6" fmla="*/ 153 w 494"/>
                <a:gd name="T7" fmla="*/ 5 h 120"/>
                <a:gd name="T8" fmla="*/ 204 w 494"/>
                <a:gd name="T9" fmla="*/ 5 h 120"/>
                <a:gd name="T10" fmla="*/ 253 w 494"/>
                <a:gd name="T11" fmla="*/ 5 h 120"/>
                <a:gd name="T12" fmla="*/ 303 w 494"/>
                <a:gd name="T13" fmla="*/ 3 h 120"/>
                <a:gd name="T14" fmla="*/ 354 w 494"/>
                <a:gd name="T15" fmla="*/ 3 h 120"/>
                <a:gd name="T16" fmla="*/ 403 w 494"/>
                <a:gd name="T17" fmla="*/ 0 h 120"/>
                <a:gd name="T18" fmla="*/ 418 w 494"/>
                <a:gd name="T19" fmla="*/ 7 h 120"/>
                <a:gd name="T20" fmla="*/ 430 w 494"/>
                <a:gd name="T21" fmla="*/ 12 h 120"/>
                <a:gd name="T22" fmla="*/ 444 w 494"/>
                <a:gd name="T23" fmla="*/ 18 h 120"/>
                <a:gd name="T24" fmla="*/ 454 w 494"/>
                <a:gd name="T25" fmla="*/ 27 h 120"/>
                <a:gd name="T26" fmla="*/ 474 w 494"/>
                <a:gd name="T27" fmla="*/ 42 h 120"/>
                <a:gd name="T28" fmla="*/ 494 w 494"/>
                <a:gd name="T29" fmla="*/ 62 h 120"/>
                <a:gd name="T30" fmla="*/ 471 w 494"/>
                <a:gd name="T31" fmla="*/ 81 h 120"/>
                <a:gd name="T32" fmla="*/ 449 w 494"/>
                <a:gd name="T33" fmla="*/ 96 h 120"/>
                <a:gd name="T34" fmla="*/ 437 w 494"/>
                <a:gd name="T35" fmla="*/ 105 h 120"/>
                <a:gd name="T36" fmla="*/ 423 w 494"/>
                <a:gd name="T37" fmla="*/ 110 h 120"/>
                <a:gd name="T38" fmla="*/ 408 w 494"/>
                <a:gd name="T39" fmla="*/ 115 h 120"/>
                <a:gd name="T40" fmla="*/ 391 w 494"/>
                <a:gd name="T41" fmla="*/ 120 h 120"/>
                <a:gd name="T42" fmla="*/ 342 w 494"/>
                <a:gd name="T43" fmla="*/ 103 h 120"/>
                <a:gd name="T44" fmla="*/ 295 w 494"/>
                <a:gd name="T45" fmla="*/ 88 h 120"/>
                <a:gd name="T46" fmla="*/ 246 w 494"/>
                <a:gd name="T47" fmla="*/ 71 h 120"/>
                <a:gd name="T48" fmla="*/ 195 w 494"/>
                <a:gd name="T49" fmla="*/ 57 h 120"/>
                <a:gd name="T50" fmla="*/ 146 w 494"/>
                <a:gd name="T51" fmla="*/ 42 h 120"/>
                <a:gd name="T52" fmla="*/ 97 w 494"/>
                <a:gd name="T53" fmla="*/ 29 h 120"/>
                <a:gd name="T54" fmla="*/ 49 w 494"/>
                <a:gd name="T55" fmla="*/ 13 h 120"/>
                <a:gd name="T56" fmla="*/ 0 w 494"/>
                <a:gd name="T57" fmla="*/ 0 h 1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94" h="120">
                  <a:moveTo>
                    <a:pt x="0" y="0"/>
                  </a:moveTo>
                  <a:lnTo>
                    <a:pt x="50" y="3"/>
                  </a:lnTo>
                  <a:lnTo>
                    <a:pt x="103" y="3"/>
                  </a:lnTo>
                  <a:lnTo>
                    <a:pt x="153" y="5"/>
                  </a:lnTo>
                  <a:lnTo>
                    <a:pt x="204" y="5"/>
                  </a:lnTo>
                  <a:lnTo>
                    <a:pt x="253" y="5"/>
                  </a:lnTo>
                  <a:lnTo>
                    <a:pt x="303" y="3"/>
                  </a:lnTo>
                  <a:lnTo>
                    <a:pt x="354" y="3"/>
                  </a:lnTo>
                  <a:lnTo>
                    <a:pt x="403" y="0"/>
                  </a:lnTo>
                  <a:lnTo>
                    <a:pt x="418" y="7"/>
                  </a:lnTo>
                  <a:lnTo>
                    <a:pt x="430" y="12"/>
                  </a:lnTo>
                  <a:lnTo>
                    <a:pt x="444" y="18"/>
                  </a:lnTo>
                  <a:lnTo>
                    <a:pt x="454" y="27"/>
                  </a:lnTo>
                  <a:lnTo>
                    <a:pt x="474" y="42"/>
                  </a:lnTo>
                  <a:lnTo>
                    <a:pt x="494" y="62"/>
                  </a:lnTo>
                  <a:lnTo>
                    <a:pt x="471" y="81"/>
                  </a:lnTo>
                  <a:lnTo>
                    <a:pt x="449" y="96"/>
                  </a:lnTo>
                  <a:lnTo>
                    <a:pt x="437" y="105"/>
                  </a:lnTo>
                  <a:lnTo>
                    <a:pt x="423" y="110"/>
                  </a:lnTo>
                  <a:lnTo>
                    <a:pt x="408" y="115"/>
                  </a:lnTo>
                  <a:lnTo>
                    <a:pt x="391" y="120"/>
                  </a:lnTo>
                  <a:lnTo>
                    <a:pt x="342" y="103"/>
                  </a:lnTo>
                  <a:lnTo>
                    <a:pt x="295" y="88"/>
                  </a:lnTo>
                  <a:lnTo>
                    <a:pt x="246" y="71"/>
                  </a:lnTo>
                  <a:lnTo>
                    <a:pt x="195" y="57"/>
                  </a:lnTo>
                  <a:lnTo>
                    <a:pt x="146" y="42"/>
                  </a:lnTo>
                  <a:lnTo>
                    <a:pt x="97" y="29"/>
                  </a:lnTo>
                  <a:lnTo>
                    <a:pt x="49" y="13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9695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2" name="Freeform 858">
              <a:extLst>
                <a:ext uri="{FF2B5EF4-FFF2-40B4-BE49-F238E27FC236}">
                  <a16:creationId xmlns:a16="http://schemas.microsoft.com/office/drawing/2014/main" id="{171CEAB8-15B4-4C8B-BD21-34FD6EF2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73"/>
              <a:ext cx="76" cy="479"/>
            </a:xfrm>
            <a:custGeom>
              <a:avLst/>
              <a:gdLst>
                <a:gd name="T0" fmla="*/ 7 w 76"/>
                <a:gd name="T1" fmla="*/ 0 h 479"/>
                <a:gd name="T2" fmla="*/ 4 w 76"/>
                <a:gd name="T3" fmla="*/ 2 h 479"/>
                <a:gd name="T4" fmla="*/ 2 w 76"/>
                <a:gd name="T5" fmla="*/ 5 h 479"/>
                <a:gd name="T6" fmla="*/ 0 w 76"/>
                <a:gd name="T7" fmla="*/ 9 h 479"/>
                <a:gd name="T8" fmla="*/ 0 w 76"/>
                <a:gd name="T9" fmla="*/ 12 h 479"/>
                <a:gd name="T10" fmla="*/ 76 w 76"/>
                <a:gd name="T11" fmla="*/ 479 h 4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479">
                  <a:moveTo>
                    <a:pt x="7" y="0"/>
                  </a:moveTo>
                  <a:lnTo>
                    <a:pt x="4" y="2"/>
                  </a:lnTo>
                  <a:lnTo>
                    <a:pt x="2" y="5"/>
                  </a:lnTo>
                  <a:lnTo>
                    <a:pt x="0" y="9"/>
                  </a:lnTo>
                  <a:lnTo>
                    <a:pt x="0" y="12"/>
                  </a:lnTo>
                  <a:lnTo>
                    <a:pt x="76" y="479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3" name="Freeform 859">
              <a:extLst>
                <a:ext uri="{FF2B5EF4-FFF2-40B4-BE49-F238E27FC236}">
                  <a16:creationId xmlns:a16="http://schemas.microsoft.com/office/drawing/2014/main" id="{5980AD45-64C9-427B-AC6F-BB73BB112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547"/>
              <a:ext cx="145" cy="103"/>
            </a:xfrm>
            <a:custGeom>
              <a:avLst/>
              <a:gdLst>
                <a:gd name="T0" fmla="*/ 64 w 145"/>
                <a:gd name="T1" fmla="*/ 0 h 103"/>
                <a:gd name="T2" fmla="*/ 65 w 145"/>
                <a:gd name="T3" fmla="*/ 7 h 103"/>
                <a:gd name="T4" fmla="*/ 67 w 145"/>
                <a:gd name="T5" fmla="*/ 14 h 103"/>
                <a:gd name="T6" fmla="*/ 67 w 145"/>
                <a:gd name="T7" fmla="*/ 19 h 103"/>
                <a:gd name="T8" fmla="*/ 67 w 145"/>
                <a:gd name="T9" fmla="*/ 25 h 103"/>
                <a:gd name="T10" fmla="*/ 62 w 145"/>
                <a:gd name="T11" fmla="*/ 39 h 103"/>
                <a:gd name="T12" fmla="*/ 54 w 145"/>
                <a:gd name="T13" fmla="*/ 51 h 103"/>
                <a:gd name="T14" fmla="*/ 44 w 145"/>
                <a:gd name="T15" fmla="*/ 63 h 103"/>
                <a:gd name="T16" fmla="*/ 30 w 145"/>
                <a:gd name="T17" fmla="*/ 76 h 103"/>
                <a:gd name="T18" fmla="*/ 15 w 145"/>
                <a:gd name="T19" fmla="*/ 88 h 103"/>
                <a:gd name="T20" fmla="*/ 0 w 145"/>
                <a:gd name="T21" fmla="*/ 101 h 103"/>
                <a:gd name="T22" fmla="*/ 20 w 145"/>
                <a:gd name="T23" fmla="*/ 101 h 103"/>
                <a:gd name="T24" fmla="*/ 40 w 145"/>
                <a:gd name="T25" fmla="*/ 103 h 103"/>
                <a:gd name="T26" fmla="*/ 138 w 145"/>
                <a:gd name="T27" fmla="*/ 44 h 103"/>
                <a:gd name="T28" fmla="*/ 141 w 145"/>
                <a:gd name="T29" fmla="*/ 39 h 103"/>
                <a:gd name="T30" fmla="*/ 145 w 145"/>
                <a:gd name="T31" fmla="*/ 36 h 103"/>
                <a:gd name="T32" fmla="*/ 145 w 145"/>
                <a:gd name="T33" fmla="*/ 32 h 103"/>
                <a:gd name="T34" fmla="*/ 145 w 145"/>
                <a:gd name="T35" fmla="*/ 29 h 103"/>
                <a:gd name="T36" fmla="*/ 145 w 145"/>
                <a:gd name="T37" fmla="*/ 25 h 103"/>
                <a:gd name="T38" fmla="*/ 141 w 145"/>
                <a:gd name="T39" fmla="*/ 24 h 103"/>
                <a:gd name="T40" fmla="*/ 138 w 145"/>
                <a:gd name="T41" fmla="*/ 20 h 103"/>
                <a:gd name="T42" fmla="*/ 133 w 145"/>
                <a:gd name="T43" fmla="*/ 19 h 103"/>
                <a:gd name="T44" fmla="*/ 116 w 145"/>
                <a:gd name="T45" fmla="*/ 14 h 103"/>
                <a:gd name="T46" fmla="*/ 99 w 145"/>
                <a:gd name="T47" fmla="*/ 8 h 103"/>
                <a:gd name="T48" fmla="*/ 81 w 145"/>
                <a:gd name="T49" fmla="*/ 3 h 103"/>
                <a:gd name="T50" fmla="*/ 64 w 145"/>
                <a:gd name="T51" fmla="*/ 0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5" h="103">
                  <a:moveTo>
                    <a:pt x="64" y="0"/>
                  </a:moveTo>
                  <a:lnTo>
                    <a:pt x="65" y="7"/>
                  </a:lnTo>
                  <a:lnTo>
                    <a:pt x="67" y="14"/>
                  </a:lnTo>
                  <a:lnTo>
                    <a:pt x="67" y="19"/>
                  </a:lnTo>
                  <a:lnTo>
                    <a:pt x="67" y="25"/>
                  </a:lnTo>
                  <a:lnTo>
                    <a:pt x="62" y="39"/>
                  </a:lnTo>
                  <a:lnTo>
                    <a:pt x="54" y="51"/>
                  </a:lnTo>
                  <a:lnTo>
                    <a:pt x="44" y="63"/>
                  </a:lnTo>
                  <a:lnTo>
                    <a:pt x="30" y="76"/>
                  </a:lnTo>
                  <a:lnTo>
                    <a:pt x="15" y="88"/>
                  </a:lnTo>
                  <a:lnTo>
                    <a:pt x="0" y="101"/>
                  </a:lnTo>
                  <a:lnTo>
                    <a:pt x="20" y="101"/>
                  </a:lnTo>
                  <a:lnTo>
                    <a:pt x="40" y="103"/>
                  </a:lnTo>
                  <a:lnTo>
                    <a:pt x="138" y="44"/>
                  </a:lnTo>
                  <a:lnTo>
                    <a:pt x="141" y="39"/>
                  </a:lnTo>
                  <a:lnTo>
                    <a:pt x="145" y="36"/>
                  </a:lnTo>
                  <a:lnTo>
                    <a:pt x="145" y="32"/>
                  </a:lnTo>
                  <a:lnTo>
                    <a:pt x="145" y="29"/>
                  </a:lnTo>
                  <a:lnTo>
                    <a:pt x="145" y="25"/>
                  </a:lnTo>
                  <a:lnTo>
                    <a:pt x="141" y="24"/>
                  </a:lnTo>
                  <a:lnTo>
                    <a:pt x="138" y="20"/>
                  </a:lnTo>
                  <a:lnTo>
                    <a:pt x="133" y="19"/>
                  </a:lnTo>
                  <a:lnTo>
                    <a:pt x="116" y="14"/>
                  </a:lnTo>
                  <a:lnTo>
                    <a:pt x="99" y="8"/>
                  </a:lnTo>
                  <a:lnTo>
                    <a:pt x="81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4" name="Freeform 860">
              <a:extLst>
                <a:ext uri="{FF2B5EF4-FFF2-40B4-BE49-F238E27FC236}">
                  <a16:creationId xmlns:a16="http://schemas.microsoft.com/office/drawing/2014/main" id="{F5F422F2-1EE3-4919-BF6D-22246ECC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520"/>
              <a:ext cx="365" cy="429"/>
            </a:xfrm>
            <a:custGeom>
              <a:avLst/>
              <a:gdLst>
                <a:gd name="T0" fmla="*/ 138 w 365"/>
                <a:gd name="T1" fmla="*/ 0 h 429"/>
                <a:gd name="T2" fmla="*/ 142 w 365"/>
                <a:gd name="T3" fmla="*/ 25 h 429"/>
                <a:gd name="T4" fmla="*/ 144 w 365"/>
                <a:gd name="T5" fmla="*/ 51 h 429"/>
                <a:gd name="T6" fmla="*/ 142 w 365"/>
                <a:gd name="T7" fmla="*/ 78 h 429"/>
                <a:gd name="T8" fmla="*/ 140 w 365"/>
                <a:gd name="T9" fmla="*/ 103 h 429"/>
                <a:gd name="T10" fmla="*/ 135 w 365"/>
                <a:gd name="T11" fmla="*/ 130 h 429"/>
                <a:gd name="T12" fmla="*/ 128 w 365"/>
                <a:gd name="T13" fmla="*/ 157 h 429"/>
                <a:gd name="T14" fmla="*/ 120 w 365"/>
                <a:gd name="T15" fmla="*/ 183 h 429"/>
                <a:gd name="T16" fmla="*/ 111 w 365"/>
                <a:gd name="T17" fmla="*/ 210 h 429"/>
                <a:gd name="T18" fmla="*/ 101 w 365"/>
                <a:gd name="T19" fmla="*/ 237 h 429"/>
                <a:gd name="T20" fmla="*/ 88 w 365"/>
                <a:gd name="T21" fmla="*/ 264 h 429"/>
                <a:gd name="T22" fmla="*/ 76 w 365"/>
                <a:gd name="T23" fmla="*/ 291 h 429"/>
                <a:gd name="T24" fmla="*/ 63 w 365"/>
                <a:gd name="T25" fmla="*/ 316 h 429"/>
                <a:gd name="T26" fmla="*/ 32 w 365"/>
                <a:gd name="T27" fmla="*/ 368 h 429"/>
                <a:gd name="T28" fmla="*/ 0 w 365"/>
                <a:gd name="T29" fmla="*/ 421 h 429"/>
                <a:gd name="T30" fmla="*/ 22 w 365"/>
                <a:gd name="T31" fmla="*/ 424 h 429"/>
                <a:gd name="T32" fmla="*/ 51 w 365"/>
                <a:gd name="T33" fmla="*/ 429 h 429"/>
                <a:gd name="T34" fmla="*/ 358 w 365"/>
                <a:gd name="T35" fmla="*/ 68 h 429"/>
                <a:gd name="T36" fmla="*/ 363 w 365"/>
                <a:gd name="T37" fmla="*/ 61 h 429"/>
                <a:gd name="T38" fmla="*/ 365 w 365"/>
                <a:gd name="T39" fmla="*/ 54 h 429"/>
                <a:gd name="T40" fmla="*/ 365 w 365"/>
                <a:gd name="T41" fmla="*/ 49 h 429"/>
                <a:gd name="T42" fmla="*/ 361 w 365"/>
                <a:gd name="T43" fmla="*/ 44 h 429"/>
                <a:gd name="T44" fmla="*/ 358 w 365"/>
                <a:gd name="T45" fmla="*/ 41 h 429"/>
                <a:gd name="T46" fmla="*/ 355 w 365"/>
                <a:gd name="T47" fmla="*/ 37 h 429"/>
                <a:gd name="T48" fmla="*/ 350 w 365"/>
                <a:gd name="T49" fmla="*/ 35 h 429"/>
                <a:gd name="T50" fmla="*/ 344 w 365"/>
                <a:gd name="T51" fmla="*/ 32 h 429"/>
                <a:gd name="T52" fmla="*/ 317 w 365"/>
                <a:gd name="T53" fmla="*/ 24 h 429"/>
                <a:gd name="T54" fmla="*/ 287 w 365"/>
                <a:gd name="T55" fmla="*/ 15 h 429"/>
                <a:gd name="T56" fmla="*/ 257 w 365"/>
                <a:gd name="T57" fmla="*/ 10 h 429"/>
                <a:gd name="T58" fmla="*/ 226 w 365"/>
                <a:gd name="T59" fmla="*/ 7 h 429"/>
                <a:gd name="T60" fmla="*/ 172 w 365"/>
                <a:gd name="T61" fmla="*/ 2 h 429"/>
                <a:gd name="T62" fmla="*/ 138 w 365"/>
                <a:gd name="T63" fmla="*/ 0 h 4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65" h="429">
                  <a:moveTo>
                    <a:pt x="138" y="0"/>
                  </a:moveTo>
                  <a:lnTo>
                    <a:pt x="142" y="25"/>
                  </a:lnTo>
                  <a:lnTo>
                    <a:pt x="144" y="51"/>
                  </a:lnTo>
                  <a:lnTo>
                    <a:pt x="142" y="78"/>
                  </a:lnTo>
                  <a:lnTo>
                    <a:pt x="140" y="103"/>
                  </a:lnTo>
                  <a:lnTo>
                    <a:pt x="135" y="130"/>
                  </a:lnTo>
                  <a:lnTo>
                    <a:pt x="128" y="157"/>
                  </a:lnTo>
                  <a:lnTo>
                    <a:pt x="120" y="183"/>
                  </a:lnTo>
                  <a:lnTo>
                    <a:pt x="111" y="210"/>
                  </a:lnTo>
                  <a:lnTo>
                    <a:pt x="101" y="237"/>
                  </a:lnTo>
                  <a:lnTo>
                    <a:pt x="88" y="264"/>
                  </a:lnTo>
                  <a:lnTo>
                    <a:pt x="76" y="291"/>
                  </a:lnTo>
                  <a:lnTo>
                    <a:pt x="63" y="316"/>
                  </a:lnTo>
                  <a:lnTo>
                    <a:pt x="32" y="368"/>
                  </a:lnTo>
                  <a:lnTo>
                    <a:pt x="0" y="421"/>
                  </a:lnTo>
                  <a:lnTo>
                    <a:pt x="22" y="424"/>
                  </a:lnTo>
                  <a:lnTo>
                    <a:pt x="51" y="429"/>
                  </a:lnTo>
                  <a:lnTo>
                    <a:pt x="358" y="68"/>
                  </a:lnTo>
                  <a:lnTo>
                    <a:pt x="363" y="61"/>
                  </a:lnTo>
                  <a:lnTo>
                    <a:pt x="365" y="54"/>
                  </a:lnTo>
                  <a:lnTo>
                    <a:pt x="365" y="49"/>
                  </a:lnTo>
                  <a:lnTo>
                    <a:pt x="361" y="44"/>
                  </a:lnTo>
                  <a:lnTo>
                    <a:pt x="358" y="41"/>
                  </a:lnTo>
                  <a:lnTo>
                    <a:pt x="355" y="37"/>
                  </a:lnTo>
                  <a:lnTo>
                    <a:pt x="350" y="35"/>
                  </a:lnTo>
                  <a:lnTo>
                    <a:pt x="344" y="32"/>
                  </a:lnTo>
                  <a:lnTo>
                    <a:pt x="317" y="24"/>
                  </a:lnTo>
                  <a:lnTo>
                    <a:pt x="287" y="15"/>
                  </a:lnTo>
                  <a:lnTo>
                    <a:pt x="257" y="10"/>
                  </a:lnTo>
                  <a:lnTo>
                    <a:pt x="226" y="7"/>
                  </a:lnTo>
                  <a:lnTo>
                    <a:pt x="172" y="2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8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5" name="Freeform 861">
              <a:extLst>
                <a:ext uri="{FF2B5EF4-FFF2-40B4-BE49-F238E27FC236}">
                  <a16:creationId xmlns:a16="http://schemas.microsoft.com/office/drawing/2014/main" id="{215FE3B9-FA2C-4E2F-96D8-F3D7BD14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44"/>
              <a:ext cx="76" cy="104"/>
            </a:xfrm>
            <a:custGeom>
              <a:avLst/>
              <a:gdLst>
                <a:gd name="T0" fmla="*/ 71 w 76"/>
                <a:gd name="T1" fmla="*/ 3 h 104"/>
                <a:gd name="T2" fmla="*/ 72 w 76"/>
                <a:gd name="T3" fmla="*/ 10 h 104"/>
                <a:gd name="T4" fmla="*/ 74 w 76"/>
                <a:gd name="T5" fmla="*/ 17 h 104"/>
                <a:gd name="T6" fmla="*/ 74 w 76"/>
                <a:gd name="T7" fmla="*/ 22 h 104"/>
                <a:gd name="T8" fmla="*/ 74 w 76"/>
                <a:gd name="T9" fmla="*/ 28 h 104"/>
                <a:gd name="T10" fmla="*/ 69 w 76"/>
                <a:gd name="T11" fmla="*/ 42 h 104"/>
                <a:gd name="T12" fmla="*/ 61 w 76"/>
                <a:gd name="T13" fmla="*/ 54 h 104"/>
                <a:gd name="T14" fmla="*/ 51 w 76"/>
                <a:gd name="T15" fmla="*/ 66 h 104"/>
                <a:gd name="T16" fmla="*/ 37 w 76"/>
                <a:gd name="T17" fmla="*/ 79 h 104"/>
                <a:gd name="T18" fmla="*/ 22 w 76"/>
                <a:gd name="T19" fmla="*/ 91 h 104"/>
                <a:gd name="T20" fmla="*/ 7 w 76"/>
                <a:gd name="T21" fmla="*/ 104 h 104"/>
                <a:gd name="T22" fmla="*/ 10 w 76"/>
                <a:gd name="T23" fmla="*/ 104 h 104"/>
                <a:gd name="T24" fmla="*/ 5 w 76"/>
                <a:gd name="T25" fmla="*/ 103 h 104"/>
                <a:gd name="T26" fmla="*/ 0 w 76"/>
                <a:gd name="T27" fmla="*/ 103 h 104"/>
                <a:gd name="T28" fmla="*/ 2 w 76"/>
                <a:gd name="T29" fmla="*/ 103 h 104"/>
                <a:gd name="T30" fmla="*/ 18 w 76"/>
                <a:gd name="T31" fmla="*/ 91 h 104"/>
                <a:gd name="T32" fmla="*/ 34 w 76"/>
                <a:gd name="T33" fmla="*/ 77 h 104"/>
                <a:gd name="T34" fmla="*/ 47 w 76"/>
                <a:gd name="T35" fmla="*/ 64 h 104"/>
                <a:gd name="T36" fmla="*/ 57 w 76"/>
                <a:gd name="T37" fmla="*/ 50 h 104"/>
                <a:gd name="T38" fmla="*/ 66 w 76"/>
                <a:gd name="T39" fmla="*/ 37 h 104"/>
                <a:gd name="T40" fmla="*/ 71 w 76"/>
                <a:gd name="T41" fmla="*/ 25 h 104"/>
                <a:gd name="T42" fmla="*/ 71 w 76"/>
                <a:gd name="T43" fmla="*/ 18 h 104"/>
                <a:gd name="T44" fmla="*/ 71 w 76"/>
                <a:gd name="T45" fmla="*/ 13 h 104"/>
                <a:gd name="T46" fmla="*/ 69 w 76"/>
                <a:gd name="T47" fmla="*/ 8 h 104"/>
                <a:gd name="T48" fmla="*/ 66 w 76"/>
                <a:gd name="T49" fmla="*/ 3 h 104"/>
                <a:gd name="T50" fmla="*/ 59 w 76"/>
                <a:gd name="T51" fmla="*/ 1 h 104"/>
                <a:gd name="T52" fmla="*/ 59 w 76"/>
                <a:gd name="T53" fmla="*/ 0 h 104"/>
                <a:gd name="T54" fmla="*/ 62 w 76"/>
                <a:gd name="T55" fmla="*/ 0 h 104"/>
                <a:gd name="T56" fmla="*/ 67 w 76"/>
                <a:gd name="T57" fmla="*/ 1 h 104"/>
                <a:gd name="T58" fmla="*/ 72 w 76"/>
                <a:gd name="T59" fmla="*/ 3 h 104"/>
                <a:gd name="T60" fmla="*/ 76 w 76"/>
                <a:gd name="T61" fmla="*/ 5 h 104"/>
                <a:gd name="T62" fmla="*/ 76 w 76"/>
                <a:gd name="T63" fmla="*/ 5 h 104"/>
                <a:gd name="T64" fmla="*/ 71 w 76"/>
                <a:gd name="T65" fmla="*/ 3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104">
                  <a:moveTo>
                    <a:pt x="71" y="3"/>
                  </a:moveTo>
                  <a:lnTo>
                    <a:pt x="72" y="10"/>
                  </a:lnTo>
                  <a:lnTo>
                    <a:pt x="74" y="17"/>
                  </a:lnTo>
                  <a:lnTo>
                    <a:pt x="74" y="22"/>
                  </a:lnTo>
                  <a:lnTo>
                    <a:pt x="74" y="28"/>
                  </a:lnTo>
                  <a:lnTo>
                    <a:pt x="69" y="42"/>
                  </a:lnTo>
                  <a:lnTo>
                    <a:pt x="61" y="54"/>
                  </a:lnTo>
                  <a:lnTo>
                    <a:pt x="51" y="66"/>
                  </a:lnTo>
                  <a:lnTo>
                    <a:pt x="37" y="79"/>
                  </a:lnTo>
                  <a:lnTo>
                    <a:pt x="22" y="91"/>
                  </a:lnTo>
                  <a:lnTo>
                    <a:pt x="7" y="104"/>
                  </a:lnTo>
                  <a:lnTo>
                    <a:pt x="10" y="104"/>
                  </a:lnTo>
                  <a:lnTo>
                    <a:pt x="5" y="103"/>
                  </a:lnTo>
                  <a:lnTo>
                    <a:pt x="0" y="103"/>
                  </a:lnTo>
                  <a:lnTo>
                    <a:pt x="2" y="103"/>
                  </a:lnTo>
                  <a:lnTo>
                    <a:pt x="18" y="91"/>
                  </a:lnTo>
                  <a:lnTo>
                    <a:pt x="34" y="77"/>
                  </a:lnTo>
                  <a:lnTo>
                    <a:pt x="47" y="64"/>
                  </a:lnTo>
                  <a:lnTo>
                    <a:pt x="57" y="50"/>
                  </a:lnTo>
                  <a:lnTo>
                    <a:pt x="66" y="37"/>
                  </a:lnTo>
                  <a:lnTo>
                    <a:pt x="71" y="25"/>
                  </a:lnTo>
                  <a:lnTo>
                    <a:pt x="71" y="18"/>
                  </a:lnTo>
                  <a:lnTo>
                    <a:pt x="71" y="13"/>
                  </a:lnTo>
                  <a:lnTo>
                    <a:pt x="69" y="8"/>
                  </a:lnTo>
                  <a:lnTo>
                    <a:pt x="66" y="3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7" y="1"/>
                  </a:lnTo>
                  <a:lnTo>
                    <a:pt x="72" y="3"/>
                  </a:lnTo>
                  <a:lnTo>
                    <a:pt x="76" y="5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6" name="Freeform 862">
              <a:extLst>
                <a:ext uri="{FF2B5EF4-FFF2-40B4-BE49-F238E27FC236}">
                  <a16:creationId xmlns:a16="http://schemas.microsoft.com/office/drawing/2014/main" id="{F8634F91-AE1B-4C1E-94A3-2AB78C35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520"/>
              <a:ext cx="149" cy="419"/>
            </a:xfrm>
            <a:custGeom>
              <a:avLst/>
              <a:gdLst>
                <a:gd name="T0" fmla="*/ 143 w 149"/>
                <a:gd name="T1" fmla="*/ 0 h 419"/>
                <a:gd name="T2" fmla="*/ 147 w 149"/>
                <a:gd name="T3" fmla="*/ 25 h 419"/>
                <a:gd name="T4" fmla="*/ 149 w 149"/>
                <a:gd name="T5" fmla="*/ 51 h 419"/>
                <a:gd name="T6" fmla="*/ 149 w 149"/>
                <a:gd name="T7" fmla="*/ 78 h 419"/>
                <a:gd name="T8" fmla="*/ 145 w 149"/>
                <a:gd name="T9" fmla="*/ 103 h 419"/>
                <a:gd name="T10" fmla="*/ 140 w 149"/>
                <a:gd name="T11" fmla="*/ 130 h 419"/>
                <a:gd name="T12" fmla="*/ 133 w 149"/>
                <a:gd name="T13" fmla="*/ 157 h 419"/>
                <a:gd name="T14" fmla="*/ 127 w 149"/>
                <a:gd name="T15" fmla="*/ 183 h 419"/>
                <a:gd name="T16" fmla="*/ 116 w 149"/>
                <a:gd name="T17" fmla="*/ 210 h 419"/>
                <a:gd name="T18" fmla="*/ 106 w 149"/>
                <a:gd name="T19" fmla="*/ 237 h 419"/>
                <a:gd name="T20" fmla="*/ 95 w 149"/>
                <a:gd name="T21" fmla="*/ 264 h 419"/>
                <a:gd name="T22" fmla="*/ 81 w 149"/>
                <a:gd name="T23" fmla="*/ 291 h 419"/>
                <a:gd name="T24" fmla="*/ 68 w 149"/>
                <a:gd name="T25" fmla="*/ 316 h 419"/>
                <a:gd name="T26" fmla="*/ 37 w 149"/>
                <a:gd name="T27" fmla="*/ 368 h 419"/>
                <a:gd name="T28" fmla="*/ 7 w 149"/>
                <a:gd name="T29" fmla="*/ 419 h 419"/>
                <a:gd name="T30" fmla="*/ 0 w 149"/>
                <a:gd name="T31" fmla="*/ 419 h 419"/>
                <a:gd name="T32" fmla="*/ 17 w 149"/>
                <a:gd name="T33" fmla="*/ 395 h 419"/>
                <a:gd name="T34" fmla="*/ 32 w 149"/>
                <a:gd name="T35" fmla="*/ 368 h 419"/>
                <a:gd name="T36" fmla="*/ 49 w 149"/>
                <a:gd name="T37" fmla="*/ 343 h 419"/>
                <a:gd name="T38" fmla="*/ 62 w 149"/>
                <a:gd name="T39" fmla="*/ 314 h 419"/>
                <a:gd name="T40" fmla="*/ 78 w 149"/>
                <a:gd name="T41" fmla="*/ 287 h 419"/>
                <a:gd name="T42" fmla="*/ 89 w 149"/>
                <a:gd name="T43" fmla="*/ 259 h 419"/>
                <a:gd name="T44" fmla="*/ 101 w 149"/>
                <a:gd name="T45" fmla="*/ 230 h 419"/>
                <a:gd name="T46" fmla="*/ 113 w 149"/>
                <a:gd name="T47" fmla="*/ 201 h 419"/>
                <a:gd name="T48" fmla="*/ 122 w 149"/>
                <a:gd name="T49" fmla="*/ 172 h 419"/>
                <a:gd name="T50" fmla="*/ 130 w 149"/>
                <a:gd name="T51" fmla="*/ 144 h 419"/>
                <a:gd name="T52" fmla="*/ 135 w 149"/>
                <a:gd name="T53" fmla="*/ 117 h 419"/>
                <a:gd name="T54" fmla="*/ 138 w 149"/>
                <a:gd name="T55" fmla="*/ 90 h 419"/>
                <a:gd name="T56" fmla="*/ 140 w 149"/>
                <a:gd name="T57" fmla="*/ 64 h 419"/>
                <a:gd name="T58" fmla="*/ 140 w 149"/>
                <a:gd name="T59" fmla="*/ 41 h 419"/>
                <a:gd name="T60" fmla="*/ 138 w 149"/>
                <a:gd name="T61" fmla="*/ 19 h 419"/>
                <a:gd name="T62" fmla="*/ 132 w 149"/>
                <a:gd name="T63" fmla="*/ 0 h 419"/>
                <a:gd name="T64" fmla="*/ 143 w 149"/>
                <a:gd name="T65" fmla="*/ 0 h 4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9" h="419">
                  <a:moveTo>
                    <a:pt x="143" y="0"/>
                  </a:moveTo>
                  <a:lnTo>
                    <a:pt x="147" y="25"/>
                  </a:lnTo>
                  <a:lnTo>
                    <a:pt x="149" y="51"/>
                  </a:lnTo>
                  <a:lnTo>
                    <a:pt x="149" y="78"/>
                  </a:lnTo>
                  <a:lnTo>
                    <a:pt x="145" y="103"/>
                  </a:lnTo>
                  <a:lnTo>
                    <a:pt x="140" y="130"/>
                  </a:lnTo>
                  <a:lnTo>
                    <a:pt x="133" y="157"/>
                  </a:lnTo>
                  <a:lnTo>
                    <a:pt x="127" y="183"/>
                  </a:lnTo>
                  <a:lnTo>
                    <a:pt x="116" y="210"/>
                  </a:lnTo>
                  <a:lnTo>
                    <a:pt x="106" y="237"/>
                  </a:lnTo>
                  <a:lnTo>
                    <a:pt x="95" y="264"/>
                  </a:lnTo>
                  <a:lnTo>
                    <a:pt x="81" y="291"/>
                  </a:lnTo>
                  <a:lnTo>
                    <a:pt x="68" y="316"/>
                  </a:lnTo>
                  <a:lnTo>
                    <a:pt x="37" y="368"/>
                  </a:lnTo>
                  <a:lnTo>
                    <a:pt x="7" y="419"/>
                  </a:lnTo>
                  <a:lnTo>
                    <a:pt x="0" y="419"/>
                  </a:lnTo>
                  <a:lnTo>
                    <a:pt x="17" y="395"/>
                  </a:lnTo>
                  <a:lnTo>
                    <a:pt x="32" y="368"/>
                  </a:lnTo>
                  <a:lnTo>
                    <a:pt x="49" y="343"/>
                  </a:lnTo>
                  <a:lnTo>
                    <a:pt x="62" y="314"/>
                  </a:lnTo>
                  <a:lnTo>
                    <a:pt x="78" y="287"/>
                  </a:lnTo>
                  <a:lnTo>
                    <a:pt x="89" y="259"/>
                  </a:lnTo>
                  <a:lnTo>
                    <a:pt x="101" y="230"/>
                  </a:lnTo>
                  <a:lnTo>
                    <a:pt x="113" y="201"/>
                  </a:lnTo>
                  <a:lnTo>
                    <a:pt x="122" y="172"/>
                  </a:lnTo>
                  <a:lnTo>
                    <a:pt x="130" y="144"/>
                  </a:lnTo>
                  <a:lnTo>
                    <a:pt x="135" y="117"/>
                  </a:lnTo>
                  <a:lnTo>
                    <a:pt x="138" y="90"/>
                  </a:lnTo>
                  <a:lnTo>
                    <a:pt x="140" y="64"/>
                  </a:lnTo>
                  <a:lnTo>
                    <a:pt x="140" y="41"/>
                  </a:lnTo>
                  <a:lnTo>
                    <a:pt x="138" y="19"/>
                  </a:lnTo>
                  <a:lnTo>
                    <a:pt x="132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7" name="Freeform 863">
              <a:extLst>
                <a:ext uri="{FF2B5EF4-FFF2-40B4-BE49-F238E27FC236}">
                  <a16:creationId xmlns:a16="http://schemas.microsoft.com/office/drawing/2014/main" id="{E943B3A8-A612-4288-8CE6-F7AFAFCB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8298" name="Freeform 864">
              <a:extLst>
                <a:ext uri="{FF2B5EF4-FFF2-40B4-BE49-F238E27FC236}">
                  <a16:creationId xmlns:a16="http://schemas.microsoft.com/office/drawing/2014/main" id="{99892344-B995-4ECB-B8C8-14A76E282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363"/>
              <a:ext cx="827" cy="92"/>
            </a:xfrm>
            <a:custGeom>
              <a:avLst/>
              <a:gdLst>
                <a:gd name="T0" fmla="*/ 827 w 827"/>
                <a:gd name="T1" fmla="*/ 48 h 92"/>
                <a:gd name="T2" fmla="*/ 827 w 827"/>
                <a:gd name="T3" fmla="*/ 53 h 92"/>
                <a:gd name="T4" fmla="*/ 824 w 827"/>
                <a:gd name="T5" fmla="*/ 58 h 92"/>
                <a:gd name="T6" fmla="*/ 820 w 827"/>
                <a:gd name="T7" fmla="*/ 61 h 92"/>
                <a:gd name="T8" fmla="*/ 817 w 827"/>
                <a:gd name="T9" fmla="*/ 66 h 92"/>
                <a:gd name="T10" fmla="*/ 810 w 827"/>
                <a:gd name="T11" fmla="*/ 70 h 92"/>
                <a:gd name="T12" fmla="*/ 803 w 827"/>
                <a:gd name="T13" fmla="*/ 75 h 92"/>
                <a:gd name="T14" fmla="*/ 795 w 827"/>
                <a:gd name="T15" fmla="*/ 78 h 92"/>
                <a:gd name="T16" fmla="*/ 785 w 827"/>
                <a:gd name="T17" fmla="*/ 80 h 92"/>
                <a:gd name="T18" fmla="*/ 761 w 827"/>
                <a:gd name="T19" fmla="*/ 85 h 92"/>
                <a:gd name="T20" fmla="*/ 731 w 827"/>
                <a:gd name="T21" fmla="*/ 86 h 92"/>
                <a:gd name="T22" fmla="*/ 695 w 827"/>
                <a:gd name="T23" fmla="*/ 86 h 92"/>
                <a:gd name="T24" fmla="*/ 651 w 827"/>
                <a:gd name="T25" fmla="*/ 85 h 92"/>
                <a:gd name="T26" fmla="*/ 564 w 827"/>
                <a:gd name="T27" fmla="*/ 78 h 92"/>
                <a:gd name="T28" fmla="*/ 476 w 827"/>
                <a:gd name="T29" fmla="*/ 71 h 92"/>
                <a:gd name="T30" fmla="*/ 388 w 827"/>
                <a:gd name="T31" fmla="*/ 61 h 92"/>
                <a:gd name="T32" fmla="*/ 302 w 827"/>
                <a:gd name="T33" fmla="*/ 51 h 92"/>
                <a:gd name="T34" fmla="*/ 219 w 827"/>
                <a:gd name="T35" fmla="*/ 39 h 92"/>
                <a:gd name="T36" fmla="*/ 140 w 827"/>
                <a:gd name="T37" fmla="*/ 26 h 92"/>
                <a:gd name="T38" fmla="*/ 65 w 827"/>
                <a:gd name="T39" fmla="*/ 14 h 92"/>
                <a:gd name="T40" fmla="*/ 0 w 827"/>
                <a:gd name="T41" fmla="*/ 0 h 92"/>
                <a:gd name="T42" fmla="*/ 60 w 827"/>
                <a:gd name="T43" fmla="*/ 12 h 92"/>
                <a:gd name="T44" fmla="*/ 121 w 827"/>
                <a:gd name="T45" fmla="*/ 24 h 92"/>
                <a:gd name="T46" fmla="*/ 180 w 827"/>
                <a:gd name="T47" fmla="*/ 36 h 92"/>
                <a:gd name="T48" fmla="*/ 248 w 827"/>
                <a:gd name="T49" fmla="*/ 46 h 92"/>
                <a:gd name="T50" fmla="*/ 324 w 827"/>
                <a:gd name="T51" fmla="*/ 56 h 92"/>
                <a:gd name="T52" fmla="*/ 413 w 827"/>
                <a:gd name="T53" fmla="*/ 68 h 92"/>
                <a:gd name="T54" fmla="*/ 521 w 827"/>
                <a:gd name="T55" fmla="*/ 78 h 92"/>
                <a:gd name="T56" fmla="*/ 650 w 827"/>
                <a:gd name="T57" fmla="*/ 90 h 92"/>
                <a:gd name="T58" fmla="*/ 697 w 827"/>
                <a:gd name="T59" fmla="*/ 92 h 92"/>
                <a:gd name="T60" fmla="*/ 734 w 827"/>
                <a:gd name="T61" fmla="*/ 92 h 92"/>
                <a:gd name="T62" fmla="*/ 764 w 827"/>
                <a:gd name="T63" fmla="*/ 90 h 92"/>
                <a:gd name="T64" fmla="*/ 788 w 827"/>
                <a:gd name="T65" fmla="*/ 85 h 92"/>
                <a:gd name="T66" fmla="*/ 798 w 827"/>
                <a:gd name="T67" fmla="*/ 81 h 92"/>
                <a:gd name="T68" fmla="*/ 807 w 827"/>
                <a:gd name="T69" fmla="*/ 78 h 92"/>
                <a:gd name="T70" fmla="*/ 813 w 827"/>
                <a:gd name="T71" fmla="*/ 73 h 92"/>
                <a:gd name="T72" fmla="*/ 818 w 827"/>
                <a:gd name="T73" fmla="*/ 70 h 92"/>
                <a:gd name="T74" fmla="*/ 822 w 827"/>
                <a:gd name="T75" fmla="*/ 64 h 92"/>
                <a:gd name="T76" fmla="*/ 825 w 827"/>
                <a:gd name="T77" fmla="*/ 59 h 92"/>
                <a:gd name="T78" fmla="*/ 827 w 827"/>
                <a:gd name="T79" fmla="*/ 53 h 92"/>
                <a:gd name="T80" fmla="*/ 827 w 827"/>
                <a:gd name="T81" fmla="*/ 48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7" h="92">
                  <a:moveTo>
                    <a:pt x="827" y="48"/>
                  </a:moveTo>
                  <a:lnTo>
                    <a:pt x="827" y="53"/>
                  </a:lnTo>
                  <a:lnTo>
                    <a:pt x="824" y="58"/>
                  </a:lnTo>
                  <a:lnTo>
                    <a:pt x="820" y="61"/>
                  </a:lnTo>
                  <a:lnTo>
                    <a:pt x="817" y="66"/>
                  </a:lnTo>
                  <a:lnTo>
                    <a:pt x="810" y="70"/>
                  </a:lnTo>
                  <a:lnTo>
                    <a:pt x="803" y="75"/>
                  </a:lnTo>
                  <a:lnTo>
                    <a:pt x="795" y="78"/>
                  </a:lnTo>
                  <a:lnTo>
                    <a:pt x="785" y="80"/>
                  </a:lnTo>
                  <a:lnTo>
                    <a:pt x="761" y="85"/>
                  </a:lnTo>
                  <a:lnTo>
                    <a:pt x="731" y="86"/>
                  </a:lnTo>
                  <a:lnTo>
                    <a:pt x="695" y="86"/>
                  </a:lnTo>
                  <a:lnTo>
                    <a:pt x="651" y="85"/>
                  </a:lnTo>
                  <a:lnTo>
                    <a:pt x="564" y="78"/>
                  </a:lnTo>
                  <a:lnTo>
                    <a:pt x="476" y="71"/>
                  </a:lnTo>
                  <a:lnTo>
                    <a:pt x="388" y="61"/>
                  </a:lnTo>
                  <a:lnTo>
                    <a:pt x="302" y="51"/>
                  </a:lnTo>
                  <a:lnTo>
                    <a:pt x="219" y="39"/>
                  </a:lnTo>
                  <a:lnTo>
                    <a:pt x="140" y="26"/>
                  </a:lnTo>
                  <a:lnTo>
                    <a:pt x="65" y="14"/>
                  </a:lnTo>
                  <a:lnTo>
                    <a:pt x="0" y="0"/>
                  </a:lnTo>
                  <a:lnTo>
                    <a:pt x="60" y="12"/>
                  </a:lnTo>
                  <a:lnTo>
                    <a:pt x="121" y="24"/>
                  </a:lnTo>
                  <a:lnTo>
                    <a:pt x="180" y="36"/>
                  </a:lnTo>
                  <a:lnTo>
                    <a:pt x="248" y="46"/>
                  </a:lnTo>
                  <a:lnTo>
                    <a:pt x="324" y="56"/>
                  </a:lnTo>
                  <a:lnTo>
                    <a:pt x="413" y="68"/>
                  </a:lnTo>
                  <a:lnTo>
                    <a:pt x="521" y="78"/>
                  </a:lnTo>
                  <a:lnTo>
                    <a:pt x="650" y="90"/>
                  </a:lnTo>
                  <a:lnTo>
                    <a:pt x="697" y="92"/>
                  </a:lnTo>
                  <a:lnTo>
                    <a:pt x="734" y="92"/>
                  </a:lnTo>
                  <a:lnTo>
                    <a:pt x="764" y="90"/>
                  </a:lnTo>
                  <a:lnTo>
                    <a:pt x="788" y="85"/>
                  </a:lnTo>
                  <a:lnTo>
                    <a:pt x="798" y="81"/>
                  </a:lnTo>
                  <a:lnTo>
                    <a:pt x="807" y="78"/>
                  </a:lnTo>
                  <a:lnTo>
                    <a:pt x="813" y="73"/>
                  </a:lnTo>
                  <a:lnTo>
                    <a:pt x="818" y="70"/>
                  </a:lnTo>
                  <a:lnTo>
                    <a:pt x="822" y="64"/>
                  </a:lnTo>
                  <a:lnTo>
                    <a:pt x="825" y="59"/>
                  </a:lnTo>
                  <a:lnTo>
                    <a:pt x="827" y="53"/>
                  </a:lnTo>
                  <a:lnTo>
                    <a:pt x="827" y="48"/>
                  </a:lnTo>
                  <a:close/>
                </a:path>
              </a:pathLst>
            </a:custGeom>
            <a:noFill/>
            <a:ln w="3175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8137" name="Text Box 865">
            <a:extLst>
              <a:ext uri="{FF2B5EF4-FFF2-40B4-BE49-F238E27FC236}">
                <a16:creationId xmlns:a16="http://schemas.microsoft.com/office/drawing/2014/main" id="{0D48E9FD-329B-4E7C-88C9-0A876AB06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00" y="0"/>
            <a:ext cx="8369300" cy="4298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WHO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flying! Forget 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WHAT</a:t>
            </a:r>
            <a:r>
              <a:rPr lang="en-GB" altLang="de-DE" sz="3200" b="1" dirty="0">
                <a:solidFill>
                  <a:srgbClr val="02369E"/>
                </a:solidFill>
                <a:latin typeface="Balloon" pitchFamily="2" charset="0"/>
              </a:rPr>
              <a:t> is flying! </a:t>
            </a:r>
            <a:endParaRPr lang="en-GB" altLang="de-DE" sz="1200" b="1" dirty="0">
              <a:solidFill>
                <a:srgbClr val="02369E"/>
              </a:solidFill>
              <a:latin typeface="Balloon" pitchFamily="2" charset="0"/>
            </a:endParaRPr>
          </a:p>
          <a:p>
            <a:pPr>
              <a:spcBef>
                <a:spcPct val="50000"/>
              </a:spcBef>
            </a:pP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LOOK </a:t>
            </a:r>
            <a:r>
              <a:rPr lang="en-GB" altLang="de-DE" sz="3200" b="1" u="sng" dirty="0">
                <a:solidFill>
                  <a:srgbClr val="FF0000"/>
                </a:solidFill>
                <a:latin typeface="Balloon" pitchFamily="2" charset="0"/>
              </a:rPr>
              <a:t>ONLY</a:t>
            </a:r>
            <a:r>
              <a:rPr lang="en-GB" altLang="de-DE" sz="3200" b="1" dirty="0">
                <a:solidFill>
                  <a:srgbClr val="FF0000"/>
                </a:solidFill>
                <a:latin typeface="Balloon" pitchFamily="2" charset="0"/>
              </a:rPr>
              <a:t> AT LINES DESCRIBED IN THE SKY!</a:t>
            </a:r>
            <a:endParaRPr lang="en-GB" altLang="de-DE" sz="1600" b="1" dirty="0">
              <a:solidFill>
                <a:srgbClr val="FF0000"/>
              </a:solidFill>
            </a:endParaRPr>
          </a:p>
          <a:p>
            <a:pPr>
              <a:spcBef>
                <a:spcPct val="50000"/>
              </a:spcBef>
            </a:pPr>
            <a:r>
              <a:rPr lang="en-GB" altLang="de-DE" sz="2000" b="1" dirty="0">
                <a:solidFill>
                  <a:srgbClr val="FF0000"/>
                </a:solidFill>
              </a:rPr>
              <a:t>(</a:t>
            </a:r>
            <a:r>
              <a:rPr lang="en-GB" altLang="de-DE" sz="2000" b="1" dirty="0" err="1">
                <a:solidFill>
                  <a:srgbClr val="FF0000"/>
                </a:solidFill>
              </a:rPr>
              <a:t>Vergiss</a:t>
            </a:r>
            <a:r>
              <a:rPr lang="en-GB" altLang="de-DE" sz="2000" b="1" dirty="0">
                <a:solidFill>
                  <a:srgbClr val="FF0000"/>
                </a:solidFill>
              </a:rPr>
              <a:t>, </a:t>
            </a:r>
            <a:r>
              <a:rPr lang="en-GB" altLang="de-DE" sz="2000" b="1" dirty="0" err="1">
                <a:solidFill>
                  <a:srgbClr val="FF0000"/>
                </a:solidFill>
              </a:rPr>
              <a:t>wer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dirty="0" err="1">
                <a:solidFill>
                  <a:srgbClr val="FF0000"/>
                </a:solidFill>
              </a:rPr>
              <a:t>fliegt</a:t>
            </a:r>
            <a:r>
              <a:rPr lang="en-GB" altLang="de-DE" sz="2000" b="1" dirty="0">
                <a:solidFill>
                  <a:srgbClr val="FF0000"/>
                </a:solidFill>
              </a:rPr>
              <a:t>! </a:t>
            </a:r>
            <a:r>
              <a:rPr lang="en-GB" altLang="de-DE" sz="2000" b="1" dirty="0" err="1">
                <a:solidFill>
                  <a:srgbClr val="FF0000"/>
                </a:solidFill>
              </a:rPr>
              <a:t>Vergiss</a:t>
            </a:r>
            <a:r>
              <a:rPr lang="en-GB" altLang="de-DE" sz="2000" b="1" dirty="0">
                <a:solidFill>
                  <a:srgbClr val="FF0000"/>
                </a:solidFill>
              </a:rPr>
              <a:t>, was </a:t>
            </a:r>
            <a:r>
              <a:rPr lang="en-GB" altLang="de-DE" sz="2000" b="1" dirty="0" err="1">
                <a:solidFill>
                  <a:srgbClr val="FF0000"/>
                </a:solidFill>
              </a:rPr>
              <a:t>fliegt</a:t>
            </a:r>
            <a:r>
              <a:rPr lang="en-GB" altLang="de-DE" sz="2000" b="1" dirty="0">
                <a:solidFill>
                  <a:srgbClr val="FF0000"/>
                </a:solidFill>
              </a:rPr>
              <a:t>!</a:t>
            </a:r>
          </a:p>
          <a:p>
            <a:pPr>
              <a:spcBef>
                <a:spcPct val="50000"/>
              </a:spcBef>
            </a:pPr>
            <a:r>
              <a:rPr lang="en-GB" altLang="de-DE" sz="2000" b="1" dirty="0" err="1">
                <a:solidFill>
                  <a:srgbClr val="FF0000"/>
                </a:solidFill>
              </a:rPr>
              <a:t>Schau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u="sng" dirty="0" err="1">
                <a:solidFill>
                  <a:srgbClr val="FF0000"/>
                </a:solidFill>
              </a:rPr>
              <a:t>nur</a:t>
            </a:r>
            <a:r>
              <a:rPr lang="en-GB" altLang="de-DE" sz="2000" b="1" dirty="0">
                <a:solidFill>
                  <a:srgbClr val="FF0000"/>
                </a:solidFill>
              </a:rPr>
              <a:t> auf die in den Himmel </a:t>
            </a:r>
            <a:r>
              <a:rPr lang="en-GB" altLang="de-DE" sz="2000" b="1" dirty="0" err="1">
                <a:solidFill>
                  <a:srgbClr val="FF0000"/>
                </a:solidFill>
              </a:rPr>
              <a:t>gezeichneten</a:t>
            </a:r>
            <a:r>
              <a:rPr lang="en-GB" altLang="de-DE" sz="2000" b="1" dirty="0">
                <a:solidFill>
                  <a:srgbClr val="FF0000"/>
                </a:solidFill>
              </a:rPr>
              <a:t> </a:t>
            </a:r>
            <a:r>
              <a:rPr lang="en-GB" altLang="de-DE" sz="2000" b="1" dirty="0" err="1">
                <a:solidFill>
                  <a:srgbClr val="FF0000"/>
                </a:solidFill>
              </a:rPr>
              <a:t>Linien</a:t>
            </a:r>
            <a:r>
              <a:rPr lang="en-GB" altLang="de-DE" sz="2000" b="1" dirty="0">
                <a:solidFill>
                  <a:srgbClr val="FF0000"/>
                </a:solidFill>
              </a:rPr>
              <a:t>)</a:t>
            </a:r>
          </a:p>
          <a:p>
            <a:pPr>
              <a:spcBef>
                <a:spcPct val="50000"/>
              </a:spcBef>
            </a:pPr>
            <a:endParaRPr lang="de-DE" altLang="de-DE" sz="4800" b="1" dirty="0">
              <a:solidFill>
                <a:srgbClr val="02369E"/>
              </a:solidFill>
            </a:endParaRPr>
          </a:p>
        </p:txBody>
      </p:sp>
    </p:spTree>
  </p:cSld>
  <p:clrMapOvr>
    <a:masterClrMapping/>
  </p:clrMapOvr>
  <p:transition>
    <p:pull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9918577C-CC9B-4E3E-9C4F-BA97AD1F52DC}"/>
              </a:ext>
            </a:extLst>
          </p:cNvPr>
          <p:cNvGrpSpPr/>
          <p:nvPr/>
        </p:nvGrpSpPr>
        <p:grpSpPr>
          <a:xfrm>
            <a:off x="1922018" y="1419162"/>
            <a:ext cx="4792032" cy="2679136"/>
            <a:chOff x="2731540" y="1851386"/>
            <a:chExt cx="3915249" cy="2010583"/>
          </a:xfrm>
        </p:grpSpPr>
        <p:sp>
          <p:nvSpPr>
            <p:cNvPr id="140" name="Arc 395">
              <a:extLst>
                <a:ext uri="{FF2B5EF4-FFF2-40B4-BE49-F238E27FC236}">
                  <a16:creationId xmlns:a16="http://schemas.microsoft.com/office/drawing/2014/main" id="{F2024EEC-AC01-4358-9629-35938362A1A7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2" name="Line 390">
              <a:extLst>
                <a:ext uri="{FF2B5EF4-FFF2-40B4-BE49-F238E27FC236}">
                  <a16:creationId xmlns:a16="http://schemas.microsoft.com/office/drawing/2014/main" id="{5B03E7A2-8079-424D-B058-6FD8E60A5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Line 391">
              <a:extLst>
                <a:ext uri="{FF2B5EF4-FFF2-40B4-BE49-F238E27FC236}">
                  <a16:creationId xmlns:a16="http://schemas.microsoft.com/office/drawing/2014/main" id="{D33DC058-3DB1-4D76-A075-504C49AB78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2988" y="1933531"/>
              <a:ext cx="1356341" cy="146938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5" name="Line 396">
              <a:extLst>
                <a:ext uri="{FF2B5EF4-FFF2-40B4-BE49-F238E27FC236}">
                  <a16:creationId xmlns:a16="http://schemas.microsoft.com/office/drawing/2014/main" id="{D80F25CD-A732-4E8B-8172-4479DB1D92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Line 397">
              <a:extLst>
                <a:ext uri="{FF2B5EF4-FFF2-40B4-BE49-F238E27FC236}">
                  <a16:creationId xmlns:a16="http://schemas.microsoft.com/office/drawing/2014/main" id="{FA848F38-9342-430A-BD52-D9B9F8F21E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1540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Bogen 147">
              <a:extLst>
                <a:ext uri="{FF2B5EF4-FFF2-40B4-BE49-F238E27FC236}">
                  <a16:creationId xmlns:a16="http://schemas.microsoft.com/office/drawing/2014/main" id="{55953C48-D450-489C-BCB8-44DA9F5FDE2F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5" name="Bogen 4">
              <a:extLst>
                <a:ext uri="{FF2B5EF4-FFF2-40B4-BE49-F238E27FC236}">
                  <a16:creationId xmlns:a16="http://schemas.microsoft.com/office/drawing/2014/main" id="{8C70B2D8-8736-4452-A7E6-BED20007CF7D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9" name="Bogen 278">
              <a:extLst>
                <a:ext uri="{FF2B5EF4-FFF2-40B4-BE49-F238E27FC236}">
                  <a16:creationId xmlns:a16="http://schemas.microsoft.com/office/drawing/2014/main" id="{2267DCCE-D0E8-4F64-8B41-2032A8909A80}"/>
                </a:ext>
              </a:extLst>
            </p:cNvPr>
            <p:cNvSpPr/>
            <p:nvPr/>
          </p:nvSpPr>
          <p:spPr bwMode="auto">
            <a:xfrm rot="908242">
              <a:off x="4461930" y="1910393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0" name="Line 397">
              <a:extLst>
                <a:ext uri="{FF2B5EF4-FFF2-40B4-BE49-F238E27FC236}">
                  <a16:creationId xmlns:a16="http://schemas.microsoft.com/office/drawing/2014/main" id="{95EF1402-BB48-4198-B00A-1F2EF60C1C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2" name="Text Box 14">
            <a:extLst>
              <a:ext uri="{FF2B5EF4-FFF2-40B4-BE49-F238E27FC236}">
                <a16:creationId xmlns:a16="http://schemas.microsoft.com/office/drawing/2014/main" id="{35BFA2E6-462C-48E3-A2D8-EE7755D3F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975" y="142321"/>
            <a:ext cx="6762750" cy="7695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P-25.01 </a:t>
            </a:r>
            <a:r>
              <a:rPr lang="en-US" b="1" dirty="0" err="1"/>
              <a:t>Dreieck</a:t>
            </a:r>
            <a:r>
              <a:rPr lang="en-US" b="1" dirty="0"/>
              <a:t> von </a:t>
            </a:r>
            <a:r>
              <a:rPr lang="en-US" b="1" dirty="0" err="1"/>
              <a:t>oben</a:t>
            </a:r>
            <a:r>
              <a:rPr lang="en-US" b="1" dirty="0"/>
              <a:t> </a:t>
            </a:r>
            <a:r>
              <a:rPr lang="en-US" b="1" dirty="0" err="1"/>
              <a:t>mit</a:t>
            </a:r>
            <a:r>
              <a:rPr lang="en-US" b="1" dirty="0"/>
              <a:t> </a:t>
            </a:r>
            <a:r>
              <a:rPr lang="en-US" b="1" dirty="0" err="1"/>
              <a:t>zwei</a:t>
            </a:r>
            <a:r>
              <a:rPr lang="en-US" b="1" dirty="0"/>
              <a:t> </a:t>
            </a:r>
            <a:r>
              <a:rPr lang="en-US" b="1" dirty="0" err="1"/>
              <a:t>Viertelrollen</a:t>
            </a:r>
            <a:r>
              <a:rPr lang="en-US" b="1" dirty="0"/>
              <a:t>, Rolle, 	</a:t>
            </a:r>
            <a:r>
              <a:rPr lang="en-US" b="1" dirty="0" err="1"/>
              <a:t>zwei</a:t>
            </a:r>
            <a:r>
              <a:rPr lang="en-US" b="1" dirty="0"/>
              <a:t> </a:t>
            </a:r>
            <a:r>
              <a:rPr lang="en-US" b="1" dirty="0" err="1"/>
              <a:t>Viertelrollen</a:t>
            </a:r>
            <a:endParaRPr lang="de-DE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P-25.01.01</a:t>
            </a:r>
          </a:p>
        </p:txBody>
      </p:sp>
      <p:sp>
        <p:nvSpPr>
          <p:cNvPr id="10244" name="Text Box 753">
            <a:extLst>
              <a:ext uri="{FF2B5EF4-FFF2-40B4-BE49-F238E27FC236}">
                <a16:creationId xmlns:a16="http://schemas.microsoft.com/office/drawing/2014/main" id="{62281F75-7804-415D-BD37-5C2D41450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10" y="5044317"/>
            <a:ext cx="8405813" cy="135421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⅜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aufeinanderfolgend</a:t>
            </a:r>
            <a:r>
              <a:rPr lang="en-US" sz="1600" b="1" dirty="0"/>
              <a:t> </a:t>
            </a:r>
            <a:r>
              <a:rPr lang="en-US" sz="1600" b="1" dirty="0" err="1"/>
              <a:t>zwei</a:t>
            </a:r>
            <a:r>
              <a:rPr lang="en-US" sz="1600" b="1" dirty="0"/>
              <a:t> ¼ </a:t>
            </a:r>
            <a:r>
              <a:rPr lang="en-US" sz="1600" b="1" dirty="0" err="1"/>
              <a:t>Rollen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Rückenflug</a:t>
            </a:r>
            <a:r>
              <a:rPr lang="en-US" dirty="0"/>
              <a:t>.</a:t>
            </a:r>
            <a:endParaRPr lang="de-DE" sz="1600" b="1" dirty="0"/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889579" y="1386368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50" name="Text Box 399">
            <a:extLst>
              <a:ext uri="{FF2B5EF4-FFF2-40B4-BE49-F238E27FC236}">
                <a16:creationId xmlns:a16="http://schemas.microsoft.com/office/drawing/2014/main" id="{ACE8F80E-DDF4-45F0-9306-2D9EC6D0D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4685" y="3526777"/>
            <a:ext cx="79733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Rolle</a:t>
            </a:r>
          </a:p>
        </p:txBody>
      </p:sp>
      <p:grpSp>
        <p:nvGrpSpPr>
          <p:cNvPr id="164" name="Group 415">
            <a:extLst>
              <a:ext uri="{FF2B5EF4-FFF2-40B4-BE49-F238E27FC236}">
                <a16:creationId xmlns:a16="http://schemas.microsoft.com/office/drawing/2014/main" id="{A9E63060-ED39-4EDF-90FF-89009AA1F3A3}"/>
              </a:ext>
            </a:extLst>
          </p:cNvPr>
          <p:cNvGrpSpPr>
            <a:grpSpLocks/>
          </p:cNvGrpSpPr>
          <p:nvPr/>
        </p:nvGrpSpPr>
        <p:grpSpPr bwMode="auto">
          <a:xfrm rot="-2682906">
            <a:off x="5771724" y="2974818"/>
            <a:ext cx="325134" cy="449171"/>
            <a:chOff x="2820" y="264"/>
            <a:chExt cx="420" cy="1452"/>
          </a:xfrm>
        </p:grpSpPr>
        <p:sp>
          <p:nvSpPr>
            <p:cNvPr id="165" name="Line 416">
              <a:extLst>
                <a:ext uri="{FF2B5EF4-FFF2-40B4-BE49-F238E27FC236}">
                  <a16:creationId xmlns:a16="http://schemas.microsoft.com/office/drawing/2014/main" id="{D404C7A4-9432-488E-A6F2-51450E8CD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6" name="Group 417">
              <a:extLst>
                <a:ext uri="{FF2B5EF4-FFF2-40B4-BE49-F238E27FC236}">
                  <a16:creationId xmlns:a16="http://schemas.microsoft.com/office/drawing/2014/main" id="{A117CBE8-F8E1-4D6E-830B-1005063237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7" name="Group 418">
                <a:extLst>
                  <a:ext uri="{FF2B5EF4-FFF2-40B4-BE49-F238E27FC236}">
                    <a16:creationId xmlns:a16="http://schemas.microsoft.com/office/drawing/2014/main" id="{738FB762-7D86-481B-A64D-265BCA2041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0" name="Group 419">
                  <a:extLst>
                    <a:ext uri="{FF2B5EF4-FFF2-40B4-BE49-F238E27FC236}">
                      <a16:creationId xmlns:a16="http://schemas.microsoft.com/office/drawing/2014/main" id="{58ABC176-1026-4E2E-A66E-A56882F913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72" name="Group 420">
                    <a:extLst>
                      <a:ext uri="{FF2B5EF4-FFF2-40B4-BE49-F238E27FC236}">
                        <a16:creationId xmlns:a16="http://schemas.microsoft.com/office/drawing/2014/main" id="{D0A2059E-C5D3-4601-A7F3-10B5DBB2ED8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5" name="Freeform 421">
                      <a:extLst>
                        <a:ext uri="{FF2B5EF4-FFF2-40B4-BE49-F238E27FC236}">
                          <a16:creationId xmlns:a16="http://schemas.microsoft.com/office/drawing/2014/main" id="{3CF9F72E-1F88-4032-85F1-6FCC9148006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6" name="Freeform 422">
                      <a:extLst>
                        <a:ext uri="{FF2B5EF4-FFF2-40B4-BE49-F238E27FC236}">
                          <a16:creationId xmlns:a16="http://schemas.microsoft.com/office/drawing/2014/main" id="{EDA04724-F264-49AE-9188-72BB19C838E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3" name="Freeform 423">
                    <a:extLst>
                      <a:ext uri="{FF2B5EF4-FFF2-40B4-BE49-F238E27FC236}">
                        <a16:creationId xmlns:a16="http://schemas.microsoft.com/office/drawing/2014/main" id="{20B73584-1AB5-4087-AF2F-0703ADD99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4" name="Freeform 424">
                    <a:extLst>
                      <a:ext uri="{FF2B5EF4-FFF2-40B4-BE49-F238E27FC236}">
                        <a16:creationId xmlns:a16="http://schemas.microsoft.com/office/drawing/2014/main" id="{8C6D9568-A660-4691-91D6-4FA1D8C9DB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71" name="Line 425">
                  <a:extLst>
                    <a:ext uri="{FF2B5EF4-FFF2-40B4-BE49-F238E27FC236}">
                      <a16:creationId xmlns:a16="http://schemas.microsoft.com/office/drawing/2014/main" id="{E75E749B-F9CC-41AB-90DE-96C81CF53C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8" name="AutoShape 426">
                <a:extLst>
                  <a:ext uri="{FF2B5EF4-FFF2-40B4-BE49-F238E27FC236}">
                    <a16:creationId xmlns:a16="http://schemas.microsoft.com/office/drawing/2014/main" id="{93967A89-D467-4BDE-B369-9DFF64E04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9" name="Line 427">
                <a:extLst>
                  <a:ext uri="{FF2B5EF4-FFF2-40B4-BE49-F238E27FC236}">
                    <a16:creationId xmlns:a16="http://schemas.microsoft.com/office/drawing/2014/main" id="{6154A20C-8860-48CC-B7C1-9699C67A7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2071480" y="1138174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695671" y="1326485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07" name="Group 530">
            <a:extLst>
              <a:ext uri="{FF2B5EF4-FFF2-40B4-BE49-F238E27FC236}">
                <a16:creationId xmlns:a16="http://schemas.microsoft.com/office/drawing/2014/main" id="{1E5A522C-5AA6-4EE9-BD69-5F973017B178}"/>
              </a:ext>
            </a:extLst>
          </p:cNvPr>
          <p:cNvGrpSpPr>
            <a:grpSpLocks/>
          </p:cNvGrpSpPr>
          <p:nvPr/>
        </p:nvGrpSpPr>
        <p:grpSpPr bwMode="auto">
          <a:xfrm rot="19512925" flipH="1">
            <a:off x="4283254" y="3727619"/>
            <a:ext cx="929070" cy="414193"/>
            <a:chOff x="4875" y="7237"/>
            <a:chExt cx="4230" cy="1883"/>
          </a:xfrm>
        </p:grpSpPr>
        <p:sp>
          <p:nvSpPr>
            <p:cNvPr id="208" name="Arc 531">
              <a:extLst>
                <a:ext uri="{FF2B5EF4-FFF2-40B4-BE49-F238E27FC236}">
                  <a16:creationId xmlns:a16="http://schemas.microsoft.com/office/drawing/2014/main" id="{53A86526-AEAB-41C6-B283-5C80A71A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9" name="AutoShape 532">
              <a:extLst>
                <a:ext uri="{FF2B5EF4-FFF2-40B4-BE49-F238E27FC236}">
                  <a16:creationId xmlns:a16="http://schemas.microsoft.com/office/drawing/2014/main" id="{0813EA8C-CA8C-4238-AB6A-FF2F278FF48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3" name="Group 546">
            <a:extLst>
              <a:ext uri="{FF2B5EF4-FFF2-40B4-BE49-F238E27FC236}">
                <a16:creationId xmlns:a16="http://schemas.microsoft.com/office/drawing/2014/main" id="{71936E09-FD94-4FBC-B17D-AEAA01A689AB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4884823" y="2229943"/>
            <a:ext cx="755650" cy="296862"/>
            <a:chOff x="4875" y="7237"/>
            <a:chExt cx="4230" cy="1883"/>
          </a:xfrm>
        </p:grpSpPr>
        <p:sp>
          <p:nvSpPr>
            <p:cNvPr id="224" name="Arc 547">
              <a:extLst>
                <a:ext uri="{FF2B5EF4-FFF2-40B4-BE49-F238E27FC236}">
                  <a16:creationId xmlns:a16="http://schemas.microsoft.com/office/drawing/2014/main" id="{FDAB594C-DDA8-4503-A154-B5567F5D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548">
              <a:extLst>
                <a:ext uri="{FF2B5EF4-FFF2-40B4-BE49-F238E27FC236}">
                  <a16:creationId xmlns:a16="http://schemas.microsoft.com/office/drawing/2014/main" id="{F2255B3F-E560-478B-A894-81569E3E5F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6" name="Group 549">
            <a:extLst>
              <a:ext uri="{FF2B5EF4-FFF2-40B4-BE49-F238E27FC236}">
                <a16:creationId xmlns:a16="http://schemas.microsoft.com/office/drawing/2014/main" id="{53A66C78-8FA2-4DC0-B74F-71264BE4EE1D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895772" y="2504552"/>
            <a:ext cx="755650" cy="296862"/>
            <a:chOff x="4875" y="7237"/>
            <a:chExt cx="4230" cy="1883"/>
          </a:xfrm>
        </p:grpSpPr>
        <p:sp>
          <p:nvSpPr>
            <p:cNvPr id="227" name="Arc 550">
              <a:extLst>
                <a:ext uri="{FF2B5EF4-FFF2-40B4-BE49-F238E27FC236}">
                  <a16:creationId xmlns:a16="http://schemas.microsoft.com/office/drawing/2014/main" id="{6827F7CF-1879-47D4-8329-8EABD804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AutoShape 551">
              <a:extLst>
                <a:ext uri="{FF2B5EF4-FFF2-40B4-BE49-F238E27FC236}">
                  <a16:creationId xmlns:a16="http://schemas.microsoft.com/office/drawing/2014/main" id="{9BCEF9E1-87A3-4FF3-8E7D-6A449E1851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2" name="Group 549">
            <a:extLst>
              <a:ext uri="{FF2B5EF4-FFF2-40B4-BE49-F238E27FC236}">
                <a16:creationId xmlns:a16="http://schemas.microsoft.com/office/drawing/2014/main" id="{EA26BE28-5973-4992-B537-F4B7C1F32DA9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707010" y="2702894"/>
            <a:ext cx="755650" cy="296863"/>
            <a:chOff x="4875" y="7237"/>
            <a:chExt cx="4230" cy="1883"/>
          </a:xfrm>
        </p:grpSpPr>
        <p:sp>
          <p:nvSpPr>
            <p:cNvPr id="243" name="Arc 550">
              <a:extLst>
                <a:ext uri="{FF2B5EF4-FFF2-40B4-BE49-F238E27FC236}">
                  <a16:creationId xmlns:a16="http://schemas.microsoft.com/office/drawing/2014/main" id="{95886433-2F86-4419-8566-8DAC836E6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4" name="AutoShape 551">
              <a:extLst>
                <a:ext uri="{FF2B5EF4-FFF2-40B4-BE49-F238E27FC236}">
                  <a16:creationId xmlns:a16="http://schemas.microsoft.com/office/drawing/2014/main" id="{8D18225B-4354-4CB1-B7AA-F2B6754E458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5" name="Group 546">
            <a:extLst>
              <a:ext uri="{FF2B5EF4-FFF2-40B4-BE49-F238E27FC236}">
                <a16:creationId xmlns:a16="http://schemas.microsoft.com/office/drawing/2014/main" id="{7D82CF3B-D3D2-47B0-AF0F-FF70DF2E8D16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5051593" y="2428737"/>
            <a:ext cx="755650" cy="296862"/>
            <a:chOff x="4875" y="7237"/>
            <a:chExt cx="4230" cy="1883"/>
          </a:xfrm>
        </p:grpSpPr>
        <p:sp>
          <p:nvSpPr>
            <p:cNvPr id="246" name="Arc 547">
              <a:extLst>
                <a:ext uri="{FF2B5EF4-FFF2-40B4-BE49-F238E27FC236}">
                  <a16:creationId xmlns:a16="http://schemas.microsoft.com/office/drawing/2014/main" id="{0FA66A84-5248-4F0A-BEFB-8596FFA7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AutoShape 548">
              <a:extLst>
                <a:ext uri="{FF2B5EF4-FFF2-40B4-BE49-F238E27FC236}">
                  <a16:creationId xmlns:a16="http://schemas.microsoft.com/office/drawing/2014/main" id="{D8D95CB0-2CEC-4AB6-AB37-C6E69D8EE9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8" name="Group 533">
            <a:extLst>
              <a:ext uri="{FF2B5EF4-FFF2-40B4-BE49-F238E27FC236}">
                <a16:creationId xmlns:a16="http://schemas.microsoft.com/office/drawing/2014/main" id="{1105E111-CEBF-4861-BC89-91CA0352C415}"/>
              </a:ext>
            </a:extLst>
          </p:cNvPr>
          <p:cNvGrpSpPr>
            <a:grpSpLocks/>
          </p:cNvGrpSpPr>
          <p:nvPr/>
        </p:nvGrpSpPr>
        <p:grpSpPr bwMode="auto">
          <a:xfrm rot="8346841" flipV="1">
            <a:off x="4896788" y="1941938"/>
            <a:ext cx="363505" cy="467754"/>
            <a:chOff x="2820" y="264"/>
            <a:chExt cx="420" cy="1452"/>
          </a:xfrm>
        </p:grpSpPr>
        <p:sp>
          <p:nvSpPr>
            <p:cNvPr id="249" name="Line 534">
              <a:extLst>
                <a:ext uri="{FF2B5EF4-FFF2-40B4-BE49-F238E27FC236}">
                  <a16:creationId xmlns:a16="http://schemas.microsoft.com/office/drawing/2014/main" id="{675F0C68-0A9E-4DF9-839B-26E3D5EF23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50" name="Group 535">
              <a:extLst>
                <a:ext uri="{FF2B5EF4-FFF2-40B4-BE49-F238E27FC236}">
                  <a16:creationId xmlns:a16="http://schemas.microsoft.com/office/drawing/2014/main" id="{B6B78326-EF0C-4A21-8C02-A7DC1E5F9A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51" name="Group 536">
                <a:extLst>
                  <a:ext uri="{FF2B5EF4-FFF2-40B4-BE49-F238E27FC236}">
                    <a16:creationId xmlns:a16="http://schemas.microsoft.com/office/drawing/2014/main" id="{EB607F2A-EEE2-46F4-81BA-9DEC1BBE4D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54" name="Group 537">
                  <a:extLst>
                    <a:ext uri="{FF2B5EF4-FFF2-40B4-BE49-F238E27FC236}">
                      <a16:creationId xmlns:a16="http://schemas.microsoft.com/office/drawing/2014/main" id="{4F67D611-7C86-43C9-9909-5E46DB52FD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56" name="Group 538">
                    <a:extLst>
                      <a:ext uri="{FF2B5EF4-FFF2-40B4-BE49-F238E27FC236}">
                        <a16:creationId xmlns:a16="http://schemas.microsoft.com/office/drawing/2014/main" id="{A55A062B-EC82-4064-94D9-635A4E7E8F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59" name="Freeform 539">
                      <a:extLst>
                        <a:ext uri="{FF2B5EF4-FFF2-40B4-BE49-F238E27FC236}">
                          <a16:creationId xmlns:a16="http://schemas.microsoft.com/office/drawing/2014/main" id="{AB43F147-2B75-4BF6-B80C-9760F016F8A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60" name="Freeform 540">
                      <a:extLst>
                        <a:ext uri="{FF2B5EF4-FFF2-40B4-BE49-F238E27FC236}">
                          <a16:creationId xmlns:a16="http://schemas.microsoft.com/office/drawing/2014/main" id="{30D827A3-2CCC-4025-B186-7C96D60FCC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57" name="Freeform 541">
                    <a:extLst>
                      <a:ext uri="{FF2B5EF4-FFF2-40B4-BE49-F238E27FC236}">
                        <a16:creationId xmlns:a16="http://schemas.microsoft.com/office/drawing/2014/main" id="{F6DB40B3-059A-47DC-A687-8318D9C7B9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58" name="Freeform 542">
                    <a:extLst>
                      <a:ext uri="{FF2B5EF4-FFF2-40B4-BE49-F238E27FC236}">
                        <a16:creationId xmlns:a16="http://schemas.microsoft.com/office/drawing/2014/main" id="{865EE860-8456-43F1-8B91-06F21578FB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55" name="Line 543">
                  <a:extLst>
                    <a:ext uri="{FF2B5EF4-FFF2-40B4-BE49-F238E27FC236}">
                      <a16:creationId xmlns:a16="http://schemas.microsoft.com/office/drawing/2014/main" id="{FDC57BA7-BAEF-42B4-B6F4-977824A282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52" name="AutoShape 544">
                <a:extLst>
                  <a:ext uri="{FF2B5EF4-FFF2-40B4-BE49-F238E27FC236}">
                    <a16:creationId xmlns:a16="http://schemas.microsoft.com/office/drawing/2014/main" id="{F0DAAB03-CF35-4E60-A96C-E42BB5A9D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53" name="Line 545">
                <a:extLst>
                  <a:ext uri="{FF2B5EF4-FFF2-40B4-BE49-F238E27FC236}">
                    <a16:creationId xmlns:a16="http://schemas.microsoft.com/office/drawing/2014/main" id="{13B6C10C-D5F0-4BA1-973D-E1F31A9990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61" name="Group 415">
            <a:extLst>
              <a:ext uri="{FF2B5EF4-FFF2-40B4-BE49-F238E27FC236}">
                <a16:creationId xmlns:a16="http://schemas.microsoft.com/office/drawing/2014/main" id="{F6C86893-5D37-4E57-A8CC-DF842F5352C4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161529" y="3882102"/>
            <a:ext cx="358626" cy="432392"/>
            <a:chOff x="2820" y="264"/>
            <a:chExt cx="420" cy="1452"/>
          </a:xfrm>
        </p:grpSpPr>
        <p:sp>
          <p:nvSpPr>
            <p:cNvPr id="262" name="Line 416">
              <a:extLst>
                <a:ext uri="{FF2B5EF4-FFF2-40B4-BE49-F238E27FC236}">
                  <a16:creationId xmlns:a16="http://schemas.microsoft.com/office/drawing/2014/main" id="{9DF6504F-25D2-445A-8240-E855E99260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63" name="Group 417">
              <a:extLst>
                <a:ext uri="{FF2B5EF4-FFF2-40B4-BE49-F238E27FC236}">
                  <a16:creationId xmlns:a16="http://schemas.microsoft.com/office/drawing/2014/main" id="{22BF6871-C1BD-4283-8EDC-5C6BA0F9A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64" name="Group 418">
                <a:extLst>
                  <a:ext uri="{FF2B5EF4-FFF2-40B4-BE49-F238E27FC236}">
                    <a16:creationId xmlns:a16="http://schemas.microsoft.com/office/drawing/2014/main" id="{4036BB38-04A3-4965-9254-D137B740B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67" name="Group 419">
                  <a:extLst>
                    <a:ext uri="{FF2B5EF4-FFF2-40B4-BE49-F238E27FC236}">
                      <a16:creationId xmlns:a16="http://schemas.microsoft.com/office/drawing/2014/main" id="{61F28FC7-0F08-41A8-9C9C-A55F7AC96B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69" name="Group 420">
                    <a:extLst>
                      <a:ext uri="{FF2B5EF4-FFF2-40B4-BE49-F238E27FC236}">
                        <a16:creationId xmlns:a16="http://schemas.microsoft.com/office/drawing/2014/main" id="{3E72CD69-9289-4583-8396-4E4C54FD8FA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72" name="Freeform 421">
                      <a:extLst>
                        <a:ext uri="{FF2B5EF4-FFF2-40B4-BE49-F238E27FC236}">
                          <a16:creationId xmlns:a16="http://schemas.microsoft.com/office/drawing/2014/main" id="{2D7BBFCE-BBAE-40D7-956F-F2F88E413EF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73" name="Freeform 422">
                      <a:extLst>
                        <a:ext uri="{FF2B5EF4-FFF2-40B4-BE49-F238E27FC236}">
                          <a16:creationId xmlns:a16="http://schemas.microsoft.com/office/drawing/2014/main" id="{E942EC8F-B743-417C-9BE9-0B67671DBA7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70" name="Freeform 423">
                    <a:extLst>
                      <a:ext uri="{FF2B5EF4-FFF2-40B4-BE49-F238E27FC236}">
                        <a16:creationId xmlns:a16="http://schemas.microsoft.com/office/drawing/2014/main" id="{6B75527E-D7CB-4F50-9064-138BB5A67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71" name="Freeform 424">
                    <a:extLst>
                      <a:ext uri="{FF2B5EF4-FFF2-40B4-BE49-F238E27FC236}">
                        <a16:creationId xmlns:a16="http://schemas.microsoft.com/office/drawing/2014/main" id="{26C7AA06-8D5C-4BFE-BBC0-7D8D74296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68" name="Line 425">
                  <a:extLst>
                    <a:ext uri="{FF2B5EF4-FFF2-40B4-BE49-F238E27FC236}">
                      <a16:creationId xmlns:a16="http://schemas.microsoft.com/office/drawing/2014/main" id="{1F9EAED8-98BC-4029-AB29-EADE40CFE3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65" name="AutoShape 426">
                <a:extLst>
                  <a:ext uri="{FF2B5EF4-FFF2-40B4-BE49-F238E27FC236}">
                    <a16:creationId xmlns:a16="http://schemas.microsoft.com/office/drawing/2014/main" id="{0F690552-5EA8-408A-B249-39C8EA4AF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6" name="Line 427">
                <a:extLst>
                  <a:ext uri="{FF2B5EF4-FFF2-40B4-BE49-F238E27FC236}">
                    <a16:creationId xmlns:a16="http://schemas.microsoft.com/office/drawing/2014/main" id="{33D0D64A-4339-474F-92CA-F1864463B2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74" name="Text Box 399">
            <a:extLst>
              <a:ext uri="{FF2B5EF4-FFF2-40B4-BE49-F238E27FC236}">
                <a16:creationId xmlns:a16="http://schemas.microsoft.com/office/drawing/2014/main" id="{19FB004D-8460-46A8-8302-B1102F72D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7850" y="2613649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275" name="Text Box 399">
            <a:extLst>
              <a:ext uri="{FF2B5EF4-FFF2-40B4-BE49-F238E27FC236}">
                <a16:creationId xmlns:a16="http://schemas.microsoft.com/office/drawing/2014/main" id="{D1DD88E2-86C5-4C9F-8680-DD8C6C063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2560" y="2354742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276" name="Text Box 399">
            <a:extLst>
              <a:ext uri="{FF2B5EF4-FFF2-40B4-BE49-F238E27FC236}">
                <a16:creationId xmlns:a16="http://schemas.microsoft.com/office/drawing/2014/main" id="{13910100-42B2-436F-A46B-59C2969E9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974" y="2398469"/>
            <a:ext cx="10350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sp>
        <p:nvSpPr>
          <p:cNvPr id="277" name="Text Box 399">
            <a:extLst>
              <a:ext uri="{FF2B5EF4-FFF2-40B4-BE49-F238E27FC236}">
                <a16:creationId xmlns:a16="http://schemas.microsoft.com/office/drawing/2014/main" id="{51B9EE60-7FEB-42DF-B8BE-ACA8045A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0225" y="2636654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 Rolle</a:t>
            </a:r>
          </a:p>
        </p:txBody>
      </p: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6298660" y="1195530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00" name="Group 415">
            <a:extLst>
              <a:ext uri="{FF2B5EF4-FFF2-40B4-BE49-F238E27FC236}">
                <a16:creationId xmlns:a16="http://schemas.microsoft.com/office/drawing/2014/main" id="{2985407D-BD6C-43EB-AB19-D0F386CD91C9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3292062" y="3865587"/>
            <a:ext cx="358626" cy="432392"/>
            <a:chOff x="2820" y="264"/>
            <a:chExt cx="420" cy="1452"/>
          </a:xfrm>
        </p:grpSpPr>
        <p:sp>
          <p:nvSpPr>
            <p:cNvPr id="301" name="Line 416">
              <a:extLst>
                <a:ext uri="{FF2B5EF4-FFF2-40B4-BE49-F238E27FC236}">
                  <a16:creationId xmlns:a16="http://schemas.microsoft.com/office/drawing/2014/main" id="{C607CBC0-672E-4743-949E-0AC66C9427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02" name="Group 417">
              <a:extLst>
                <a:ext uri="{FF2B5EF4-FFF2-40B4-BE49-F238E27FC236}">
                  <a16:creationId xmlns:a16="http://schemas.microsoft.com/office/drawing/2014/main" id="{06B04EB8-C03B-408D-8E17-AA99BEE7CC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03" name="Group 418">
                <a:extLst>
                  <a:ext uri="{FF2B5EF4-FFF2-40B4-BE49-F238E27FC236}">
                    <a16:creationId xmlns:a16="http://schemas.microsoft.com/office/drawing/2014/main" id="{8C1D6981-B7F3-43CC-A7F7-2AAF25AB2D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06" name="Group 419">
                  <a:extLst>
                    <a:ext uri="{FF2B5EF4-FFF2-40B4-BE49-F238E27FC236}">
                      <a16:creationId xmlns:a16="http://schemas.microsoft.com/office/drawing/2014/main" id="{5F6637FE-F535-4D0C-88DF-37734F380D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08" name="Group 420">
                    <a:extLst>
                      <a:ext uri="{FF2B5EF4-FFF2-40B4-BE49-F238E27FC236}">
                        <a16:creationId xmlns:a16="http://schemas.microsoft.com/office/drawing/2014/main" id="{364806ED-2EC5-4FDC-817C-94615EBD19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11" name="Freeform 421">
                      <a:extLst>
                        <a:ext uri="{FF2B5EF4-FFF2-40B4-BE49-F238E27FC236}">
                          <a16:creationId xmlns:a16="http://schemas.microsoft.com/office/drawing/2014/main" id="{DDEBE095-D556-489E-BC4B-2D8CEF75725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12" name="Freeform 422">
                      <a:extLst>
                        <a:ext uri="{FF2B5EF4-FFF2-40B4-BE49-F238E27FC236}">
                          <a16:creationId xmlns:a16="http://schemas.microsoft.com/office/drawing/2014/main" id="{20C73F58-1C25-46B2-B90E-C3D6D64E761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09" name="Freeform 423">
                    <a:extLst>
                      <a:ext uri="{FF2B5EF4-FFF2-40B4-BE49-F238E27FC236}">
                        <a16:creationId xmlns:a16="http://schemas.microsoft.com/office/drawing/2014/main" id="{BDCF7D75-97B0-442F-B201-27D2BF045A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10" name="Freeform 424">
                    <a:extLst>
                      <a:ext uri="{FF2B5EF4-FFF2-40B4-BE49-F238E27FC236}">
                        <a16:creationId xmlns:a16="http://schemas.microsoft.com/office/drawing/2014/main" id="{23EF9E8B-7DC7-42B5-8D90-DE29E84267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07" name="Line 425">
                  <a:extLst>
                    <a:ext uri="{FF2B5EF4-FFF2-40B4-BE49-F238E27FC236}">
                      <a16:creationId xmlns:a16="http://schemas.microsoft.com/office/drawing/2014/main" id="{11220FE5-2958-42C1-A481-C404BFA371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04" name="AutoShape 426">
                <a:extLst>
                  <a:ext uri="{FF2B5EF4-FFF2-40B4-BE49-F238E27FC236}">
                    <a16:creationId xmlns:a16="http://schemas.microsoft.com/office/drawing/2014/main" id="{93444B16-DFA6-4644-B013-A31C56F99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05" name="Line 427">
                <a:extLst>
                  <a:ext uri="{FF2B5EF4-FFF2-40B4-BE49-F238E27FC236}">
                    <a16:creationId xmlns:a16="http://schemas.microsoft.com/office/drawing/2014/main" id="{02235045-E5BC-44C4-B26B-5720528321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13" name="Group 415">
            <a:extLst>
              <a:ext uri="{FF2B5EF4-FFF2-40B4-BE49-F238E27FC236}">
                <a16:creationId xmlns:a16="http://schemas.microsoft.com/office/drawing/2014/main" id="{2A7CAB8B-D1EB-417B-ACF2-BB8E1548C6C5}"/>
              </a:ext>
            </a:extLst>
          </p:cNvPr>
          <p:cNvGrpSpPr>
            <a:grpSpLocks/>
          </p:cNvGrpSpPr>
          <p:nvPr/>
        </p:nvGrpSpPr>
        <p:grpSpPr bwMode="auto">
          <a:xfrm rot="12928573">
            <a:off x="2669011" y="2841052"/>
            <a:ext cx="325134" cy="449171"/>
            <a:chOff x="2820" y="264"/>
            <a:chExt cx="420" cy="1452"/>
          </a:xfrm>
        </p:grpSpPr>
        <p:sp>
          <p:nvSpPr>
            <p:cNvPr id="314" name="Line 416">
              <a:extLst>
                <a:ext uri="{FF2B5EF4-FFF2-40B4-BE49-F238E27FC236}">
                  <a16:creationId xmlns:a16="http://schemas.microsoft.com/office/drawing/2014/main" id="{76352F68-CC6A-4C9C-AE88-3687424B9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15" name="Group 417">
              <a:extLst>
                <a:ext uri="{FF2B5EF4-FFF2-40B4-BE49-F238E27FC236}">
                  <a16:creationId xmlns:a16="http://schemas.microsoft.com/office/drawing/2014/main" id="{D4163E49-2629-4638-9156-FD8306FA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16" name="Group 418">
                <a:extLst>
                  <a:ext uri="{FF2B5EF4-FFF2-40B4-BE49-F238E27FC236}">
                    <a16:creationId xmlns:a16="http://schemas.microsoft.com/office/drawing/2014/main" id="{BA0F5331-8B54-4299-8DFC-2E120E53B5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19" name="Group 419">
                  <a:extLst>
                    <a:ext uri="{FF2B5EF4-FFF2-40B4-BE49-F238E27FC236}">
                      <a16:creationId xmlns:a16="http://schemas.microsoft.com/office/drawing/2014/main" id="{993D7678-1F8F-4F12-BE12-E4D78A0E43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21" name="Group 420">
                    <a:extLst>
                      <a:ext uri="{FF2B5EF4-FFF2-40B4-BE49-F238E27FC236}">
                        <a16:creationId xmlns:a16="http://schemas.microsoft.com/office/drawing/2014/main" id="{EEE23B71-D741-4D1C-A814-61DB8C0264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24" name="Freeform 421">
                      <a:extLst>
                        <a:ext uri="{FF2B5EF4-FFF2-40B4-BE49-F238E27FC236}">
                          <a16:creationId xmlns:a16="http://schemas.microsoft.com/office/drawing/2014/main" id="{A07F569D-1024-4151-95F9-D0E2905270E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25" name="Freeform 422">
                      <a:extLst>
                        <a:ext uri="{FF2B5EF4-FFF2-40B4-BE49-F238E27FC236}">
                          <a16:creationId xmlns:a16="http://schemas.microsoft.com/office/drawing/2014/main" id="{D560DA4C-44A8-4501-92BE-4FC29C69556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22" name="Freeform 423">
                    <a:extLst>
                      <a:ext uri="{FF2B5EF4-FFF2-40B4-BE49-F238E27FC236}">
                        <a16:creationId xmlns:a16="http://schemas.microsoft.com/office/drawing/2014/main" id="{06F4464F-A8F6-41CF-ADD2-B9ABCB859B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3" name="Freeform 424">
                    <a:extLst>
                      <a:ext uri="{FF2B5EF4-FFF2-40B4-BE49-F238E27FC236}">
                        <a16:creationId xmlns:a16="http://schemas.microsoft.com/office/drawing/2014/main" id="{82957E57-61C0-4176-BE80-2C9E7D78B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0" name="Line 425">
                  <a:extLst>
                    <a:ext uri="{FF2B5EF4-FFF2-40B4-BE49-F238E27FC236}">
                      <a16:creationId xmlns:a16="http://schemas.microsoft.com/office/drawing/2014/main" id="{AA206E07-9C19-4FFF-80C2-E0A9FE1123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7" name="AutoShape 426">
                <a:extLst>
                  <a:ext uri="{FF2B5EF4-FFF2-40B4-BE49-F238E27FC236}">
                    <a16:creationId xmlns:a16="http://schemas.microsoft.com/office/drawing/2014/main" id="{9C7A1C2C-0DE5-44D6-B010-B54225D9E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18" name="Line 427">
                <a:extLst>
                  <a:ext uri="{FF2B5EF4-FFF2-40B4-BE49-F238E27FC236}">
                    <a16:creationId xmlns:a16="http://schemas.microsoft.com/office/drawing/2014/main" id="{EC4E30F2-2C24-4205-B0E4-A1A54F2AC6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326" name="Group 533">
            <a:extLst>
              <a:ext uri="{FF2B5EF4-FFF2-40B4-BE49-F238E27FC236}">
                <a16:creationId xmlns:a16="http://schemas.microsoft.com/office/drawing/2014/main" id="{2AA289A5-F303-4A90-8FA7-CF6E61B3655F}"/>
              </a:ext>
            </a:extLst>
          </p:cNvPr>
          <p:cNvGrpSpPr>
            <a:grpSpLocks/>
          </p:cNvGrpSpPr>
          <p:nvPr/>
        </p:nvGrpSpPr>
        <p:grpSpPr bwMode="auto">
          <a:xfrm rot="2742063" flipV="1">
            <a:off x="3570734" y="1810990"/>
            <a:ext cx="349358" cy="452825"/>
            <a:chOff x="2820" y="264"/>
            <a:chExt cx="420" cy="1452"/>
          </a:xfrm>
        </p:grpSpPr>
        <p:sp>
          <p:nvSpPr>
            <p:cNvPr id="327" name="Line 534">
              <a:extLst>
                <a:ext uri="{FF2B5EF4-FFF2-40B4-BE49-F238E27FC236}">
                  <a16:creationId xmlns:a16="http://schemas.microsoft.com/office/drawing/2014/main" id="{2C11DAFB-7A2D-41B3-AA20-C0D407529A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328" name="Group 535">
              <a:extLst>
                <a:ext uri="{FF2B5EF4-FFF2-40B4-BE49-F238E27FC236}">
                  <a16:creationId xmlns:a16="http://schemas.microsoft.com/office/drawing/2014/main" id="{755CBEF7-8706-4D1E-A404-47DFCFAE86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329" name="Group 536">
                <a:extLst>
                  <a:ext uri="{FF2B5EF4-FFF2-40B4-BE49-F238E27FC236}">
                    <a16:creationId xmlns:a16="http://schemas.microsoft.com/office/drawing/2014/main" id="{E2BA8DE1-AC09-40C8-A812-F822AB911F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332" name="Group 537">
                  <a:extLst>
                    <a:ext uri="{FF2B5EF4-FFF2-40B4-BE49-F238E27FC236}">
                      <a16:creationId xmlns:a16="http://schemas.microsoft.com/office/drawing/2014/main" id="{A6633CB9-79B7-4507-94C5-CB5E55D378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334" name="Group 538">
                    <a:extLst>
                      <a:ext uri="{FF2B5EF4-FFF2-40B4-BE49-F238E27FC236}">
                        <a16:creationId xmlns:a16="http://schemas.microsoft.com/office/drawing/2014/main" id="{E76F6C47-A6DF-4389-93D6-ED0802C5A8E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337" name="Freeform 539">
                      <a:extLst>
                        <a:ext uri="{FF2B5EF4-FFF2-40B4-BE49-F238E27FC236}">
                          <a16:creationId xmlns:a16="http://schemas.microsoft.com/office/drawing/2014/main" id="{58B28D42-41E5-4B77-9CD5-16735DFAC9B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338" name="Freeform 540">
                      <a:extLst>
                        <a:ext uri="{FF2B5EF4-FFF2-40B4-BE49-F238E27FC236}">
                          <a16:creationId xmlns:a16="http://schemas.microsoft.com/office/drawing/2014/main" id="{EB2A3FA3-C75D-4EC5-A833-CF48259F98F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335" name="Freeform 541">
                    <a:extLst>
                      <a:ext uri="{FF2B5EF4-FFF2-40B4-BE49-F238E27FC236}">
                        <a16:creationId xmlns:a16="http://schemas.microsoft.com/office/drawing/2014/main" id="{4653838E-B28C-4E89-BF38-B2955A3EDF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36" name="Freeform 542">
                    <a:extLst>
                      <a:ext uri="{FF2B5EF4-FFF2-40B4-BE49-F238E27FC236}">
                        <a16:creationId xmlns:a16="http://schemas.microsoft.com/office/drawing/2014/main" id="{46CC0FD1-6902-43CF-B2CF-7E037C32F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33" name="Line 543">
                  <a:extLst>
                    <a:ext uri="{FF2B5EF4-FFF2-40B4-BE49-F238E27FC236}">
                      <a16:creationId xmlns:a16="http://schemas.microsoft.com/office/drawing/2014/main" id="{A55F85E9-5450-4264-A1F6-16E8B1C27F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30" name="AutoShape 544">
                <a:extLst>
                  <a:ext uri="{FF2B5EF4-FFF2-40B4-BE49-F238E27FC236}">
                    <a16:creationId xmlns:a16="http://schemas.microsoft.com/office/drawing/2014/main" id="{EEF9D4E4-AD14-4BBC-8A0E-046FCCC03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331" name="Line 545">
                <a:extLst>
                  <a:ext uri="{FF2B5EF4-FFF2-40B4-BE49-F238E27FC236}">
                    <a16:creationId xmlns:a16="http://schemas.microsoft.com/office/drawing/2014/main" id="{4FBBBDDF-7216-481F-9472-E852612059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  <p:bldP spid="274" grpId="0"/>
      <p:bldP spid="275" grpId="0"/>
      <p:bldP spid="276" grpId="0"/>
      <p:bldP spid="27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ruppieren 322">
            <a:extLst>
              <a:ext uri="{FF2B5EF4-FFF2-40B4-BE49-F238E27FC236}">
                <a16:creationId xmlns:a16="http://schemas.microsoft.com/office/drawing/2014/main" id="{D6346D96-6579-4899-9D03-DB1C27450FDE}"/>
              </a:ext>
            </a:extLst>
          </p:cNvPr>
          <p:cNvGrpSpPr/>
          <p:nvPr/>
        </p:nvGrpSpPr>
        <p:grpSpPr>
          <a:xfrm>
            <a:off x="2046699" y="1472151"/>
            <a:ext cx="4786171" cy="2679136"/>
            <a:chOff x="2736329" y="1851386"/>
            <a:chExt cx="3910460" cy="2010583"/>
          </a:xfrm>
        </p:grpSpPr>
        <p:sp>
          <p:nvSpPr>
            <p:cNvPr id="324" name="Arc 395">
              <a:extLst>
                <a:ext uri="{FF2B5EF4-FFF2-40B4-BE49-F238E27FC236}">
                  <a16:creationId xmlns:a16="http://schemas.microsoft.com/office/drawing/2014/main" id="{E1C6DFBA-C9A8-40C1-AEC1-F94FF3387749}"/>
                </a:ext>
              </a:extLst>
            </p:cNvPr>
            <p:cNvSpPr>
              <a:spLocks/>
            </p:cNvSpPr>
            <p:nvPr/>
          </p:nvSpPr>
          <p:spPr bwMode="auto">
            <a:xfrm rot="14404564" flipH="1">
              <a:off x="5945018" y="3418937"/>
              <a:ext cx="342027" cy="447234"/>
            </a:xfrm>
            <a:custGeom>
              <a:avLst/>
              <a:gdLst>
                <a:gd name="T0" fmla="*/ 2147483646 w 27353"/>
                <a:gd name="T1" fmla="*/ 0 h 32346"/>
                <a:gd name="T2" fmla="*/ 0 w 27353"/>
                <a:gd name="T3" fmla="*/ 2147483646 h 32346"/>
                <a:gd name="T4" fmla="*/ 2147483646 w 27353"/>
                <a:gd name="T5" fmla="*/ 2147483646 h 32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353" h="32346" fill="none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</a:path>
                <a:path w="27353" h="32346" stroke="0" extrusionOk="0">
                  <a:moveTo>
                    <a:pt x="24490" y="-1"/>
                  </a:moveTo>
                  <a:cubicBezTo>
                    <a:pt x="26366" y="3270"/>
                    <a:pt x="27353" y="6975"/>
                    <a:pt x="27353" y="10746"/>
                  </a:cubicBezTo>
                  <a:cubicBezTo>
                    <a:pt x="27353" y="22675"/>
                    <a:pt x="17682" y="32346"/>
                    <a:pt x="5753" y="32346"/>
                  </a:cubicBezTo>
                  <a:cubicBezTo>
                    <a:pt x="3808" y="32345"/>
                    <a:pt x="1873" y="32083"/>
                    <a:pt x="0" y="31565"/>
                  </a:cubicBezTo>
                  <a:lnTo>
                    <a:pt x="5753" y="10746"/>
                  </a:lnTo>
                  <a:lnTo>
                    <a:pt x="24490" y="-1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Line 390">
              <a:extLst>
                <a:ext uri="{FF2B5EF4-FFF2-40B4-BE49-F238E27FC236}">
                  <a16:creationId xmlns:a16="http://schemas.microsoft.com/office/drawing/2014/main" id="{6EAF2FEA-F6C4-4C5F-9BC1-62C9D991E2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5879" y="1989465"/>
              <a:ext cx="1342590" cy="14047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6" name="Line 391">
              <a:extLst>
                <a:ext uri="{FF2B5EF4-FFF2-40B4-BE49-F238E27FC236}">
                  <a16:creationId xmlns:a16="http://schemas.microsoft.com/office/drawing/2014/main" id="{20D08DE2-4036-4542-B315-C753A795DF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6860" y="1931142"/>
              <a:ext cx="1362470" cy="147177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Line 396">
              <a:extLst>
                <a:ext uri="{FF2B5EF4-FFF2-40B4-BE49-F238E27FC236}">
                  <a16:creationId xmlns:a16="http://schemas.microsoft.com/office/drawing/2014/main" id="{5AA87300-64CE-48CB-BEA0-5E92C00790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3290" y="3847119"/>
              <a:ext cx="2618702" cy="148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" name="Line 397">
              <a:extLst>
                <a:ext uri="{FF2B5EF4-FFF2-40B4-BE49-F238E27FC236}">
                  <a16:creationId xmlns:a16="http://schemas.microsoft.com/office/drawing/2014/main" id="{49408E6B-7A7A-4C36-B1C9-D969A7869E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36329" y="1851386"/>
              <a:ext cx="1876311" cy="700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9" name="Bogen 328">
              <a:extLst>
                <a:ext uri="{FF2B5EF4-FFF2-40B4-BE49-F238E27FC236}">
                  <a16:creationId xmlns:a16="http://schemas.microsoft.com/office/drawing/2014/main" id="{02A0335E-707D-49D4-8A08-EE09A5310E64}"/>
                </a:ext>
              </a:extLst>
            </p:cNvPr>
            <p:cNvSpPr/>
            <p:nvPr/>
          </p:nvSpPr>
          <p:spPr bwMode="auto">
            <a:xfrm rot="13473206">
              <a:off x="3137152" y="3243525"/>
              <a:ext cx="613767" cy="613354"/>
            </a:xfrm>
            <a:prstGeom prst="arc">
              <a:avLst>
                <a:gd name="adj1" fmla="val 14136194"/>
                <a:gd name="adj2" fmla="val 21139377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 algn="ctr" defTabSz="793750">
                <a:lnSpc>
                  <a:spcPct val="80000"/>
                </a:lnSpc>
                <a:defRPr/>
              </a:pPr>
              <a:endParaRPr lang="de-DE"/>
            </a:p>
          </p:txBody>
        </p:sp>
        <p:sp>
          <p:nvSpPr>
            <p:cNvPr id="330" name="Bogen 329">
              <a:extLst>
                <a:ext uri="{FF2B5EF4-FFF2-40B4-BE49-F238E27FC236}">
                  <a16:creationId xmlns:a16="http://schemas.microsoft.com/office/drawing/2014/main" id="{2293815F-1E56-4590-AB79-9CF28DBBE54F}"/>
                </a:ext>
              </a:extLst>
            </p:cNvPr>
            <p:cNvSpPr/>
            <p:nvPr/>
          </p:nvSpPr>
          <p:spPr bwMode="auto">
            <a:xfrm rot="908242">
              <a:off x="4362316" y="1854137"/>
              <a:ext cx="589352" cy="496220"/>
            </a:xfrm>
            <a:prstGeom prst="arc">
              <a:avLst>
                <a:gd name="adj1" fmla="val 14729018"/>
                <a:gd name="adj2" fmla="val 1849197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1" name="Bogen 330">
              <a:extLst>
                <a:ext uri="{FF2B5EF4-FFF2-40B4-BE49-F238E27FC236}">
                  <a16:creationId xmlns:a16="http://schemas.microsoft.com/office/drawing/2014/main" id="{A87BF527-DF3F-425A-B6ED-92717692AEE4}"/>
                </a:ext>
              </a:extLst>
            </p:cNvPr>
            <p:cNvSpPr/>
            <p:nvPr/>
          </p:nvSpPr>
          <p:spPr bwMode="auto">
            <a:xfrm rot="908242">
              <a:off x="4461930" y="1914792"/>
              <a:ext cx="589352" cy="496220"/>
            </a:xfrm>
            <a:prstGeom prst="arc">
              <a:avLst>
                <a:gd name="adj1" fmla="val 12146149"/>
                <a:gd name="adj2" fmla="val 15227376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2" name="Line 397">
              <a:extLst>
                <a:ext uri="{FF2B5EF4-FFF2-40B4-BE49-F238E27FC236}">
                  <a16:creationId xmlns:a16="http://schemas.microsoft.com/office/drawing/2014/main" id="{C3A0D9BC-AD1A-440F-8503-E04161D7A4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38826" y="1900353"/>
              <a:ext cx="1907963" cy="9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0243" name="Text Box 456">
            <a:extLst>
              <a:ext uri="{FF2B5EF4-FFF2-40B4-BE49-F238E27FC236}">
                <a16:creationId xmlns:a16="http://schemas.microsoft.com/office/drawing/2014/main" id="{17D167E3-B4E8-4000-8907-31893A2E0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P-25.01.02</a:t>
            </a:r>
          </a:p>
        </p:txBody>
      </p:sp>
      <p:sp>
        <p:nvSpPr>
          <p:cNvPr id="149" name="AutoShape 398">
            <a:extLst>
              <a:ext uri="{FF2B5EF4-FFF2-40B4-BE49-F238E27FC236}">
                <a16:creationId xmlns:a16="http://schemas.microsoft.com/office/drawing/2014/main" id="{AE8D1E89-7A11-473A-9972-19732FE38F81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613433" y="1431241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77" name="Group 428">
            <a:extLst>
              <a:ext uri="{FF2B5EF4-FFF2-40B4-BE49-F238E27FC236}">
                <a16:creationId xmlns:a16="http://schemas.microsoft.com/office/drawing/2014/main" id="{34EB8730-BCDA-4835-99F4-35016A3C0282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2078770" y="1191163"/>
            <a:ext cx="358775" cy="561975"/>
            <a:chOff x="2820" y="264"/>
            <a:chExt cx="420" cy="1452"/>
          </a:xfrm>
        </p:grpSpPr>
        <p:sp>
          <p:nvSpPr>
            <p:cNvPr id="178" name="Line 429">
              <a:extLst>
                <a:ext uri="{FF2B5EF4-FFF2-40B4-BE49-F238E27FC236}">
                  <a16:creationId xmlns:a16="http://schemas.microsoft.com/office/drawing/2014/main" id="{EB064B65-57E1-43CA-A40C-A18FCB27F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9" name="Group 430">
              <a:extLst>
                <a:ext uri="{FF2B5EF4-FFF2-40B4-BE49-F238E27FC236}">
                  <a16:creationId xmlns:a16="http://schemas.microsoft.com/office/drawing/2014/main" id="{35AD450C-9607-4CE9-A55E-C52A2E99A2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0" name="Group 431">
                <a:extLst>
                  <a:ext uri="{FF2B5EF4-FFF2-40B4-BE49-F238E27FC236}">
                    <a16:creationId xmlns:a16="http://schemas.microsoft.com/office/drawing/2014/main" id="{0A00D51B-C06E-4AEC-B417-B9CA094A8C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3" name="Group 432">
                  <a:extLst>
                    <a:ext uri="{FF2B5EF4-FFF2-40B4-BE49-F238E27FC236}">
                      <a16:creationId xmlns:a16="http://schemas.microsoft.com/office/drawing/2014/main" id="{6149C209-01DF-4AA9-98AF-F8085E5B88F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5" name="Group 433">
                    <a:extLst>
                      <a:ext uri="{FF2B5EF4-FFF2-40B4-BE49-F238E27FC236}">
                        <a16:creationId xmlns:a16="http://schemas.microsoft.com/office/drawing/2014/main" id="{28E57CDC-90BB-4CA0-A3A5-9B656D72A3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8" name="Freeform 434">
                      <a:extLst>
                        <a:ext uri="{FF2B5EF4-FFF2-40B4-BE49-F238E27FC236}">
                          <a16:creationId xmlns:a16="http://schemas.microsoft.com/office/drawing/2014/main" id="{3AB5F6A5-CC73-49FC-BBE5-8A3D9D821BA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9" name="Freeform 435">
                      <a:extLst>
                        <a:ext uri="{FF2B5EF4-FFF2-40B4-BE49-F238E27FC236}">
                          <a16:creationId xmlns:a16="http://schemas.microsoft.com/office/drawing/2014/main" id="{2254D01A-D7A7-4935-B24F-45DB1C5D76B2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6" name="Freeform 436">
                    <a:extLst>
                      <a:ext uri="{FF2B5EF4-FFF2-40B4-BE49-F238E27FC236}">
                        <a16:creationId xmlns:a16="http://schemas.microsoft.com/office/drawing/2014/main" id="{ED969D3A-1B7D-4F64-985E-A50CA3714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7" name="Freeform 437">
                    <a:extLst>
                      <a:ext uri="{FF2B5EF4-FFF2-40B4-BE49-F238E27FC236}">
                        <a16:creationId xmlns:a16="http://schemas.microsoft.com/office/drawing/2014/main" id="{B0D63B82-5E4C-4DE6-B448-F4758158FB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4" name="Line 438">
                  <a:extLst>
                    <a:ext uri="{FF2B5EF4-FFF2-40B4-BE49-F238E27FC236}">
                      <a16:creationId xmlns:a16="http://schemas.microsoft.com/office/drawing/2014/main" id="{227CC6D2-4DCE-4CFA-9D7F-5FDFC9B707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1" name="AutoShape 439">
                <a:extLst>
                  <a:ext uri="{FF2B5EF4-FFF2-40B4-BE49-F238E27FC236}">
                    <a16:creationId xmlns:a16="http://schemas.microsoft.com/office/drawing/2014/main" id="{3552B362-61D8-451A-A574-6ECA23577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2" name="Line 440">
                <a:extLst>
                  <a:ext uri="{FF2B5EF4-FFF2-40B4-BE49-F238E27FC236}">
                    <a16:creationId xmlns:a16="http://schemas.microsoft.com/office/drawing/2014/main" id="{29F4DC8F-DA28-4A75-864D-D67F6FA3A1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03" name="AutoShape 487">
            <a:extLst>
              <a:ext uri="{FF2B5EF4-FFF2-40B4-BE49-F238E27FC236}">
                <a16:creationId xmlns:a16="http://schemas.microsoft.com/office/drawing/2014/main" id="{3246C1B2-BFC6-4F2C-8CC9-EDF04B3AAEAD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2812381" y="1388297"/>
            <a:ext cx="392112" cy="188912"/>
          </a:xfrm>
          <a:prstGeom prst="rightArrow">
            <a:avLst>
              <a:gd name="adj1" fmla="val 50000"/>
              <a:gd name="adj2" fmla="val 51891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23" name="Group 546">
            <a:extLst>
              <a:ext uri="{FF2B5EF4-FFF2-40B4-BE49-F238E27FC236}">
                <a16:creationId xmlns:a16="http://schemas.microsoft.com/office/drawing/2014/main" id="{71936E09-FD94-4FBC-B17D-AEAA01A689AB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4900810" y="2176735"/>
            <a:ext cx="755650" cy="296862"/>
            <a:chOff x="4875" y="7237"/>
            <a:chExt cx="4230" cy="1883"/>
          </a:xfrm>
        </p:grpSpPr>
        <p:sp>
          <p:nvSpPr>
            <p:cNvPr id="224" name="Arc 547">
              <a:extLst>
                <a:ext uri="{FF2B5EF4-FFF2-40B4-BE49-F238E27FC236}">
                  <a16:creationId xmlns:a16="http://schemas.microsoft.com/office/drawing/2014/main" id="{FDAB594C-DDA8-4503-A154-B5567F5D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AutoShape 548">
              <a:extLst>
                <a:ext uri="{FF2B5EF4-FFF2-40B4-BE49-F238E27FC236}">
                  <a16:creationId xmlns:a16="http://schemas.microsoft.com/office/drawing/2014/main" id="{F2255B3F-E560-478B-A894-81569E3E5F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26" name="Group 549">
            <a:extLst>
              <a:ext uri="{FF2B5EF4-FFF2-40B4-BE49-F238E27FC236}">
                <a16:creationId xmlns:a16="http://schemas.microsoft.com/office/drawing/2014/main" id="{53A66C78-8FA2-4DC0-B74F-71264BE4EE1D}"/>
              </a:ext>
            </a:extLst>
          </p:cNvPr>
          <p:cNvGrpSpPr>
            <a:grpSpLocks/>
          </p:cNvGrpSpPr>
          <p:nvPr/>
        </p:nvGrpSpPr>
        <p:grpSpPr bwMode="auto">
          <a:xfrm rot="9403763" flipV="1">
            <a:off x="4467581" y="3816682"/>
            <a:ext cx="823426" cy="397712"/>
            <a:chOff x="4875" y="7237"/>
            <a:chExt cx="4230" cy="1883"/>
          </a:xfrm>
        </p:grpSpPr>
        <p:sp>
          <p:nvSpPr>
            <p:cNvPr id="227" name="Arc 550">
              <a:extLst>
                <a:ext uri="{FF2B5EF4-FFF2-40B4-BE49-F238E27FC236}">
                  <a16:creationId xmlns:a16="http://schemas.microsoft.com/office/drawing/2014/main" id="{6827F7CF-1879-47D4-8329-8EABD804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AutoShape 551">
              <a:extLst>
                <a:ext uri="{FF2B5EF4-FFF2-40B4-BE49-F238E27FC236}">
                  <a16:creationId xmlns:a16="http://schemas.microsoft.com/office/drawing/2014/main" id="{9BCEF9E1-87A3-4FF3-8E7D-6A449E1851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45" name="Group 546">
            <a:extLst>
              <a:ext uri="{FF2B5EF4-FFF2-40B4-BE49-F238E27FC236}">
                <a16:creationId xmlns:a16="http://schemas.microsoft.com/office/drawing/2014/main" id="{7D82CF3B-D3D2-47B0-AF0F-FF70DF2E8D16}"/>
              </a:ext>
            </a:extLst>
          </p:cNvPr>
          <p:cNvGrpSpPr>
            <a:grpSpLocks/>
          </p:cNvGrpSpPr>
          <p:nvPr/>
        </p:nvGrpSpPr>
        <p:grpSpPr bwMode="auto">
          <a:xfrm rot="11410583" flipH="1">
            <a:off x="5106669" y="2419961"/>
            <a:ext cx="755650" cy="296862"/>
            <a:chOff x="4875" y="7237"/>
            <a:chExt cx="4230" cy="1883"/>
          </a:xfrm>
        </p:grpSpPr>
        <p:sp>
          <p:nvSpPr>
            <p:cNvPr id="246" name="Arc 547">
              <a:extLst>
                <a:ext uri="{FF2B5EF4-FFF2-40B4-BE49-F238E27FC236}">
                  <a16:creationId xmlns:a16="http://schemas.microsoft.com/office/drawing/2014/main" id="{0FA66A84-5248-4F0A-BEFB-8596FFA7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AutoShape 548">
              <a:extLst>
                <a:ext uri="{FF2B5EF4-FFF2-40B4-BE49-F238E27FC236}">
                  <a16:creationId xmlns:a16="http://schemas.microsoft.com/office/drawing/2014/main" id="{D8D95CB0-2CEC-4AB6-AB37-C6E69D8EE90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274" name="Text Box 399">
            <a:extLst>
              <a:ext uri="{FF2B5EF4-FFF2-40B4-BE49-F238E27FC236}">
                <a16:creationId xmlns:a16="http://schemas.microsoft.com/office/drawing/2014/main" id="{19FB004D-8460-46A8-8302-B1102F72D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6959" y="2493130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5" name="Text Box 399">
            <a:extLst>
              <a:ext uri="{FF2B5EF4-FFF2-40B4-BE49-F238E27FC236}">
                <a16:creationId xmlns:a16="http://schemas.microsoft.com/office/drawing/2014/main" id="{D1DD88E2-86C5-4C9F-8680-DD8C6C063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5495" y="2808206"/>
            <a:ext cx="1035050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6" name="Text Box 399">
            <a:extLst>
              <a:ext uri="{FF2B5EF4-FFF2-40B4-BE49-F238E27FC236}">
                <a16:creationId xmlns:a16="http://schemas.microsoft.com/office/drawing/2014/main" id="{13910100-42B2-436F-A46B-59C2969E91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312" y="2374707"/>
            <a:ext cx="10350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sp>
        <p:nvSpPr>
          <p:cNvPr id="277" name="Text Box 399">
            <a:extLst>
              <a:ext uri="{FF2B5EF4-FFF2-40B4-BE49-F238E27FC236}">
                <a16:creationId xmlns:a16="http://schemas.microsoft.com/office/drawing/2014/main" id="{51B9EE60-7FEB-42DF-B8BE-ACA8045A8C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013" y="2742095"/>
            <a:ext cx="103505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¼</a:t>
            </a:r>
          </a:p>
        </p:txBody>
      </p:sp>
      <p:grpSp>
        <p:nvGrpSpPr>
          <p:cNvPr id="281" name="Group 428">
            <a:extLst>
              <a:ext uri="{FF2B5EF4-FFF2-40B4-BE49-F238E27FC236}">
                <a16:creationId xmlns:a16="http://schemas.microsoft.com/office/drawing/2014/main" id="{BBB88B6A-96F8-4A0D-8755-3C03B4442977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949897" y="1242199"/>
            <a:ext cx="358775" cy="561975"/>
            <a:chOff x="2820" y="264"/>
            <a:chExt cx="420" cy="1452"/>
          </a:xfrm>
        </p:grpSpPr>
        <p:sp>
          <p:nvSpPr>
            <p:cNvPr id="282" name="Line 429">
              <a:extLst>
                <a:ext uri="{FF2B5EF4-FFF2-40B4-BE49-F238E27FC236}">
                  <a16:creationId xmlns:a16="http://schemas.microsoft.com/office/drawing/2014/main" id="{86968519-ACE5-4310-8BC9-094E2E0944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83" name="Group 430">
              <a:extLst>
                <a:ext uri="{FF2B5EF4-FFF2-40B4-BE49-F238E27FC236}">
                  <a16:creationId xmlns:a16="http://schemas.microsoft.com/office/drawing/2014/main" id="{81DB8211-2C94-4480-91EF-FB3222D7F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84" name="Group 431">
                <a:extLst>
                  <a:ext uri="{FF2B5EF4-FFF2-40B4-BE49-F238E27FC236}">
                    <a16:creationId xmlns:a16="http://schemas.microsoft.com/office/drawing/2014/main" id="{EB101CAB-DEB1-4D0A-AD99-C5B11BFBB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87" name="Group 432">
                  <a:extLst>
                    <a:ext uri="{FF2B5EF4-FFF2-40B4-BE49-F238E27FC236}">
                      <a16:creationId xmlns:a16="http://schemas.microsoft.com/office/drawing/2014/main" id="{EF8947B6-BD8F-4D43-99DF-7B544B07EF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89" name="Group 433">
                    <a:extLst>
                      <a:ext uri="{FF2B5EF4-FFF2-40B4-BE49-F238E27FC236}">
                        <a16:creationId xmlns:a16="http://schemas.microsoft.com/office/drawing/2014/main" id="{944C60B0-7596-4684-8439-DFBAA576DD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92" name="Freeform 434">
                      <a:extLst>
                        <a:ext uri="{FF2B5EF4-FFF2-40B4-BE49-F238E27FC236}">
                          <a16:creationId xmlns:a16="http://schemas.microsoft.com/office/drawing/2014/main" id="{557BC0B9-6926-4BC2-93CE-EC827109B86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93" name="Freeform 435">
                      <a:extLst>
                        <a:ext uri="{FF2B5EF4-FFF2-40B4-BE49-F238E27FC236}">
                          <a16:creationId xmlns:a16="http://schemas.microsoft.com/office/drawing/2014/main" id="{8E395A8C-462E-4637-847A-FF0F9E37CE9D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90" name="Freeform 436">
                    <a:extLst>
                      <a:ext uri="{FF2B5EF4-FFF2-40B4-BE49-F238E27FC236}">
                        <a16:creationId xmlns:a16="http://schemas.microsoft.com/office/drawing/2014/main" id="{50DCE97A-C845-4993-9A37-06DE8DF94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91" name="Freeform 437">
                    <a:extLst>
                      <a:ext uri="{FF2B5EF4-FFF2-40B4-BE49-F238E27FC236}">
                        <a16:creationId xmlns:a16="http://schemas.microsoft.com/office/drawing/2014/main" id="{12EA440F-308B-4048-BF6B-91A9652F3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88" name="Line 438">
                  <a:extLst>
                    <a:ext uri="{FF2B5EF4-FFF2-40B4-BE49-F238E27FC236}">
                      <a16:creationId xmlns:a16="http://schemas.microsoft.com/office/drawing/2014/main" id="{2F6C519B-BE23-4A31-9E7F-D880E43D3F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85" name="AutoShape 439">
                <a:extLst>
                  <a:ext uri="{FF2B5EF4-FFF2-40B4-BE49-F238E27FC236}">
                    <a16:creationId xmlns:a16="http://schemas.microsoft.com/office/drawing/2014/main" id="{0E525166-8CB2-41CE-ADD0-58BEFFBFA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86" name="Line 440">
                <a:extLst>
                  <a:ext uri="{FF2B5EF4-FFF2-40B4-BE49-F238E27FC236}">
                    <a16:creationId xmlns:a16="http://schemas.microsoft.com/office/drawing/2014/main" id="{792C4DA0-E81A-495B-B977-37AA44F9F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95" name="Group 103">
            <a:extLst>
              <a:ext uri="{FF2B5EF4-FFF2-40B4-BE49-F238E27FC236}">
                <a16:creationId xmlns:a16="http://schemas.microsoft.com/office/drawing/2014/main" id="{81A777C1-3BD7-42B8-8FEA-36684A7393CD}"/>
              </a:ext>
            </a:extLst>
          </p:cNvPr>
          <p:cNvGrpSpPr>
            <a:grpSpLocks/>
          </p:cNvGrpSpPr>
          <p:nvPr/>
        </p:nvGrpSpPr>
        <p:grpSpPr bwMode="auto">
          <a:xfrm>
            <a:off x="5483347" y="3101692"/>
            <a:ext cx="838201" cy="733426"/>
            <a:chOff x="1153" y="2042"/>
            <a:chExt cx="528" cy="462"/>
          </a:xfrm>
        </p:grpSpPr>
        <p:grpSp>
          <p:nvGrpSpPr>
            <p:cNvPr id="296" name="Group 98">
              <a:extLst>
                <a:ext uri="{FF2B5EF4-FFF2-40B4-BE49-F238E27FC236}">
                  <a16:creationId xmlns:a16="http://schemas.microsoft.com/office/drawing/2014/main" id="{2D14CE60-B855-43A5-9B5C-280E2AF296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3" y="2042"/>
              <a:ext cx="528" cy="446"/>
              <a:chOff x="1177" y="2042"/>
              <a:chExt cx="528" cy="446"/>
            </a:xfrm>
          </p:grpSpPr>
          <p:sp>
            <p:nvSpPr>
              <p:cNvPr id="298" name="Line 90">
                <a:extLst>
                  <a:ext uri="{FF2B5EF4-FFF2-40B4-BE49-F238E27FC236}">
                    <a16:creationId xmlns:a16="http://schemas.microsoft.com/office/drawing/2014/main" id="{D09D3E66-3544-46AD-804C-0E01E81A6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77" y="2488"/>
                <a:ext cx="528" cy="0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  <p:sp>
            <p:nvSpPr>
              <p:cNvPr id="299" name="Line 91">
                <a:extLst>
                  <a:ext uri="{FF2B5EF4-FFF2-40B4-BE49-F238E27FC236}">
                    <a16:creationId xmlns:a16="http://schemas.microsoft.com/office/drawing/2014/main" id="{1E233A5C-92C9-4B06-AACB-362DB899A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4" y="2042"/>
                <a:ext cx="397" cy="44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de-DE"/>
              </a:p>
            </p:txBody>
          </p:sp>
        </p:grpSp>
        <p:sp>
          <p:nvSpPr>
            <p:cNvPr id="297" name="Text Box 92">
              <a:extLst>
                <a:ext uri="{FF2B5EF4-FFF2-40B4-BE49-F238E27FC236}">
                  <a16:creationId xmlns:a16="http://schemas.microsoft.com/office/drawing/2014/main" id="{57662175-4D66-44B8-B8AB-2721F9501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" y="2254"/>
              <a:ext cx="385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0000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lang="de-DE" altLang="de-DE" sz="2000" b="1" dirty="0"/>
                <a:t>45°</a:t>
              </a:r>
            </a:p>
          </p:txBody>
        </p:sp>
      </p:grpSp>
      <p:grpSp>
        <p:nvGrpSpPr>
          <p:cNvPr id="278" name="Group 549">
            <a:extLst>
              <a:ext uri="{FF2B5EF4-FFF2-40B4-BE49-F238E27FC236}">
                <a16:creationId xmlns:a16="http://schemas.microsoft.com/office/drawing/2014/main" id="{58BA2E5F-EC67-408A-9344-BCF9D1955888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993956" y="2558980"/>
            <a:ext cx="755650" cy="296862"/>
            <a:chOff x="4875" y="7237"/>
            <a:chExt cx="4230" cy="1883"/>
          </a:xfrm>
        </p:grpSpPr>
        <p:sp>
          <p:nvSpPr>
            <p:cNvPr id="294" name="Arc 550">
              <a:extLst>
                <a:ext uri="{FF2B5EF4-FFF2-40B4-BE49-F238E27FC236}">
                  <a16:creationId xmlns:a16="http://schemas.microsoft.com/office/drawing/2014/main" id="{CF31C8C2-A1D6-49F8-AB14-BE672A89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AutoShape 551">
              <a:extLst>
                <a:ext uri="{FF2B5EF4-FFF2-40B4-BE49-F238E27FC236}">
                  <a16:creationId xmlns:a16="http://schemas.microsoft.com/office/drawing/2014/main" id="{805545B4-DFA4-420D-8978-FB84D573C5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01" name="Group 549">
            <a:extLst>
              <a:ext uri="{FF2B5EF4-FFF2-40B4-BE49-F238E27FC236}">
                <a16:creationId xmlns:a16="http://schemas.microsoft.com/office/drawing/2014/main" id="{D76A797C-3A2E-4EB6-951C-DCB3E049FC30}"/>
              </a:ext>
            </a:extLst>
          </p:cNvPr>
          <p:cNvGrpSpPr>
            <a:grpSpLocks/>
          </p:cNvGrpSpPr>
          <p:nvPr/>
        </p:nvGrpSpPr>
        <p:grpSpPr bwMode="auto">
          <a:xfrm rot="15434071" flipV="1">
            <a:off x="2761080" y="2832732"/>
            <a:ext cx="755650" cy="296863"/>
            <a:chOff x="4875" y="7237"/>
            <a:chExt cx="4230" cy="1883"/>
          </a:xfrm>
        </p:grpSpPr>
        <p:sp>
          <p:nvSpPr>
            <p:cNvPr id="302" name="Arc 550">
              <a:extLst>
                <a:ext uri="{FF2B5EF4-FFF2-40B4-BE49-F238E27FC236}">
                  <a16:creationId xmlns:a16="http://schemas.microsoft.com/office/drawing/2014/main" id="{C0110CB1-861F-431D-9495-8CDDB1D9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utoShape 551">
              <a:extLst>
                <a:ext uri="{FF2B5EF4-FFF2-40B4-BE49-F238E27FC236}">
                  <a16:creationId xmlns:a16="http://schemas.microsoft.com/office/drawing/2014/main" id="{FB19DF0F-E6F9-4BBE-A9A8-6866A7A6EFE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304" name="Oval 86">
            <a:extLst>
              <a:ext uri="{FF2B5EF4-FFF2-40B4-BE49-F238E27FC236}">
                <a16:creationId xmlns:a16="http://schemas.microsoft.com/office/drawing/2014/main" id="{819EF5FB-D350-45A2-AA89-D3A6CB367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956" y="1492726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05" name="Text Box 88">
            <a:extLst>
              <a:ext uri="{FF2B5EF4-FFF2-40B4-BE49-F238E27FC236}">
                <a16:creationId xmlns:a16="http://schemas.microsoft.com/office/drawing/2014/main" id="{7D9BF73E-96F6-4BCB-8D05-BCC47BA15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" y="2525713"/>
            <a:ext cx="2485093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306" name="Text Box 90">
            <a:extLst>
              <a:ext uri="{FF2B5EF4-FFF2-40B4-BE49-F238E27FC236}">
                <a16:creationId xmlns:a16="http://schemas.microsoft.com/office/drawing/2014/main" id="{1DFFCAE1-651F-44AC-925B-08B49147F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2653" y="1812684"/>
            <a:ext cx="29845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¼ Rollen in der Mitte der Strecke zentriert.</a:t>
            </a:r>
          </a:p>
        </p:txBody>
      </p:sp>
      <p:sp>
        <p:nvSpPr>
          <p:cNvPr id="307" name="Oval 101">
            <a:extLst>
              <a:ext uri="{FF2B5EF4-FFF2-40B4-BE49-F238E27FC236}">
                <a16:creationId xmlns:a16="http://schemas.microsoft.com/office/drawing/2014/main" id="{8A990955-64C0-41F2-9F30-F05F6FC6D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172" y="13591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08" name="Text Box 92">
            <a:extLst>
              <a:ext uri="{FF2B5EF4-FFF2-40B4-BE49-F238E27FC236}">
                <a16:creationId xmlns:a16="http://schemas.microsoft.com/office/drawing/2014/main" id="{337FB03D-0925-45F7-B4E1-AC18AA085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6271" y="2494486"/>
            <a:ext cx="2905125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de-DE" sz="1600" b="1" dirty="0" err="1">
                <a:solidFill>
                  <a:srgbClr val="0000FF"/>
                </a:solidFill>
              </a:rPr>
              <a:t>Strecken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zwischen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Teil-Rollen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müssen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kurz</a:t>
            </a:r>
            <a:r>
              <a:rPr lang="en-GB" altLang="de-DE" sz="1600" b="1" dirty="0">
                <a:solidFill>
                  <a:srgbClr val="0000FF"/>
                </a:solidFill>
              </a:rPr>
              <a:t> und von </a:t>
            </a:r>
            <a:r>
              <a:rPr lang="en-GB" altLang="de-DE" sz="1600" b="1" dirty="0" err="1">
                <a:solidFill>
                  <a:srgbClr val="0000FF"/>
                </a:solidFill>
              </a:rPr>
              <a:t>erkennbarer</a:t>
            </a:r>
            <a:r>
              <a:rPr lang="en-GB" altLang="de-DE" sz="1600" b="1" dirty="0">
                <a:solidFill>
                  <a:srgbClr val="0000FF"/>
                </a:solidFill>
              </a:rPr>
              <a:t> </a:t>
            </a:r>
            <a:r>
              <a:rPr lang="en-GB" altLang="de-DE" sz="1600" b="1" dirty="0" err="1">
                <a:solidFill>
                  <a:srgbClr val="0000FF"/>
                </a:solidFill>
              </a:rPr>
              <a:t>Länge</a:t>
            </a:r>
            <a:r>
              <a:rPr lang="en-GB" altLang="de-DE" sz="1600" b="1" dirty="0">
                <a:solidFill>
                  <a:srgbClr val="0000FF"/>
                </a:solidFill>
              </a:rPr>
              <a:t> sein.</a:t>
            </a:r>
          </a:p>
        </p:txBody>
      </p:sp>
      <p:sp>
        <p:nvSpPr>
          <p:cNvPr id="309" name="Text Box 90">
            <a:extLst>
              <a:ext uri="{FF2B5EF4-FFF2-40B4-BE49-F238E27FC236}">
                <a16:creationId xmlns:a16="http://schemas.microsoft.com/office/drawing/2014/main" id="{DA46991F-AFF7-4AF9-8352-90FC36AAB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0435" y="4376573"/>
            <a:ext cx="3732998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Rolle in der Mitte des Flugraumes.</a:t>
            </a:r>
          </a:p>
        </p:txBody>
      </p:sp>
      <p:sp>
        <p:nvSpPr>
          <p:cNvPr id="310" name="Oval 86">
            <a:extLst>
              <a:ext uri="{FF2B5EF4-FFF2-40B4-BE49-F238E27FC236}">
                <a16:creationId xmlns:a16="http://schemas.microsoft.com/office/drawing/2014/main" id="{A93EEFA1-75B8-44FC-B08A-14A9B9B90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253" y="3448118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1" name="Oval 86">
            <a:extLst>
              <a:ext uri="{FF2B5EF4-FFF2-40B4-BE49-F238E27FC236}">
                <a16:creationId xmlns:a16="http://schemas.microsoft.com/office/drawing/2014/main" id="{D2C3FF3D-5E84-4CAC-B39D-7C52F2179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676" y="3400580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2" name="Oval 86">
            <a:extLst>
              <a:ext uri="{FF2B5EF4-FFF2-40B4-BE49-F238E27FC236}">
                <a16:creationId xmlns:a16="http://schemas.microsoft.com/office/drawing/2014/main" id="{601CA744-65DC-405E-964B-07567D8EB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842" y="1544094"/>
            <a:ext cx="714375" cy="681037"/>
          </a:xfrm>
          <a:prstGeom prst="ellipse">
            <a:avLst/>
          </a:prstGeom>
          <a:noFill/>
          <a:ln w="38100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13" name="Oval 101">
            <a:extLst>
              <a:ext uri="{FF2B5EF4-FFF2-40B4-BE49-F238E27FC236}">
                <a16:creationId xmlns:a16="http://schemas.microsoft.com/office/drawing/2014/main" id="{457414EC-BCDD-428A-B463-2A6F7A6EE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816" y="147215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4" name="Oval 101">
            <a:extLst>
              <a:ext uri="{FF2B5EF4-FFF2-40B4-BE49-F238E27FC236}">
                <a16:creationId xmlns:a16="http://schemas.microsoft.com/office/drawing/2014/main" id="{C1C8A4A0-3CCF-4AF9-995F-73BF70AF0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459" y="16195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5" name="Oval 101">
            <a:extLst>
              <a:ext uri="{FF2B5EF4-FFF2-40B4-BE49-F238E27FC236}">
                <a16:creationId xmlns:a16="http://schemas.microsoft.com/office/drawing/2014/main" id="{E7B5A31A-A4FA-4812-A563-F5FCF6DAD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0960" y="257750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6" name="Oval 101">
            <a:extLst>
              <a:ext uri="{FF2B5EF4-FFF2-40B4-BE49-F238E27FC236}">
                <a16:creationId xmlns:a16="http://schemas.microsoft.com/office/drawing/2014/main" id="{B27D1458-D2F1-44CF-814E-BCB818AC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1218" y="400654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7" name="Oval 101">
            <a:extLst>
              <a:ext uri="{FF2B5EF4-FFF2-40B4-BE49-F238E27FC236}">
                <a16:creationId xmlns:a16="http://schemas.microsoft.com/office/drawing/2014/main" id="{E22A4B59-1C97-41C9-A38F-4C929713E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7963" y="404013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8" name="Oval 101">
            <a:extLst>
              <a:ext uri="{FF2B5EF4-FFF2-40B4-BE49-F238E27FC236}">
                <a16:creationId xmlns:a16="http://schemas.microsoft.com/office/drawing/2014/main" id="{96930C8F-2D69-4D07-97FF-03F40A3E3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376" y="1575666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19" name="Oval 101">
            <a:extLst>
              <a:ext uri="{FF2B5EF4-FFF2-40B4-BE49-F238E27FC236}">
                <a16:creationId xmlns:a16="http://schemas.microsoft.com/office/drawing/2014/main" id="{7B2CFDAC-FCB1-40B8-972F-271D68A8F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8680" y="255400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0" name="Oval 101">
            <a:extLst>
              <a:ext uri="{FF2B5EF4-FFF2-40B4-BE49-F238E27FC236}">
                <a16:creationId xmlns:a16="http://schemas.microsoft.com/office/drawing/2014/main" id="{64857B61-C051-4C3F-8C74-E7DB3F559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7207" y="337880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1" name="Oval 101">
            <a:extLst>
              <a:ext uri="{FF2B5EF4-FFF2-40B4-BE49-F238E27FC236}">
                <a16:creationId xmlns:a16="http://schemas.microsoft.com/office/drawing/2014/main" id="{EC5CEF58-EF6F-4137-A362-C00DC4EFB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7435" y="3394398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322" name="Oval 101">
            <a:extLst>
              <a:ext uri="{FF2B5EF4-FFF2-40B4-BE49-F238E27FC236}">
                <a16:creationId xmlns:a16="http://schemas.microsoft.com/office/drawing/2014/main" id="{CD2A279F-5505-4CD3-8CB0-EF33CA00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3343" y="3995214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86" name="Text Box 14">
            <a:extLst>
              <a:ext uri="{FF2B5EF4-FFF2-40B4-BE49-F238E27FC236}">
                <a16:creationId xmlns:a16="http://schemas.microsoft.com/office/drawing/2014/main" id="{5421AD49-587A-4130-9F72-98C87A71F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975" y="142321"/>
            <a:ext cx="6762750" cy="7695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b="1" dirty="0"/>
              <a:t>P-25.01 </a:t>
            </a:r>
            <a:r>
              <a:rPr lang="en-US" b="1" dirty="0" err="1"/>
              <a:t>Dreieck</a:t>
            </a:r>
            <a:r>
              <a:rPr lang="en-US" b="1" dirty="0"/>
              <a:t> von </a:t>
            </a:r>
            <a:r>
              <a:rPr lang="en-US" b="1" dirty="0" err="1"/>
              <a:t>oben</a:t>
            </a:r>
            <a:r>
              <a:rPr lang="en-US" b="1" dirty="0"/>
              <a:t> </a:t>
            </a:r>
            <a:r>
              <a:rPr lang="en-US" b="1" dirty="0" err="1"/>
              <a:t>mit</a:t>
            </a:r>
            <a:r>
              <a:rPr lang="en-US" b="1" dirty="0"/>
              <a:t> </a:t>
            </a:r>
            <a:r>
              <a:rPr lang="en-US" b="1" dirty="0" err="1"/>
              <a:t>zwei</a:t>
            </a:r>
            <a:r>
              <a:rPr lang="en-US" b="1" dirty="0"/>
              <a:t> </a:t>
            </a:r>
            <a:r>
              <a:rPr lang="en-US" b="1" dirty="0" err="1"/>
              <a:t>Viertelrollen</a:t>
            </a:r>
            <a:r>
              <a:rPr lang="en-US" b="1" dirty="0"/>
              <a:t>, Rolle, 	</a:t>
            </a:r>
            <a:r>
              <a:rPr lang="en-US" b="1" dirty="0" err="1"/>
              <a:t>zwei</a:t>
            </a:r>
            <a:r>
              <a:rPr lang="en-US" b="1" dirty="0"/>
              <a:t> </a:t>
            </a:r>
            <a:r>
              <a:rPr lang="en-US" b="1" dirty="0" err="1"/>
              <a:t>Viertelrollen</a:t>
            </a:r>
            <a:endParaRPr lang="de-DE" dirty="0"/>
          </a:p>
          <a:p>
            <a:pPr>
              <a:lnSpc>
                <a:spcPct val="80000"/>
              </a:lnSpc>
            </a:pPr>
            <a:endParaRPr lang="en-GB" altLang="de-DE" sz="2000" b="1" dirty="0"/>
          </a:p>
        </p:txBody>
      </p:sp>
    </p:spTree>
    <p:extLst>
      <p:ext uri="{BB962C8B-B14F-4D97-AF65-F5344CB8AC3E}">
        <p14:creationId xmlns:p14="http://schemas.microsoft.com/office/powerpoint/2010/main" val="2265272315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10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" grpId="0" animBg="1"/>
      <p:bldP spid="306" grpId="0"/>
      <p:bldP spid="308" grpId="0"/>
      <p:bldP spid="30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P-25.02.01</a:t>
            </a:r>
          </a:p>
        </p:txBody>
      </p:sp>
      <p:sp>
        <p:nvSpPr>
          <p:cNvPr id="12292" name="Text Box 538">
            <a:extLst>
              <a:ext uri="{FF2B5EF4-FFF2-40B4-BE49-F238E27FC236}">
                <a16:creationId xmlns:a16="http://schemas.microsoft.com/office/drawing/2014/main" id="{88FCE5AE-4A73-4EBB-A2D9-C5A6307B68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0" y="5429250"/>
            <a:ext cx="4152900" cy="1077218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Rückenflug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r>
              <a:rPr lang="en-US" sz="1600" b="1" dirty="0" err="1"/>
              <a:t>senkrechten</a:t>
            </a:r>
            <a:r>
              <a:rPr lang="en-US" sz="1600" b="1" dirty="0"/>
              <a:t> Ab-</a:t>
            </a:r>
            <a:r>
              <a:rPr lang="en-US" sz="1600" b="1" dirty="0" err="1"/>
              <a:t>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</a:t>
            </a:r>
            <a:r>
              <a:rPr lang="en-US" sz="1600" b="1" dirty="0" err="1"/>
              <a:t>Rollee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87580" name="Text Box 540">
            <a:extLst>
              <a:ext uri="{FF2B5EF4-FFF2-40B4-BE49-F238E27FC236}">
                <a16:creationId xmlns:a16="http://schemas.microsoft.com/office/drawing/2014/main" id="{D7244EF9-CAD4-4933-B141-2FF45C6BD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3083" y="2460396"/>
            <a:ext cx="9032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Rolle</a:t>
            </a:r>
          </a:p>
        </p:txBody>
      </p:sp>
      <p:grpSp>
        <p:nvGrpSpPr>
          <p:cNvPr id="12294" name="Group 541">
            <a:extLst>
              <a:ext uri="{FF2B5EF4-FFF2-40B4-BE49-F238E27FC236}">
                <a16:creationId xmlns:a16="http://schemas.microsoft.com/office/drawing/2014/main" id="{0C501DB0-B4C3-422C-BF83-7AA1786899F0}"/>
              </a:ext>
            </a:extLst>
          </p:cNvPr>
          <p:cNvGrpSpPr>
            <a:grpSpLocks/>
          </p:cNvGrpSpPr>
          <p:nvPr/>
        </p:nvGrpSpPr>
        <p:grpSpPr bwMode="auto">
          <a:xfrm rot="3807368" flipV="1">
            <a:off x="7145280" y="2190501"/>
            <a:ext cx="779462" cy="379909"/>
            <a:chOff x="4875" y="7237"/>
            <a:chExt cx="4230" cy="1883"/>
          </a:xfrm>
        </p:grpSpPr>
        <p:sp>
          <p:nvSpPr>
            <p:cNvPr id="12354" name="Arc 542">
              <a:extLst>
                <a:ext uri="{FF2B5EF4-FFF2-40B4-BE49-F238E27FC236}">
                  <a16:creationId xmlns:a16="http://schemas.microsoft.com/office/drawing/2014/main" id="{7942BCD9-50CE-4395-B9EF-84840D6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55" name="AutoShape 543">
              <a:extLst>
                <a:ext uri="{FF2B5EF4-FFF2-40B4-BE49-F238E27FC236}">
                  <a16:creationId xmlns:a16="http://schemas.microsoft.com/office/drawing/2014/main" id="{5BDBBF0C-E2B4-4A3F-8793-DC6565A8F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6326188" y="1004887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755884" y="795736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81" name="Group 428">
            <a:extLst>
              <a:ext uri="{FF2B5EF4-FFF2-40B4-BE49-F238E27FC236}">
                <a16:creationId xmlns:a16="http://schemas.microsoft.com/office/drawing/2014/main" id="{D7960687-2A64-4AC1-84C5-1CFB6DB74247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511256" y="1618791"/>
            <a:ext cx="358775" cy="561975"/>
            <a:chOff x="2820" y="264"/>
            <a:chExt cx="420" cy="1452"/>
          </a:xfrm>
        </p:grpSpPr>
        <p:sp>
          <p:nvSpPr>
            <p:cNvPr id="82" name="Line 429">
              <a:extLst>
                <a:ext uri="{FF2B5EF4-FFF2-40B4-BE49-F238E27FC236}">
                  <a16:creationId xmlns:a16="http://schemas.microsoft.com/office/drawing/2014/main" id="{83197449-7BFB-4E8F-AC9B-28579AF9F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83" name="Group 430">
              <a:extLst>
                <a:ext uri="{FF2B5EF4-FFF2-40B4-BE49-F238E27FC236}">
                  <a16:creationId xmlns:a16="http://schemas.microsoft.com/office/drawing/2014/main" id="{ECA4D717-E07E-4AB2-A0E6-B120EAAE5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84" name="Group 431">
                <a:extLst>
                  <a:ext uri="{FF2B5EF4-FFF2-40B4-BE49-F238E27FC236}">
                    <a16:creationId xmlns:a16="http://schemas.microsoft.com/office/drawing/2014/main" id="{FD368E67-69ED-4CD8-84E5-A0727824D4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87" name="Group 432">
                  <a:extLst>
                    <a:ext uri="{FF2B5EF4-FFF2-40B4-BE49-F238E27FC236}">
                      <a16:creationId xmlns:a16="http://schemas.microsoft.com/office/drawing/2014/main" id="{1AABCD8F-42FD-4DFD-9AEA-5A36CCC1D6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89" name="Group 433">
                    <a:extLst>
                      <a:ext uri="{FF2B5EF4-FFF2-40B4-BE49-F238E27FC236}">
                        <a16:creationId xmlns:a16="http://schemas.microsoft.com/office/drawing/2014/main" id="{57C5F591-9EB9-4AE4-92DB-1BC5E805D1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92" name="Freeform 434">
                      <a:extLst>
                        <a:ext uri="{FF2B5EF4-FFF2-40B4-BE49-F238E27FC236}">
                          <a16:creationId xmlns:a16="http://schemas.microsoft.com/office/drawing/2014/main" id="{2A33B796-708E-4E08-89EB-510781ACC75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93" name="Freeform 435">
                      <a:extLst>
                        <a:ext uri="{FF2B5EF4-FFF2-40B4-BE49-F238E27FC236}">
                          <a16:creationId xmlns:a16="http://schemas.microsoft.com/office/drawing/2014/main" id="{DF15450F-B4A9-43A9-9882-6517A706F4E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90" name="Freeform 436">
                    <a:extLst>
                      <a:ext uri="{FF2B5EF4-FFF2-40B4-BE49-F238E27FC236}">
                        <a16:creationId xmlns:a16="http://schemas.microsoft.com/office/drawing/2014/main" id="{03149705-1F09-48A1-AEBC-94735FF3C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1" name="Freeform 437">
                    <a:extLst>
                      <a:ext uri="{FF2B5EF4-FFF2-40B4-BE49-F238E27FC236}">
                        <a16:creationId xmlns:a16="http://schemas.microsoft.com/office/drawing/2014/main" id="{64A7A5E4-2891-4796-9FC7-E24E20136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88" name="Line 438">
                  <a:extLst>
                    <a:ext uri="{FF2B5EF4-FFF2-40B4-BE49-F238E27FC236}">
                      <a16:creationId xmlns:a16="http://schemas.microsoft.com/office/drawing/2014/main" id="{4A415A6E-C6FD-4E02-9736-93F226720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85" name="AutoShape 439">
                <a:extLst>
                  <a:ext uri="{FF2B5EF4-FFF2-40B4-BE49-F238E27FC236}">
                    <a16:creationId xmlns:a16="http://schemas.microsoft.com/office/drawing/2014/main" id="{22A5C78B-1CD3-4FBC-96E9-B0E432255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6" name="Line 440">
                <a:extLst>
                  <a:ext uri="{FF2B5EF4-FFF2-40B4-BE49-F238E27FC236}">
                    <a16:creationId xmlns:a16="http://schemas.microsoft.com/office/drawing/2014/main" id="{BBEA193D-F5AA-41FB-B17F-0E869ADD3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94" name="Group 428">
            <a:extLst>
              <a:ext uri="{FF2B5EF4-FFF2-40B4-BE49-F238E27FC236}">
                <a16:creationId xmlns:a16="http://schemas.microsoft.com/office/drawing/2014/main" id="{FE551007-B4AE-444A-9293-C3B223C92794}"/>
              </a:ext>
            </a:extLst>
          </p:cNvPr>
          <p:cNvGrpSpPr>
            <a:grpSpLocks/>
          </p:cNvGrpSpPr>
          <p:nvPr/>
        </p:nvGrpSpPr>
        <p:grpSpPr bwMode="auto">
          <a:xfrm rot="10800000" flipV="1">
            <a:off x="7520333" y="2998933"/>
            <a:ext cx="358775" cy="561975"/>
            <a:chOff x="2820" y="264"/>
            <a:chExt cx="420" cy="1452"/>
          </a:xfrm>
        </p:grpSpPr>
        <p:sp>
          <p:nvSpPr>
            <p:cNvPr id="95" name="Line 429">
              <a:extLst>
                <a:ext uri="{FF2B5EF4-FFF2-40B4-BE49-F238E27FC236}">
                  <a16:creationId xmlns:a16="http://schemas.microsoft.com/office/drawing/2014/main" id="{B24999D3-C4A2-43EE-A010-F40B84FB5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6" name="Group 430">
              <a:extLst>
                <a:ext uri="{FF2B5EF4-FFF2-40B4-BE49-F238E27FC236}">
                  <a16:creationId xmlns:a16="http://schemas.microsoft.com/office/drawing/2014/main" id="{CCE7E98E-09BE-4E1C-96AE-652417DA11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97" name="Group 431">
                <a:extLst>
                  <a:ext uri="{FF2B5EF4-FFF2-40B4-BE49-F238E27FC236}">
                    <a16:creationId xmlns:a16="http://schemas.microsoft.com/office/drawing/2014/main" id="{BED4A5BB-F75F-4BF7-8ED3-4DB78B4BEF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00" name="Group 432">
                  <a:extLst>
                    <a:ext uri="{FF2B5EF4-FFF2-40B4-BE49-F238E27FC236}">
                      <a16:creationId xmlns:a16="http://schemas.microsoft.com/office/drawing/2014/main" id="{9DAA9564-7E2B-4AF2-AA28-77F485F22C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02" name="Group 433">
                    <a:extLst>
                      <a:ext uri="{FF2B5EF4-FFF2-40B4-BE49-F238E27FC236}">
                        <a16:creationId xmlns:a16="http://schemas.microsoft.com/office/drawing/2014/main" id="{893D9B23-EFF8-4768-AB7C-C024F26B7D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05" name="Freeform 434">
                      <a:extLst>
                        <a:ext uri="{FF2B5EF4-FFF2-40B4-BE49-F238E27FC236}">
                          <a16:creationId xmlns:a16="http://schemas.microsoft.com/office/drawing/2014/main" id="{3AF00D09-FDE1-4FCE-A2A2-E5747E1A7A3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06" name="Freeform 435">
                      <a:extLst>
                        <a:ext uri="{FF2B5EF4-FFF2-40B4-BE49-F238E27FC236}">
                          <a16:creationId xmlns:a16="http://schemas.microsoft.com/office/drawing/2014/main" id="{E50E943E-E1EF-4BE5-86F6-8A84C77886A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03" name="Freeform 436">
                    <a:extLst>
                      <a:ext uri="{FF2B5EF4-FFF2-40B4-BE49-F238E27FC236}">
                        <a16:creationId xmlns:a16="http://schemas.microsoft.com/office/drawing/2014/main" id="{8DC7C69A-EB89-49D7-9E7F-80A91C2C72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4" name="Freeform 437">
                    <a:extLst>
                      <a:ext uri="{FF2B5EF4-FFF2-40B4-BE49-F238E27FC236}">
                        <a16:creationId xmlns:a16="http://schemas.microsoft.com/office/drawing/2014/main" id="{9BC7D6DA-7981-461F-B912-0D309304BA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01" name="Line 438">
                  <a:extLst>
                    <a:ext uri="{FF2B5EF4-FFF2-40B4-BE49-F238E27FC236}">
                      <a16:creationId xmlns:a16="http://schemas.microsoft.com/office/drawing/2014/main" id="{8C55929B-21BF-48C1-8195-A289129AAE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98" name="AutoShape 439">
                <a:extLst>
                  <a:ext uri="{FF2B5EF4-FFF2-40B4-BE49-F238E27FC236}">
                    <a16:creationId xmlns:a16="http://schemas.microsoft.com/office/drawing/2014/main" id="{AC8C612E-73C5-47CD-8FB2-288D1B3B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99" name="Line 440">
                <a:extLst>
                  <a:ext uri="{FF2B5EF4-FFF2-40B4-BE49-F238E27FC236}">
                    <a16:creationId xmlns:a16="http://schemas.microsoft.com/office/drawing/2014/main" id="{D03A6C32-56D0-40E3-8867-F43026584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07" name="Group 428">
            <a:extLst>
              <a:ext uri="{FF2B5EF4-FFF2-40B4-BE49-F238E27FC236}">
                <a16:creationId xmlns:a16="http://schemas.microsoft.com/office/drawing/2014/main" id="{F533D9EA-79AD-4252-9A33-A2B3E7CFC1CF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108" name="Line 429">
              <a:extLst>
                <a:ext uri="{FF2B5EF4-FFF2-40B4-BE49-F238E27FC236}">
                  <a16:creationId xmlns:a16="http://schemas.microsoft.com/office/drawing/2014/main" id="{573F0550-F053-4F5F-B442-DDDF96DC58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09" name="Group 430">
              <a:extLst>
                <a:ext uri="{FF2B5EF4-FFF2-40B4-BE49-F238E27FC236}">
                  <a16:creationId xmlns:a16="http://schemas.microsoft.com/office/drawing/2014/main" id="{9DE3CA34-3E59-4A2E-A2CE-E9B640830D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0" name="Group 431">
                <a:extLst>
                  <a:ext uri="{FF2B5EF4-FFF2-40B4-BE49-F238E27FC236}">
                    <a16:creationId xmlns:a16="http://schemas.microsoft.com/office/drawing/2014/main" id="{E6C75CF7-D7E5-4269-BC76-0CD138C9EB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3" name="Group 432">
                  <a:extLst>
                    <a:ext uri="{FF2B5EF4-FFF2-40B4-BE49-F238E27FC236}">
                      <a16:creationId xmlns:a16="http://schemas.microsoft.com/office/drawing/2014/main" id="{E104151C-63C0-4DA1-8E35-C836EDEBCE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15" name="Group 433">
                    <a:extLst>
                      <a:ext uri="{FF2B5EF4-FFF2-40B4-BE49-F238E27FC236}">
                        <a16:creationId xmlns:a16="http://schemas.microsoft.com/office/drawing/2014/main" id="{AF8E88ED-C192-4086-84ED-65F36AF38F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18" name="Freeform 434">
                      <a:extLst>
                        <a:ext uri="{FF2B5EF4-FFF2-40B4-BE49-F238E27FC236}">
                          <a16:creationId xmlns:a16="http://schemas.microsoft.com/office/drawing/2014/main" id="{36B45CCB-0156-4ADF-A408-FE903B98382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19" name="Freeform 435">
                      <a:extLst>
                        <a:ext uri="{FF2B5EF4-FFF2-40B4-BE49-F238E27FC236}">
                          <a16:creationId xmlns:a16="http://schemas.microsoft.com/office/drawing/2014/main" id="{37ADE171-6EF3-4987-8295-EE84FB546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16" name="Freeform 436">
                    <a:extLst>
                      <a:ext uri="{FF2B5EF4-FFF2-40B4-BE49-F238E27FC236}">
                        <a16:creationId xmlns:a16="http://schemas.microsoft.com/office/drawing/2014/main" id="{7F384DB0-EADF-4C13-A032-D8AE94C98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7" name="Freeform 437">
                    <a:extLst>
                      <a:ext uri="{FF2B5EF4-FFF2-40B4-BE49-F238E27FC236}">
                        <a16:creationId xmlns:a16="http://schemas.microsoft.com/office/drawing/2014/main" id="{740EFC08-1335-42C0-AE87-165E27C2DA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14" name="Line 438">
                  <a:extLst>
                    <a:ext uri="{FF2B5EF4-FFF2-40B4-BE49-F238E27FC236}">
                      <a16:creationId xmlns:a16="http://schemas.microsoft.com/office/drawing/2014/main" id="{C0CDD45A-9355-4475-A7B6-2D165A3192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1" name="AutoShape 439">
                <a:extLst>
                  <a:ext uri="{FF2B5EF4-FFF2-40B4-BE49-F238E27FC236}">
                    <a16:creationId xmlns:a16="http://schemas.microsoft.com/office/drawing/2014/main" id="{276E8DFC-8FB3-4CFC-A3A3-BC6978A26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2" name="Line 440">
                <a:extLst>
                  <a:ext uri="{FF2B5EF4-FFF2-40B4-BE49-F238E27FC236}">
                    <a16:creationId xmlns:a16="http://schemas.microsoft.com/office/drawing/2014/main" id="{136D612C-1A73-40AA-80C7-FA28E76525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20" name="AutoShape 398">
            <a:extLst>
              <a:ext uri="{FF2B5EF4-FFF2-40B4-BE49-F238E27FC236}">
                <a16:creationId xmlns:a16="http://schemas.microsoft.com/office/drawing/2014/main" id="{693C0A8C-8BFF-41B1-B25B-F3C52870EE96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1" name="Rectangle 279">
            <a:extLst>
              <a:ext uri="{FF2B5EF4-FFF2-40B4-BE49-F238E27FC236}">
                <a16:creationId xmlns:a16="http://schemas.microsoft.com/office/drawing/2014/main" id="{6AFD290C-6871-4111-8042-3C8DD6B93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P-25.02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</a:t>
            </a:r>
            <a:r>
              <a:rPr lang="en-US" sz="2000" b="1" dirty="0" err="1"/>
              <a:t>mit</a:t>
            </a:r>
            <a:r>
              <a:rPr lang="en-US" sz="2000" b="1" dirty="0"/>
              <a:t> Rolle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87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580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 Box 278">
            <a:extLst>
              <a:ext uri="{FF2B5EF4-FFF2-40B4-BE49-F238E27FC236}">
                <a16:creationId xmlns:a16="http://schemas.microsoft.com/office/drawing/2014/main" id="{DF621175-778A-438F-8FF5-73108CE8C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57963"/>
            <a:ext cx="9398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P-25.02.01</a:t>
            </a:r>
          </a:p>
        </p:txBody>
      </p:sp>
      <p:sp>
        <p:nvSpPr>
          <p:cNvPr id="12291" name="Rectangle 279">
            <a:extLst>
              <a:ext uri="{FF2B5EF4-FFF2-40B4-BE49-F238E27FC236}">
                <a16:creationId xmlns:a16="http://schemas.microsoft.com/office/drawing/2014/main" id="{9E0CF0FA-2D78-448D-811D-470268093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47638"/>
            <a:ext cx="6869112" cy="3879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P-25.02 </a:t>
            </a:r>
            <a:r>
              <a:rPr lang="en-US" sz="2000" b="1" dirty="0" err="1"/>
              <a:t>Halber</a:t>
            </a:r>
            <a:r>
              <a:rPr lang="en-US" sz="2000" b="1" dirty="0"/>
              <a:t>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Rollee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2294" name="Group 541">
            <a:extLst>
              <a:ext uri="{FF2B5EF4-FFF2-40B4-BE49-F238E27FC236}">
                <a16:creationId xmlns:a16="http://schemas.microsoft.com/office/drawing/2014/main" id="{0C501DB0-B4C3-422C-BF83-7AA1786899F0}"/>
              </a:ext>
            </a:extLst>
          </p:cNvPr>
          <p:cNvGrpSpPr>
            <a:grpSpLocks/>
          </p:cNvGrpSpPr>
          <p:nvPr/>
        </p:nvGrpSpPr>
        <p:grpSpPr bwMode="auto">
          <a:xfrm rot="3807368" flipV="1">
            <a:off x="7145280" y="2190501"/>
            <a:ext cx="779462" cy="379909"/>
            <a:chOff x="4875" y="7237"/>
            <a:chExt cx="4230" cy="1883"/>
          </a:xfrm>
        </p:grpSpPr>
        <p:sp>
          <p:nvSpPr>
            <p:cNvPr id="12354" name="Arc 542">
              <a:extLst>
                <a:ext uri="{FF2B5EF4-FFF2-40B4-BE49-F238E27FC236}">
                  <a16:creationId xmlns:a16="http://schemas.microsoft.com/office/drawing/2014/main" id="{7942BCD9-50CE-4395-B9EF-84840D64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7237"/>
              <a:ext cx="3990" cy="1343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355" name="AutoShape 543">
              <a:extLst>
                <a:ext uri="{FF2B5EF4-FFF2-40B4-BE49-F238E27FC236}">
                  <a16:creationId xmlns:a16="http://schemas.microsoft.com/office/drawing/2014/main" id="{5BDBBF0C-E2B4-4A3F-8793-DC6565A8F4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8580" y="8505"/>
              <a:ext cx="525" cy="615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lnSpc>
                  <a:spcPct val="80000"/>
                </a:lnSpc>
              </a:pPr>
              <a:endParaRPr lang="de-DE" altLang="de-DE"/>
            </a:p>
          </p:txBody>
        </p:sp>
      </p:grpSp>
      <p:sp>
        <p:nvSpPr>
          <p:cNvPr id="12295" name="Line 546">
            <a:extLst>
              <a:ext uri="{FF2B5EF4-FFF2-40B4-BE49-F238E27FC236}">
                <a16:creationId xmlns:a16="http://schemas.microsoft.com/office/drawing/2014/main" id="{CCF8822E-F145-40DA-A15C-2B5D06DC91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83500" y="1749425"/>
            <a:ext cx="14288" cy="17399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6" name="Arc 547">
            <a:extLst>
              <a:ext uri="{FF2B5EF4-FFF2-40B4-BE49-F238E27FC236}">
                <a16:creationId xmlns:a16="http://schemas.microsoft.com/office/drawing/2014/main" id="{89A9613A-4216-4A74-95AC-E4085CE27194}"/>
              </a:ext>
            </a:extLst>
          </p:cNvPr>
          <p:cNvSpPr>
            <a:spLocks/>
          </p:cNvSpPr>
          <p:nvPr/>
        </p:nvSpPr>
        <p:spPr bwMode="auto">
          <a:xfrm flipV="1">
            <a:off x="7023100" y="3490913"/>
            <a:ext cx="663575" cy="682625"/>
          </a:xfrm>
          <a:custGeom>
            <a:avLst/>
            <a:gdLst>
              <a:gd name="T0" fmla="*/ 0 w 21600"/>
              <a:gd name="T1" fmla="*/ 0 h 21600"/>
              <a:gd name="T2" fmla="*/ 0 w 21600"/>
              <a:gd name="T3" fmla="*/ 0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0" h="21600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7" name="Line 548">
            <a:extLst>
              <a:ext uri="{FF2B5EF4-FFF2-40B4-BE49-F238E27FC236}">
                <a16:creationId xmlns:a16="http://schemas.microsoft.com/office/drawing/2014/main" id="{D6D7C516-E585-4C01-9D97-960A680810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Arc 550">
            <a:extLst>
              <a:ext uri="{FF2B5EF4-FFF2-40B4-BE49-F238E27FC236}">
                <a16:creationId xmlns:a16="http://schemas.microsoft.com/office/drawing/2014/main" id="{45E3C947-EE67-41B2-B5AD-37910F9B50F4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7024688" y="1082675"/>
            <a:ext cx="650875" cy="682625"/>
          </a:xfrm>
          <a:custGeom>
            <a:avLst/>
            <a:gdLst>
              <a:gd name="T0" fmla="*/ 0 w 21601"/>
              <a:gd name="T1" fmla="*/ 0 h 21600"/>
              <a:gd name="T2" fmla="*/ 0 w 21601"/>
              <a:gd name="T3" fmla="*/ 0 h 21600"/>
              <a:gd name="T4" fmla="*/ 0 w 21601"/>
              <a:gd name="T5" fmla="*/ 0 h 216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601" h="21600" fill="none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</a:path>
              <a:path w="21601" h="21600" stroke="0" extrusionOk="0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11930" y="0"/>
                  <a:pt x="21601" y="9670"/>
                  <a:pt x="21601" y="21600"/>
                </a:cubicBezTo>
                <a:lnTo>
                  <a:pt x="1" y="21600"/>
                </a:lnTo>
                <a:lnTo>
                  <a:pt x="0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551">
            <a:extLst>
              <a:ext uri="{FF2B5EF4-FFF2-40B4-BE49-F238E27FC236}">
                <a16:creationId xmlns:a16="http://schemas.microsoft.com/office/drawing/2014/main" id="{09B521E0-46FF-4FC2-8A03-2EB3631AF4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86488" y="1095375"/>
            <a:ext cx="822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AutoShape 605">
            <a:extLst>
              <a:ext uri="{FF2B5EF4-FFF2-40B4-BE49-F238E27FC236}">
                <a16:creationId xmlns:a16="http://schemas.microsoft.com/office/drawing/2014/main" id="{017DA6A9-E687-4316-867B-ECC7215B0E66}"/>
              </a:ext>
            </a:extLst>
          </p:cNvPr>
          <p:cNvSpPr>
            <a:spLocks noChangeArrowheads="1"/>
          </p:cNvSpPr>
          <p:nvPr/>
        </p:nvSpPr>
        <p:spPr bwMode="auto">
          <a:xfrm rot="10800000" flipH="1">
            <a:off x="5936909" y="1018343"/>
            <a:ext cx="466725" cy="180975"/>
          </a:xfrm>
          <a:prstGeom prst="rightArrow">
            <a:avLst>
              <a:gd name="adj1" fmla="val 50000"/>
              <a:gd name="adj2" fmla="val 64474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grpSp>
        <p:nvGrpSpPr>
          <p:cNvPr id="68" name="Group 428">
            <a:extLst>
              <a:ext uri="{FF2B5EF4-FFF2-40B4-BE49-F238E27FC236}">
                <a16:creationId xmlns:a16="http://schemas.microsoft.com/office/drawing/2014/main" id="{A8CEA1BF-7BB5-405F-B0BD-5240D07C4CF4}"/>
              </a:ext>
            </a:extLst>
          </p:cNvPr>
          <p:cNvGrpSpPr>
            <a:grpSpLocks/>
          </p:cNvGrpSpPr>
          <p:nvPr/>
        </p:nvGrpSpPr>
        <p:grpSpPr bwMode="auto">
          <a:xfrm rot="5553553" flipV="1">
            <a:off x="5324475" y="814387"/>
            <a:ext cx="358775" cy="561975"/>
            <a:chOff x="2820" y="264"/>
            <a:chExt cx="420" cy="1452"/>
          </a:xfrm>
        </p:grpSpPr>
        <p:sp>
          <p:nvSpPr>
            <p:cNvPr id="69" name="Line 429">
              <a:extLst>
                <a:ext uri="{FF2B5EF4-FFF2-40B4-BE49-F238E27FC236}">
                  <a16:creationId xmlns:a16="http://schemas.microsoft.com/office/drawing/2014/main" id="{0F180E2D-01A0-42A3-ABEB-321A9536EC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70" name="Group 430">
              <a:extLst>
                <a:ext uri="{FF2B5EF4-FFF2-40B4-BE49-F238E27FC236}">
                  <a16:creationId xmlns:a16="http://schemas.microsoft.com/office/drawing/2014/main" id="{0F097475-FA5D-4D65-9014-2B32B548D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71" name="Group 431">
                <a:extLst>
                  <a:ext uri="{FF2B5EF4-FFF2-40B4-BE49-F238E27FC236}">
                    <a16:creationId xmlns:a16="http://schemas.microsoft.com/office/drawing/2014/main" id="{9B0DF5AE-1CCD-46A2-8CAE-E02A37B272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74" name="Group 432">
                  <a:extLst>
                    <a:ext uri="{FF2B5EF4-FFF2-40B4-BE49-F238E27FC236}">
                      <a16:creationId xmlns:a16="http://schemas.microsoft.com/office/drawing/2014/main" id="{D9AF6A77-8B90-4674-B686-814F860487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76" name="Group 433">
                    <a:extLst>
                      <a:ext uri="{FF2B5EF4-FFF2-40B4-BE49-F238E27FC236}">
                        <a16:creationId xmlns:a16="http://schemas.microsoft.com/office/drawing/2014/main" id="{69A78683-69B5-4318-8630-9C726C3DED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79" name="Freeform 434">
                      <a:extLst>
                        <a:ext uri="{FF2B5EF4-FFF2-40B4-BE49-F238E27FC236}">
                          <a16:creationId xmlns:a16="http://schemas.microsoft.com/office/drawing/2014/main" id="{37F99D9B-B156-4E0E-9912-4622F8088F1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80" name="Freeform 435">
                      <a:extLst>
                        <a:ext uri="{FF2B5EF4-FFF2-40B4-BE49-F238E27FC236}">
                          <a16:creationId xmlns:a16="http://schemas.microsoft.com/office/drawing/2014/main" id="{21C280DF-2E80-4FE4-850C-8E6D569CC88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77" name="Freeform 436">
                    <a:extLst>
                      <a:ext uri="{FF2B5EF4-FFF2-40B4-BE49-F238E27FC236}">
                        <a16:creationId xmlns:a16="http://schemas.microsoft.com/office/drawing/2014/main" id="{273EEABE-AC6F-4BCD-B646-72FD73030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78" name="Freeform 437">
                    <a:extLst>
                      <a:ext uri="{FF2B5EF4-FFF2-40B4-BE49-F238E27FC236}">
                        <a16:creationId xmlns:a16="http://schemas.microsoft.com/office/drawing/2014/main" id="{DCA34141-C5A5-4868-BDB7-2A4A2A251C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75" name="Line 438">
                  <a:extLst>
                    <a:ext uri="{FF2B5EF4-FFF2-40B4-BE49-F238E27FC236}">
                      <a16:creationId xmlns:a16="http://schemas.microsoft.com/office/drawing/2014/main" id="{CA14A617-851E-4B8C-B1D2-F698A97E6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72" name="AutoShape 439">
                <a:extLst>
                  <a:ext uri="{FF2B5EF4-FFF2-40B4-BE49-F238E27FC236}">
                    <a16:creationId xmlns:a16="http://schemas.microsoft.com/office/drawing/2014/main" id="{5654D3A5-6223-4161-A535-EBA633AB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73" name="Line 440">
                <a:extLst>
                  <a:ext uri="{FF2B5EF4-FFF2-40B4-BE49-F238E27FC236}">
                    <a16:creationId xmlns:a16="http://schemas.microsoft.com/office/drawing/2014/main" id="{78DD542E-AD2A-419C-AB2C-B935670F68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41" name="Line 548">
            <a:extLst>
              <a:ext uri="{FF2B5EF4-FFF2-40B4-BE49-F238E27FC236}">
                <a16:creationId xmlns:a16="http://schemas.microsoft.com/office/drawing/2014/main" id="{A85021CB-CA55-4BFD-817F-FBBB68BD39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76950" y="4176713"/>
            <a:ext cx="949325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2" name="Group 428">
            <a:extLst>
              <a:ext uri="{FF2B5EF4-FFF2-40B4-BE49-F238E27FC236}">
                <a16:creationId xmlns:a16="http://schemas.microsoft.com/office/drawing/2014/main" id="{DF811E94-5029-43FC-9D52-07135851F83B}"/>
              </a:ext>
            </a:extLst>
          </p:cNvPr>
          <p:cNvGrpSpPr>
            <a:grpSpLocks/>
          </p:cNvGrpSpPr>
          <p:nvPr/>
        </p:nvGrpSpPr>
        <p:grpSpPr bwMode="auto">
          <a:xfrm rot="16380997" flipV="1">
            <a:off x="6300772" y="3892551"/>
            <a:ext cx="358775" cy="561975"/>
            <a:chOff x="2820" y="264"/>
            <a:chExt cx="420" cy="1452"/>
          </a:xfrm>
        </p:grpSpPr>
        <p:sp>
          <p:nvSpPr>
            <p:cNvPr id="43" name="Line 429">
              <a:extLst>
                <a:ext uri="{FF2B5EF4-FFF2-40B4-BE49-F238E27FC236}">
                  <a16:creationId xmlns:a16="http://schemas.microsoft.com/office/drawing/2014/main" id="{CEBBB91E-7547-4542-86A6-B9F2B45AF1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4" name="Group 430">
              <a:extLst>
                <a:ext uri="{FF2B5EF4-FFF2-40B4-BE49-F238E27FC236}">
                  <a16:creationId xmlns:a16="http://schemas.microsoft.com/office/drawing/2014/main" id="{73B8C443-3D12-4BBE-946C-569E77F8E2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45" name="Group 431">
                <a:extLst>
                  <a:ext uri="{FF2B5EF4-FFF2-40B4-BE49-F238E27FC236}">
                    <a16:creationId xmlns:a16="http://schemas.microsoft.com/office/drawing/2014/main" id="{DCE5CD12-73A5-4DB3-A680-7614E8E8D8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48" name="Group 432">
                  <a:extLst>
                    <a:ext uri="{FF2B5EF4-FFF2-40B4-BE49-F238E27FC236}">
                      <a16:creationId xmlns:a16="http://schemas.microsoft.com/office/drawing/2014/main" id="{56645674-31E9-4CAE-86D3-96AB205724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50" name="Group 433">
                    <a:extLst>
                      <a:ext uri="{FF2B5EF4-FFF2-40B4-BE49-F238E27FC236}">
                        <a16:creationId xmlns:a16="http://schemas.microsoft.com/office/drawing/2014/main" id="{A8C30AAE-E025-4295-9059-BF528CC132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53" name="Freeform 434">
                      <a:extLst>
                        <a:ext uri="{FF2B5EF4-FFF2-40B4-BE49-F238E27FC236}">
                          <a16:creationId xmlns:a16="http://schemas.microsoft.com/office/drawing/2014/main" id="{8A994A14-B7B8-4805-BF73-EA5C8665FA0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34288036 w 1153"/>
                        <a:gd name="T35" fmla="*/ 2147483646 h 204"/>
                        <a:gd name="T36" fmla="*/ 620097065 w 1153"/>
                        <a:gd name="T37" fmla="*/ 2147483646 h 204"/>
                        <a:gd name="T38" fmla="*/ 460535410 w 1153"/>
                        <a:gd name="T39" fmla="*/ 2147483646 h 204"/>
                        <a:gd name="T40" fmla="*/ 52197447 w 1153"/>
                        <a:gd name="T41" fmla="*/ 2147483646 h 204"/>
                        <a:gd name="T42" fmla="*/ 27454914 w 1153"/>
                        <a:gd name="T43" fmla="*/ 2147483646 h 204"/>
                        <a:gd name="T44" fmla="*/ 12931175 w 1153"/>
                        <a:gd name="T45" fmla="*/ 2147483646 h 204"/>
                        <a:gd name="T46" fmla="*/ 0 w 1153"/>
                        <a:gd name="T47" fmla="*/ 2147483646 h 204"/>
                        <a:gd name="T48" fmla="*/ 49327274 w 1153"/>
                        <a:gd name="T49" fmla="*/ 1707033759 h 204"/>
                        <a:gd name="T50" fmla="*/ 62222117 w 1153"/>
                        <a:gd name="T51" fmla="*/ 407133120 h 204"/>
                        <a:gd name="T52" fmla="*/ 266128057 w 1153"/>
                        <a:gd name="T53" fmla="*/ 407133120 h 204"/>
                        <a:gd name="T54" fmla="*/ 348982727 w 1153"/>
                        <a:gd name="T55" fmla="*/ 1707033759 h 204"/>
                        <a:gd name="T56" fmla="*/ 428988030 w 1153"/>
                        <a:gd name="T57" fmla="*/ 2147483646 h 204"/>
                        <a:gd name="T58" fmla="*/ 752598717 w 1153"/>
                        <a:gd name="T59" fmla="*/ 2147483646 h 204"/>
                        <a:gd name="T60" fmla="*/ 804703934 w 1153"/>
                        <a:gd name="T61" fmla="*/ 2147483646 h 204"/>
                        <a:gd name="T62" fmla="*/ 887576107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54" name="Freeform 435">
                      <a:extLst>
                        <a:ext uri="{FF2B5EF4-FFF2-40B4-BE49-F238E27FC236}">
                          <a16:creationId xmlns:a16="http://schemas.microsoft.com/office/drawing/2014/main" id="{01109B2E-6981-4284-A81C-D47CFD45223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1841093662 h 69"/>
                        <a:gd name="T2" fmla="*/ 90612866 w 247"/>
                        <a:gd name="T3" fmla="*/ 2147483646 h 69"/>
                        <a:gd name="T4" fmla="*/ 323648885 w 247"/>
                        <a:gd name="T5" fmla="*/ 2147483646 h 69"/>
                        <a:gd name="T6" fmla="*/ 887273054 w 247"/>
                        <a:gd name="T7" fmla="*/ 2147483646 h 69"/>
                        <a:gd name="T8" fmla="*/ 1445245293 w 247"/>
                        <a:gd name="T9" fmla="*/ 2147483646 h 69"/>
                        <a:gd name="T10" fmla="*/ 1480390053 w 247"/>
                        <a:gd name="T11" fmla="*/ 2147483646 h 69"/>
                        <a:gd name="T12" fmla="*/ 1359855305 w 247"/>
                        <a:gd name="T13" fmla="*/ 2147483646 h 69"/>
                        <a:gd name="T14" fmla="*/ 1236377813 w 247"/>
                        <a:gd name="T15" fmla="*/ 1731361708 h 69"/>
                        <a:gd name="T16" fmla="*/ 1110707650 w 247"/>
                        <a:gd name="T17" fmla="*/ 1148691904 h 69"/>
                        <a:gd name="T18" fmla="*/ 989462664 w 247"/>
                        <a:gd name="T19" fmla="*/ 580692635 h 69"/>
                        <a:gd name="T20" fmla="*/ 887273054 w 247"/>
                        <a:gd name="T21" fmla="*/ 202542455 h 69"/>
                        <a:gd name="T22" fmla="*/ 785726552 w 247"/>
                        <a:gd name="T23" fmla="*/ 0 h 69"/>
                        <a:gd name="T24" fmla="*/ 664684801 w 247"/>
                        <a:gd name="T25" fmla="*/ 202542455 h 69"/>
                        <a:gd name="T26" fmla="*/ 532528493 w 247"/>
                        <a:gd name="T27" fmla="*/ 507823836 h 69"/>
                        <a:gd name="T28" fmla="*/ 0 w 247"/>
                        <a:gd name="T29" fmla="*/ 1841093662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51" name="Freeform 436">
                    <a:extLst>
                      <a:ext uri="{FF2B5EF4-FFF2-40B4-BE49-F238E27FC236}">
                        <a16:creationId xmlns:a16="http://schemas.microsoft.com/office/drawing/2014/main" id="{E7988F87-2729-486D-9287-76F861D3F6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52" name="Freeform 437">
                    <a:extLst>
                      <a:ext uri="{FF2B5EF4-FFF2-40B4-BE49-F238E27FC236}">
                        <a16:creationId xmlns:a16="http://schemas.microsoft.com/office/drawing/2014/main" id="{95E52B42-40CC-4DAE-B8EA-35DA67E5E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9562 h 33"/>
                      <a:gd name="T2" fmla="*/ 0 w 293"/>
                      <a:gd name="T3" fmla="*/ 19029 h 33"/>
                      <a:gd name="T4" fmla="*/ 85 w 293"/>
                      <a:gd name="T5" fmla="*/ 5399 h 33"/>
                      <a:gd name="T6" fmla="*/ 102 w 293"/>
                      <a:gd name="T7" fmla="*/ 2662 h 33"/>
                      <a:gd name="T8" fmla="*/ 119 w 293"/>
                      <a:gd name="T9" fmla="*/ 2662 h 33"/>
                      <a:gd name="T10" fmla="*/ 139 w 293"/>
                      <a:gd name="T11" fmla="*/ 0 h 33"/>
                      <a:gd name="T12" fmla="*/ 151 w 293"/>
                      <a:gd name="T13" fmla="*/ 0 h 33"/>
                      <a:gd name="T14" fmla="*/ 167 w 293"/>
                      <a:gd name="T15" fmla="*/ 2662 h 33"/>
                      <a:gd name="T16" fmla="*/ 180 w 293"/>
                      <a:gd name="T17" fmla="*/ 3791 h 33"/>
                      <a:gd name="T18" fmla="*/ 196 w 293"/>
                      <a:gd name="T19" fmla="*/ 5399 h 33"/>
                      <a:gd name="T20" fmla="*/ 205 w 293"/>
                      <a:gd name="T21" fmla="*/ 8023 h 33"/>
                      <a:gd name="T22" fmla="*/ 213 w 293"/>
                      <a:gd name="T23" fmla="*/ 10951 h 33"/>
                      <a:gd name="T24" fmla="*/ 219 w 293"/>
                      <a:gd name="T25" fmla="*/ 13735 h 33"/>
                      <a:gd name="T26" fmla="*/ 222 w 293"/>
                      <a:gd name="T27" fmla="*/ 16275 h 33"/>
                      <a:gd name="T28" fmla="*/ 223 w 293"/>
                      <a:gd name="T29" fmla="*/ 19562 h 33"/>
                      <a:gd name="T30" fmla="*/ 222 w 293"/>
                      <a:gd name="T31" fmla="*/ 22214 h 33"/>
                      <a:gd name="T32" fmla="*/ 219 w 293"/>
                      <a:gd name="T33" fmla="*/ 25733 h 33"/>
                      <a:gd name="T34" fmla="*/ 213 w 293"/>
                      <a:gd name="T35" fmla="*/ 27861 h 33"/>
                      <a:gd name="T36" fmla="*/ 205 w 293"/>
                      <a:gd name="T37" fmla="*/ 31638 h 33"/>
                      <a:gd name="T38" fmla="*/ 196 w 293"/>
                      <a:gd name="T39" fmla="*/ 33686 h 33"/>
                      <a:gd name="T40" fmla="*/ 180 w 293"/>
                      <a:gd name="T41" fmla="*/ 35625 h 33"/>
                      <a:gd name="T42" fmla="*/ 167 w 293"/>
                      <a:gd name="T43" fmla="*/ 38386 h 33"/>
                      <a:gd name="T44" fmla="*/ 151 w 293"/>
                      <a:gd name="T45" fmla="*/ 38600 h 33"/>
                      <a:gd name="T46" fmla="*/ 140 w 293"/>
                      <a:gd name="T47" fmla="*/ 38600 h 33"/>
                      <a:gd name="T48" fmla="*/ 119 w 293"/>
                      <a:gd name="T49" fmla="*/ 38600 h 33"/>
                      <a:gd name="T50" fmla="*/ 102 w 293"/>
                      <a:gd name="T51" fmla="*/ 38386 h 33"/>
                      <a:gd name="T52" fmla="*/ 85 w 293"/>
                      <a:gd name="T53" fmla="*/ 33686 h 33"/>
                      <a:gd name="T54" fmla="*/ 0 w 293"/>
                      <a:gd name="T55" fmla="*/ 19562 h 33"/>
                      <a:gd name="T56" fmla="*/ 0 w 293"/>
                      <a:gd name="T57" fmla="*/ 19562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49" name="Line 438">
                  <a:extLst>
                    <a:ext uri="{FF2B5EF4-FFF2-40B4-BE49-F238E27FC236}">
                      <a16:creationId xmlns:a16="http://schemas.microsoft.com/office/drawing/2014/main" id="{F6670951-A9D7-4FDC-BA33-A848F6EF07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46" name="AutoShape 439">
                <a:extLst>
                  <a:ext uri="{FF2B5EF4-FFF2-40B4-BE49-F238E27FC236}">
                    <a16:creationId xmlns:a16="http://schemas.microsoft.com/office/drawing/2014/main" id="{EE37FF1B-9ED0-4A63-8DDB-EE522969E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7" name="Line 440">
                <a:extLst>
                  <a:ext uri="{FF2B5EF4-FFF2-40B4-BE49-F238E27FC236}">
                    <a16:creationId xmlns:a16="http://schemas.microsoft.com/office/drawing/2014/main" id="{466CDC94-0056-4383-9622-4AE79D1DCF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55" name="AutoShape 398">
            <a:extLst>
              <a:ext uri="{FF2B5EF4-FFF2-40B4-BE49-F238E27FC236}">
                <a16:creationId xmlns:a16="http://schemas.microsoft.com/office/drawing/2014/main" id="{D683E8D4-8D69-4209-B898-57E72D3CBC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699656" y="4083050"/>
            <a:ext cx="390525" cy="180975"/>
          </a:xfrm>
          <a:prstGeom prst="rightArrow">
            <a:avLst>
              <a:gd name="adj1" fmla="val 50000"/>
              <a:gd name="adj2" fmla="val 53947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" name="Text Box 89">
            <a:extLst>
              <a:ext uri="{FF2B5EF4-FFF2-40B4-BE49-F238E27FC236}">
                <a16:creationId xmlns:a16="http://schemas.microsoft.com/office/drawing/2014/main" id="{2D20D1A8-7D56-4FB9-9C08-BCCFB2125F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250" y="1135063"/>
            <a:ext cx="414655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FF0000"/>
                </a:solidFill>
                <a:prstDash val="sysDot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de-DE" altLang="de-DE" sz="1600" b="1" dirty="0" err="1">
                <a:solidFill>
                  <a:srgbClr val="0000FF"/>
                </a:solidFill>
              </a:rPr>
              <a:t>Rollee</a:t>
            </a:r>
            <a:r>
              <a:rPr lang="de-DE" altLang="de-DE" sz="1600" b="1" dirty="0">
                <a:solidFill>
                  <a:srgbClr val="0000FF"/>
                </a:solidFill>
              </a:rPr>
              <a:t> in der Mitte der Stecke.</a:t>
            </a:r>
          </a:p>
        </p:txBody>
      </p:sp>
      <p:sp>
        <p:nvSpPr>
          <p:cNvPr id="57" name="Text Box 91">
            <a:extLst>
              <a:ext uri="{FF2B5EF4-FFF2-40B4-BE49-F238E27FC236}">
                <a16:creationId xmlns:a16="http://schemas.microsoft.com/office/drawing/2014/main" id="{CC678922-BEBD-41DA-93EC-2D952190C1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4103" y="3219450"/>
            <a:ext cx="2548860" cy="338554"/>
          </a:xfrm>
          <a:prstGeom prst="rect">
            <a:avLst/>
          </a:prstGeom>
          <a:noFill/>
          <a:ln w="38100">
            <a:solidFill>
              <a:srgbClr val="FFFF00"/>
            </a:solidFill>
            <a:prstDash val="sysDot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de-DE" altLang="de-DE" sz="1600" b="1" dirty="0">
                <a:solidFill>
                  <a:srgbClr val="0000FF"/>
                </a:solidFill>
              </a:rPr>
              <a:t>Alle Radien sind gleich.</a:t>
            </a:r>
          </a:p>
        </p:txBody>
      </p:sp>
      <p:sp>
        <p:nvSpPr>
          <p:cNvPr id="58" name="Oval 93">
            <a:extLst>
              <a:ext uri="{FF2B5EF4-FFF2-40B4-BE49-F238E27FC236}">
                <a16:creationId xmlns:a16="http://schemas.microsoft.com/office/drawing/2014/main" id="{EE149654-F783-44DB-AEE2-CFF8025E3A7C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34138" y="1120775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59" name="Oval 93">
            <a:extLst>
              <a:ext uri="{FF2B5EF4-FFF2-40B4-BE49-F238E27FC236}">
                <a16:creationId xmlns:a16="http://schemas.microsoft.com/office/drawing/2014/main" id="{9EB265CD-6E16-4D9F-B79D-DA9860D83E5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6427691" y="2939469"/>
            <a:ext cx="1228725" cy="1196975"/>
          </a:xfrm>
          <a:prstGeom prst="ellipse">
            <a:avLst/>
          </a:prstGeom>
          <a:noFill/>
          <a:ln w="38100" cap="rnd">
            <a:solidFill>
              <a:srgbClr val="FFFF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0" name="Oval 74">
            <a:extLst>
              <a:ext uri="{FF2B5EF4-FFF2-40B4-BE49-F238E27FC236}">
                <a16:creationId xmlns:a16="http://schemas.microsoft.com/office/drawing/2014/main" id="{AD9E49BA-E560-4363-831F-15B61B281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6779" y="2586297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1" name="Oval 74">
            <a:extLst>
              <a:ext uri="{FF2B5EF4-FFF2-40B4-BE49-F238E27FC236}">
                <a16:creationId xmlns:a16="http://schemas.microsoft.com/office/drawing/2014/main" id="{D7F20086-93A4-4227-81C9-99338E213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9438" y="1013070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2" name="Oval 74">
            <a:extLst>
              <a:ext uri="{FF2B5EF4-FFF2-40B4-BE49-F238E27FC236}">
                <a16:creationId xmlns:a16="http://schemas.microsoft.com/office/drawing/2014/main" id="{800C0EBD-FBA1-47EA-8F68-0F7A6E253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0406" y="4057521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3" name="Oval 74">
            <a:extLst>
              <a:ext uri="{FF2B5EF4-FFF2-40B4-BE49-F238E27FC236}">
                <a16:creationId xmlns:a16="http://schemas.microsoft.com/office/drawing/2014/main" id="{B9E250FD-B2B8-4954-86D2-5A379186B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3954" y="3462952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  <p:sp>
        <p:nvSpPr>
          <p:cNvPr id="64" name="Oval 74">
            <a:extLst>
              <a:ext uri="{FF2B5EF4-FFF2-40B4-BE49-F238E27FC236}">
                <a16:creationId xmlns:a16="http://schemas.microsoft.com/office/drawing/2014/main" id="{D2516A9E-8779-4DD4-A612-10223B93C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1608319"/>
            <a:ext cx="165100" cy="177800"/>
          </a:xfrm>
          <a:prstGeom prst="ellipse">
            <a:avLst/>
          </a:prstGeom>
          <a:noFill/>
          <a:ln w="28575" algn="ctr">
            <a:solidFill>
              <a:srgbClr val="FF33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lnSpc>
                <a:spcPct val="80000"/>
              </a:lnSpc>
            </a:pPr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2936912697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 animBg="1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8880E90-0C7F-42A8-BE62-B5D397954919}"/>
              </a:ext>
            </a:extLst>
          </p:cNvPr>
          <p:cNvGrpSpPr/>
          <p:nvPr/>
        </p:nvGrpSpPr>
        <p:grpSpPr>
          <a:xfrm>
            <a:off x="2476679" y="1033403"/>
            <a:ext cx="3936350" cy="3037329"/>
            <a:chOff x="2476679" y="1033403"/>
            <a:chExt cx="3936350" cy="3037329"/>
          </a:xfrm>
        </p:grpSpPr>
        <p:sp>
          <p:nvSpPr>
            <p:cNvPr id="120" name="Line 53">
              <a:extLst>
                <a:ext uri="{FF2B5EF4-FFF2-40B4-BE49-F238E27FC236}">
                  <a16:creationId xmlns:a16="http://schemas.microsoft.com/office/drawing/2014/main" id="{25604C70-8882-41A9-86EC-B8C0BBE19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342" y="3941622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Line 46">
              <a:extLst>
                <a:ext uri="{FF2B5EF4-FFF2-40B4-BE49-F238E27FC236}">
                  <a16:creationId xmlns:a16="http://schemas.microsoft.com/office/drawing/2014/main" id="{45171CA6-AAEA-4B30-B8B4-AEB9409C9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3093" y="1151353"/>
              <a:ext cx="994276" cy="10178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Line 47">
              <a:extLst>
                <a:ext uri="{FF2B5EF4-FFF2-40B4-BE49-F238E27FC236}">
                  <a16:creationId xmlns:a16="http://schemas.microsoft.com/office/drawing/2014/main" id="{36DDDE7B-3E48-4D6E-BB4B-3CFBB555DA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120711" y="2783635"/>
              <a:ext cx="1040642" cy="10194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Arc 54">
              <a:extLst>
                <a:ext uri="{FF2B5EF4-FFF2-40B4-BE49-F238E27FC236}">
                  <a16:creationId xmlns:a16="http://schemas.microsoft.com/office/drawing/2014/main" id="{C4A5C82F-0155-4479-89C0-62F0F98FA268}"/>
                </a:ext>
              </a:extLst>
            </p:cNvPr>
            <p:cNvSpPr>
              <a:spLocks/>
            </p:cNvSpPr>
            <p:nvPr/>
          </p:nvSpPr>
          <p:spPr bwMode="auto">
            <a:xfrm rot="15867698" flipH="1" flipV="1">
              <a:off x="4195161" y="3633496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46">
              <a:extLst>
                <a:ext uri="{FF2B5EF4-FFF2-40B4-BE49-F238E27FC236}">
                  <a16:creationId xmlns:a16="http://schemas.microsoft.com/office/drawing/2014/main" id="{81DAFBD3-FCCD-4199-8109-0D3E345691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704" y="1166592"/>
              <a:ext cx="1028685" cy="98953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47">
              <a:extLst>
                <a:ext uri="{FF2B5EF4-FFF2-40B4-BE49-F238E27FC236}">
                  <a16:creationId xmlns:a16="http://schemas.microsoft.com/office/drawing/2014/main" id="{9DF9A378-56E0-40B3-9C1D-1EC894068D3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>
              <a:off x="4652674" y="2818257"/>
              <a:ext cx="1201859" cy="10555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Arc 54">
              <a:extLst>
                <a:ext uri="{FF2B5EF4-FFF2-40B4-BE49-F238E27FC236}">
                  <a16:creationId xmlns:a16="http://schemas.microsoft.com/office/drawing/2014/main" id="{AD93B0DA-CBCF-4050-B73D-6488920106F3}"/>
                </a:ext>
              </a:extLst>
            </p:cNvPr>
            <p:cNvSpPr>
              <a:spLocks/>
            </p:cNvSpPr>
            <p:nvPr/>
          </p:nvSpPr>
          <p:spPr bwMode="auto">
            <a:xfrm rot="5732302" flipV="1">
              <a:off x="4418491" y="3751447"/>
              <a:ext cx="278196" cy="360374"/>
            </a:xfrm>
            <a:custGeom>
              <a:avLst/>
              <a:gdLst>
                <a:gd name="T0" fmla="*/ 2147483646 w 21499"/>
                <a:gd name="T1" fmla="*/ 2147483646 h 19263"/>
                <a:gd name="T2" fmla="*/ 2147483646 w 21499"/>
                <a:gd name="T3" fmla="*/ 2147483646 h 19263"/>
                <a:gd name="T4" fmla="*/ 0 w 21499"/>
                <a:gd name="T5" fmla="*/ 0 h 19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499" h="19263" fill="none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</a:path>
                <a:path w="21499" h="19263" stroke="0" extrusionOk="0">
                  <a:moveTo>
                    <a:pt x="21498" y="2086"/>
                  </a:moveTo>
                  <a:cubicBezTo>
                    <a:pt x="20785" y="9440"/>
                    <a:pt x="16361" y="15919"/>
                    <a:pt x="9772" y="19262"/>
                  </a:cubicBezTo>
                  <a:lnTo>
                    <a:pt x="0" y="0"/>
                  </a:lnTo>
                  <a:lnTo>
                    <a:pt x="21498" y="2086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" name="Bogen 2">
              <a:extLst>
                <a:ext uri="{FF2B5EF4-FFF2-40B4-BE49-F238E27FC236}">
                  <a16:creationId xmlns:a16="http://schemas.microsoft.com/office/drawing/2014/main" id="{348001CA-8A00-4B9F-AC67-3C7800AC0A50}"/>
                </a:ext>
              </a:extLst>
            </p:cNvPr>
            <p:cNvSpPr/>
            <p:nvPr/>
          </p:nvSpPr>
          <p:spPr bwMode="auto">
            <a:xfrm rot="21243566">
              <a:off x="5080375" y="2016132"/>
              <a:ext cx="809570" cy="866483"/>
            </a:xfrm>
            <a:prstGeom prst="arc">
              <a:avLst>
                <a:gd name="adj1" fmla="val 19186018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8" name="Bogen 307">
              <a:extLst>
                <a:ext uri="{FF2B5EF4-FFF2-40B4-BE49-F238E27FC236}">
                  <a16:creationId xmlns:a16="http://schemas.microsoft.com/office/drawing/2014/main" id="{96CC99C7-A2C0-48C0-B22F-F59D60AED90E}"/>
                </a:ext>
              </a:extLst>
            </p:cNvPr>
            <p:cNvSpPr/>
            <p:nvPr/>
          </p:nvSpPr>
          <p:spPr bwMode="auto">
            <a:xfrm rot="241084" flipH="1">
              <a:off x="3019472" y="2035789"/>
              <a:ext cx="809570" cy="866483"/>
            </a:xfrm>
            <a:prstGeom prst="arc">
              <a:avLst>
                <a:gd name="adj1" fmla="val 19108053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9" name="Bogen 308">
              <a:extLst>
                <a:ext uri="{FF2B5EF4-FFF2-40B4-BE49-F238E27FC236}">
                  <a16:creationId xmlns:a16="http://schemas.microsoft.com/office/drawing/2014/main" id="{FF15A683-F99B-4B1D-8160-42AAE54F9A0E}"/>
                </a:ext>
              </a:extLst>
            </p:cNvPr>
            <p:cNvSpPr/>
            <p:nvPr/>
          </p:nvSpPr>
          <p:spPr bwMode="auto">
            <a:xfrm rot="16200000">
              <a:off x="4016672" y="1019312"/>
              <a:ext cx="840286" cy="868467"/>
            </a:xfrm>
            <a:prstGeom prst="arc">
              <a:avLst>
                <a:gd name="adj1" fmla="val 18688105"/>
                <a:gd name="adj2" fmla="val 3013548"/>
              </a:avLst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79375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11" name="Line 53">
              <a:extLst>
                <a:ext uri="{FF2B5EF4-FFF2-40B4-BE49-F238E27FC236}">
                  <a16:creationId xmlns:a16="http://schemas.microsoft.com/office/drawing/2014/main" id="{95913D4D-1C55-4E5F-AFAE-6B7DCA911D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6679" y="4031839"/>
              <a:ext cx="1934687" cy="2769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4340" name="Text Box 265">
            <a:extLst>
              <a:ext uri="{FF2B5EF4-FFF2-40B4-BE49-F238E27FC236}">
                <a16:creationId xmlns:a16="http://schemas.microsoft.com/office/drawing/2014/main" id="{D96D3246-1CCE-4EC1-970D-2675E17D3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51800" y="6543675"/>
            <a:ext cx="939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200" b="1" dirty="0"/>
              <a:t>P-25.03.01</a:t>
            </a:r>
          </a:p>
        </p:txBody>
      </p:sp>
      <p:sp>
        <p:nvSpPr>
          <p:cNvPr id="14341" name="Text Box 539">
            <a:extLst>
              <a:ext uri="{FF2B5EF4-FFF2-40B4-BE49-F238E27FC236}">
                <a16:creationId xmlns:a16="http://schemas.microsoft.com/office/drawing/2014/main" id="{4EE1E834-7233-406C-B5F2-4A1E8B3EB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357" y="4998220"/>
            <a:ext cx="8463285" cy="132343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93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937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sz="1600" b="1" dirty="0" err="1"/>
              <a:t>Aus</a:t>
            </a:r>
            <a:r>
              <a:rPr lang="en-US" sz="1600" b="1" dirty="0"/>
              <a:t> dem </a:t>
            </a:r>
            <a:r>
              <a:rPr lang="en-US" sz="1600" b="1" dirty="0" err="1"/>
              <a:t>Normalflug</a:t>
            </a:r>
            <a:r>
              <a:rPr lang="en-US" sz="1600" b="1" dirty="0"/>
              <a:t>, in der Mitte des </a:t>
            </a:r>
            <a:r>
              <a:rPr lang="en-US" sz="1600" b="1" dirty="0" err="1"/>
              <a:t>Flugraumes</a:t>
            </a:r>
            <a:r>
              <a:rPr lang="en-US" sz="1600" b="1" dirty="0"/>
              <a:t>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</a:t>
            </a:r>
            <a:br>
              <a:rPr lang="en-US" sz="1600" b="1" dirty="0"/>
            </a:br>
            <a:r>
              <a:rPr lang="en-US" sz="1600" b="1" dirty="0"/>
              <a:t>45° </a:t>
            </a:r>
            <a:r>
              <a:rPr lang="en-US" sz="1600" b="1" dirty="0" err="1"/>
              <a:t>Steigflug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Abwärts-flug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drücke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¼ Looping in </a:t>
            </a:r>
            <a:r>
              <a:rPr lang="en-US" sz="1600" b="1" dirty="0" err="1"/>
              <a:t>einen</a:t>
            </a:r>
            <a:r>
              <a:rPr lang="en-US" sz="1600" b="1" dirty="0"/>
              <a:t> 45° </a:t>
            </a:r>
            <a:r>
              <a:rPr lang="en-US" sz="1600" b="1" dirty="0" err="1"/>
              <a:t>Abwärtsflug</a:t>
            </a:r>
            <a:r>
              <a:rPr lang="en-US" sz="1600" b="1" dirty="0"/>
              <a:t>, </a:t>
            </a:r>
            <a:r>
              <a:rPr lang="en-US" sz="1600" b="1" dirty="0" err="1"/>
              <a:t>fliege</a:t>
            </a:r>
            <a:r>
              <a:rPr lang="en-US" sz="1600" b="1" dirty="0"/>
              <a:t> </a:t>
            </a:r>
            <a:r>
              <a:rPr lang="en-US" sz="1600" b="1" dirty="0" err="1"/>
              <a:t>eine</a:t>
            </a:r>
            <a:r>
              <a:rPr lang="en-US" sz="1600" b="1" dirty="0"/>
              <a:t> ½ Rolle, </a:t>
            </a:r>
            <a:r>
              <a:rPr lang="en-US" sz="1600" b="1" dirty="0" err="1"/>
              <a:t>ziehe</a:t>
            </a:r>
            <a:r>
              <a:rPr lang="en-US" sz="1600" b="1" dirty="0"/>
              <a:t> </a:t>
            </a:r>
            <a:r>
              <a:rPr lang="en-US" sz="1600" b="1" dirty="0" err="1"/>
              <a:t>durch</a:t>
            </a:r>
            <a:r>
              <a:rPr lang="en-US" sz="1600" b="1" dirty="0"/>
              <a:t> </a:t>
            </a:r>
            <a:r>
              <a:rPr lang="en-US" sz="1600" b="1" dirty="0" err="1"/>
              <a:t>einen</a:t>
            </a:r>
            <a:r>
              <a:rPr lang="en-US" sz="1600" b="1" dirty="0"/>
              <a:t> ⅛ Looping, </a:t>
            </a:r>
            <a:r>
              <a:rPr lang="en-US" sz="1600" b="1" dirty="0" err="1"/>
              <a:t>Ausflug</a:t>
            </a:r>
            <a:r>
              <a:rPr lang="en-US" sz="1600" b="1" dirty="0"/>
              <a:t> </a:t>
            </a:r>
            <a:r>
              <a:rPr lang="en-US" sz="1600" b="1" dirty="0" err="1"/>
              <a:t>im</a:t>
            </a:r>
            <a:r>
              <a:rPr lang="en-US" sz="1600" b="1" dirty="0"/>
              <a:t> </a:t>
            </a:r>
            <a:r>
              <a:rPr lang="en-US" sz="1600" b="1" dirty="0" err="1"/>
              <a:t>Normalflug</a:t>
            </a:r>
            <a:r>
              <a:rPr lang="en-US" sz="1600" b="1" dirty="0"/>
              <a:t>.</a:t>
            </a:r>
            <a:endParaRPr lang="de-DE" sz="1600" b="1" dirty="0"/>
          </a:p>
        </p:txBody>
      </p:sp>
      <p:sp>
        <p:nvSpPr>
          <p:cNvPr id="114" name="Rectangle 279">
            <a:extLst>
              <a:ext uri="{FF2B5EF4-FFF2-40B4-BE49-F238E27FC236}">
                <a16:creationId xmlns:a16="http://schemas.microsoft.com/office/drawing/2014/main" id="{890F6BCC-506A-4AAD-B1D3-CBD2D2D6A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6556" y="3752"/>
            <a:ext cx="7354094" cy="10034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79352" tIns="39676" rIns="79352" bIns="39676">
            <a:spAutoFit/>
          </a:bodyPr>
          <a:lstStyle>
            <a:lvl1pPr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4492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de-DE" sz="2000" b="1" dirty="0">
                <a:ea typeface="Times New Roman" panose="02020603050405020304" pitchFamily="18" charset="0"/>
                <a:cs typeface="Arial" panose="020B0604020202020204" pitchFamily="34" charset="0"/>
              </a:rPr>
              <a:t>P-25.03 </a:t>
            </a:r>
            <a:r>
              <a:rPr lang="en-US" sz="2000" b="1" dirty="0" err="1"/>
              <a:t>Quadratischer</a:t>
            </a:r>
            <a:r>
              <a:rPr lang="en-US" sz="2000" b="1" dirty="0"/>
              <a:t> Looping auf der </a:t>
            </a:r>
            <a:r>
              <a:rPr lang="en-US" sz="2000" b="1" dirty="0" err="1"/>
              <a:t>Spitze</a:t>
            </a:r>
            <a:r>
              <a:rPr lang="en-US" sz="2000" b="1" dirty="0"/>
              <a:t> </a:t>
            </a:r>
            <a:r>
              <a:rPr lang="en-US" sz="2000" b="1" dirty="0" err="1"/>
              <a:t>stehend</a:t>
            </a:r>
            <a:r>
              <a:rPr lang="en-US" sz="2000" b="1" dirty="0"/>
              <a:t> 	       </a:t>
            </a:r>
            <a:r>
              <a:rPr lang="en-US" sz="2000" b="1" dirty="0" err="1"/>
              <a:t>mit</a:t>
            </a:r>
            <a:r>
              <a:rPr lang="en-US" sz="2000" b="1" dirty="0"/>
              <a:t>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Rolle, </a:t>
            </a:r>
            <a:r>
              <a:rPr lang="en-US" sz="2000" b="1" dirty="0" err="1"/>
              <a:t>halber</a:t>
            </a:r>
            <a:r>
              <a:rPr lang="en-US" sz="2000" b="1" dirty="0"/>
              <a:t> 	       Rolle</a:t>
            </a:r>
            <a:endParaRPr lang="en-US" altLang="de-DE" sz="4400" dirty="0"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sp>
        <p:nvSpPr>
          <p:cNvPr id="124" name="AutoShape 81">
            <a:extLst>
              <a:ext uri="{FF2B5EF4-FFF2-40B4-BE49-F238E27FC236}">
                <a16:creationId xmlns:a16="http://schemas.microsoft.com/office/drawing/2014/main" id="{EF53AB0B-64C6-41A9-BD94-F3728B3361B8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83397" y="3942744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6" name="Group 86">
            <a:extLst>
              <a:ext uri="{FF2B5EF4-FFF2-40B4-BE49-F238E27FC236}">
                <a16:creationId xmlns:a16="http://schemas.microsoft.com/office/drawing/2014/main" id="{A03CBDBC-AFF1-427D-B2F8-EFC0AC2B0015}"/>
              </a:ext>
            </a:extLst>
          </p:cNvPr>
          <p:cNvGrpSpPr>
            <a:grpSpLocks/>
          </p:cNvGrpSpPr>
          <p:nvPr/>
        </p:nvGrpSpPr>
        <p:grpSpPr bwMode="auto">
          <a:xfrm rot="18753919" flipH="1" flipV="1">
            <a:off x="3086761" y="2606761"/>
            <a:ext cx="311101" cy="490425"/>
            <a:chOff x="2820" y="264"/>
            <a:chExt cx="420" cy="1452"/>
          </a:xfrm>
        </p:grpSpPr>
        <p:sp>
          <p:nvSpPr>
            <p:cNvPr id="174" name="Line 87">
              <a:extLst>
                <a:ext uri="{FF2B5EF4-FFF2-40B4-BE49-F238E27FC236}">
                  <a16:creationId xmlns:a16="http://schemas.microsoft.com/office/drawing/2014/main" id="{0D4497C5-DD60-4880-934B-77ABBCCB0C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75" name="Group 88">
              <a:extLst>
                <a:ext uri="{FF2B5EF4-FFF2-40B4-BE49-F238E27FC236}">
                  <a16:creationId xmlns:a16="http://schemas.microsoft.com/office/drawing/2014/main" id="{E5C13CA3-83B7-401B-8763-16ED9C2A23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76" name="Group 89">
                <a:extLst>
                  <a:ext uri="{FF2B5EF4-FFF2-40B4-BE49-F238E27FC236}">
                    <a16:creationId xmlns:a16="http://schemas.microsoft.com/office/drawing/2014/main" id="{72FDEE85-738A-4713-8390-5A293E562A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79" name="Group 90">
                  <a:extLst>
                    <a:ext uri="{FF2B5EF4-FFF2-40B4-BE49-F238E27FC236}">
                      <a16:creationId xmlns:a16="http://schemas.microsoft.com/office/drawing/2014/main" id="{EF47370E-C4CD-417B-AF5C-A20277702F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81" name="Group 91">
                    <a:extLst>
                      <a:ext uri="{FF2B5EF4-FFF2-40B4-BE49-F238E27FC236}">
                        <a16:creationId xmlns:a16="http://schemas.microsoft.com/office/drawing/2014/main" id="{CE8A32F4-9A79-42E9-8CA3-228428FE08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84" name="Freeform 92">
                      <a:extLst>
                        <a:ext uri="{FF2B5EF4-FFF2-40B4-BE49-F238E27FC236}">
                          <a16:creationId xmlns:a16="http://schemas.microsoft.com/office/drawing/2014/main" id="{F0899C47-68BD-4CFD-9E61-77787DDDC55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85" name="Freeform 93">
                      <a:extLst>
                        <a:ext uri="{FF2B5EF4-FFF2-40B4-BE49-F238E27FC236}">
                          <a16:creationId xmlns:a16="http://schemas.microsoft.com/office/drawing/2014/main" id="{F9675B37-6060-429C-8E0C-2FFB04D5C62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82" name="Freeform 94">
                    <a:extLst>
                      <a:ext uri="{FF2B5EF4-FFF2-40B4-BE49-F238E27FC236}">
                        <a16:creationId xmlns:a16="http://schemas.microsoft.com/office/drawing/2014/main" id="{81745976-F0DB-46FC-A5C5-4393DA5904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83" name="Freeform 95">
                    <a:extLst>
                      <a:ext uri="{FF2B5EF4-FFF2-40B4-BE49-F238E27FC236}">
                        <a16:creationId xmlns:a16="http://schemas.microsoft.com/office/drawing/2014/main" id="{DCF2C354-D9A2-42D6-9B96-47FA012B9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80" name="Line 96">
                  <a:extLst>
                    <a:ext uri="{FF2B5EF4-FFF2-40B4-BE49-F238E27FC236}">
                      <a16:creationId xmlns:a16="http://schemas.microsoft.com/office/drawing/2014/main" id="{F9AA3858-985A-4562-886F-19ADDDB710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77" name="AutoShape 97">
                <a:extLst>
                  <a:ext uri="{FF2B5EF4-FFF2-40B4-BE49-F238E27FC236}">
                    <a16:creationId xmlns:a16="http://schemas.microsoft.com/office/drawing/2014/main" id="{5D8EDC17-BD26-4EA3-8E1A-7F39E1F5D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78" name="Line 98">
                <a:extLst>
                  <a:ext uri="{FF2B5EF4-FFF2-40B4-BE49-F238E27FC236}">
                    <a16:creationId xmlns:a16="http://schemas.microsoft.com/office/drawing/2014/main" id="{C2870CB2-6B0A-486A-8459-C0471A3543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27" name="Group 18">
            <a:extLst>
              <a:ext uri="{FF2B5EF4-FFF2-40B4-BE49-F238E27FC236}">
                <a16:creationId xmlns:a16="http://schemas.microsoft.com/office/drawing/2014/main" id="{96688D1D-0EC3-487F-A1F8-E0ECC627FF7F}"/>
              </a:ext>
            </a:extLst>
          </p:cNvPr>
          <p:cNvGrpSpPr>
            <a:grpSpLocks/>
          </p:cNvGrpSpPr>
          <p:nvPr/>
        </p:nvGrpSpPr>
        <p:grpSpPr bwMode="auto">
          <a:xfrm rot="8309758" flipH="1">
            <a:off x="3779472" y="3365057"/>
            <a:ext cx="311079" cy="490461"/>
            <a:chOff x="2820" y="264"/>
            <a:chExt cx="420" cy="1452"/>
          </a:xfrm>
        </p:grpSpPr>
        <p:sp>
          <p:nvSpPr>
            <p:cNvPr id="162" name="Line 19">
              <a:extLst>
                <a:ext uri="{FF2B5EF4-FFF2-40B4-BE49-F238E27FC236}">
                  <a16:creationId xmlns:a16="http://schemas.microsoft.com/office/drawing/2014/main" id="{AB51D056-06CD-45F9-B100-C756C0B1ED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3" name="Group 20">
              <a:extLst>
                <a:ext uri="{FF2B5EF4-FFF2-40B4-BE49-F238E27FC236}">
                  <a16:creationId xmlns:a16="http://schemas.microsoft.com/office/drawing/2014/main" id="{0CA6998B-F480-4F83-BA12-47B2A71803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64" name="Group 21">
                <a:extLst>
                  <a:ext uri="{FF2B5EF4-FFF2-40B4-BE49-F238E27FC236}">
                    <a16:creationId xmlns:a16="http://schemas.microsoft.com/office/drawing/2014/main" id="{6170BBB3-80DF-4FB4-90CE-91A5AFB23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67" name="Group 22">
                  <a:extLst>
                    <a:ext uri="{FF2B5EF4-FFF2-40B4-BE49-F238E27FC236}">
                      <a16:creationId xmlns:a16="http://schemas.microsoft.com/office/drawing/2014/main" id="{FC8C654A-F321-41CB-A585-DB537CB458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69" name="Group 23">
                    <a:extLst>
                      <a:ext uri="{FF2B5EF4-FFF2-40B4-BE49-F238E27FC236}">
                        <a16:creationId xmlns:a16="http://schemas.microsoft.com/office/drawing/2014/main" id="{31358196-C669-464F-ACB4-88CB03B18EB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72" name="Freeform 24">
                      <a:extLst>
                        <a:ext uri="{FF2B5EF4-FFF2-40B4-BE49-F238E27FC236}">
                          <a16:creationId xmlns:a16="http://schemas.microsoft.com/office/drawing/2014/main" id="{76299797-A04E-4116-9F86-FF846DA4396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73" name="Freeform 25">
                      <a:extLst>
                        <a:ext uri="{FF2B5EF4-FFF2-40B4-BE49-F238E27FC236}">
                          <a16:creationId xmlns:a16="http://schemas.microsoft.com/office/drawing/2014/main" id="{F53968B4-E1BB-442A-BF92-4DBA72FAA10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70" name="Freeform 26">
                    <a:extLst>
                      <a:ext uri="{FF2B5EF4-FFF2-40B4-BE49-F238E27FC236}">
                        <a16:creationId xmlns:a16="http://schemas.microsoft.com/office/drawing/2014/main" id="{F9834A45-C6F9-44EF-A5C2-5CB06420F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71" name="Freeform 27">
                    <a:extLst>
                      <a:ext uri="{FF2B5EF4-FFF2-40B4-BE49-F238E27FC236}">
                        <a16:creationId xmlns:a16="http://schemas.microsoft.com/office/drawing/2014/main" id="{04F6126D-A948-4F5E-8362-3C4667EB0F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68" name="Line 28">
                  <a:extLst>
                    <a:ext uri="{FF2B5EF4-FFF2-40B4-BE49-F238E27FC236}">
                      <a16:creationId xmlns:a16="http://schemas.microsoft.com/office/drawing/2014/main" id="{16D14318-457B-4F8D-A20C-8F7A103C6C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65" name="AutoShape 29">
                <a:extLst>
                  <a:ext uri="{FF2B5EF4-FFF2-40B4-BE49-F238E27FC236}">
                    <a16:creationId xmlns:a16="http://schemas.microsoft.com/office/drawing/2014/main" id="{A4343015-DAF5-477A-B188-63AF824C5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66" name="Line 30">
                <a:extLst>
                  <a:ext uri="{FF2B5EF4-FFF2-40B4-BE49-F238E27FC236}">
                    <a16:creationId xmlns:a16="http://schemas.microsoft.com/office/drawing/2014/main" id="{D5A4FC98-F0A4-475A-AB62-C218147CB2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0" name="Group 31">
            <a:extLst>
              <a:ext uri="{FF2B5EF4-FFF2-40B4-BE49-F238E27FC236}">
                <a16:creationId xmlns:a16="http://schemas.microsoft.com/office/drawing/2014/main" id="{CC33142D-61B5-40C2-8B61-166538D10DCE}"/>
              </a:ext>
            </a:extLst>
          </p:cNvPr>
          <p:cNvGrpSpPr>
            <a:grpSpLocks/>
          </p:cNvGrpSpPr>
          <p:nvPr/>
        </p:nvGrpSpPr>
        <p:grpSpPr bwMode="auto">
          <a:xfrm rot="2423892" flipH="1" flipV="1">
            <a:off x="3259100" y="1669458"/>
            <a:ext cx="311079" cy="490461"/>
            <a:chOff x="2820" y="264"/>
            <a:chExt cx="420" cy="1452"/>
          </a:xfrm>
        </p:grpSpPr>
        <p:sp>
          <p:nvSpPr>
            <p:cNvPr id="144" name="Line 32">
              <a:extLst>
                <a:ext uri="{FF2B5EF4-FFF2-40B4-BE49-F238E27FC236}">
                  <a16:creationId xmlns:a16="http://schemas.microsoft.com/office/drawing/2014/main" id="{F532A82E-C15B-44CF-8C2A-9B0634381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45" name="Group 33">
              <a:extLst>
                <a:ext uri="{FF2B5EF4-FFF2-40B4-BE49-F238E27FC236}">
                  <a16:creationId xmlns:a16="http://schemas.microsoft.com/office/drawing/2014/main" id="{BCD501C6-A231-47A1-8D78-68F8B607A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46" name="Group 34">
                <a:extLst>
                  <a:ext uri="{FF2B5EF4-FFF2-40B4-BE49-F238E27FC236}">
                    <a16:creationId xmlns:a16="http://schemas.microsoft.com/office/drawing/2014/main" id="{D5D6E78B-3168-4FD9-99C1-E46D99524D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51" name="Group 35">
                  <a:extLst>
                    <a:ext uri="{FF2B5EF4-FFF2-40B4-BE49-F238E27FC236}">
                      <a16:creationId xmlns:a16="http://schemas.microsoft.com/office/drawing/2014/main" id="{373BB62C-579F-4A22-9253-4E542770C2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53" name="Group 36">
                    <a:extLst>
                      <a:ext uri="{FF2B5EF4-FFF2-40B4-BE49-F238E27FC236}">
                        <a16:creationId xmlns:a16="http://schemas.microsoft.com/office/drawing/2014/main" id="{A1398AFC-0039-44B3-8B87-1396B548AF1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56" name="Freeform 37">
                      <a:extLst>
                        <a:ext uri="{FF2B5EF4-FFF2-40B4-BE49-F238E27FC236}">
                          <a16:creationId xmlns:a16="http://schemas.microsoft.com/office/drawing/2014/main" id="{80A8E04F-3D05-4F4D-AAD2-EBA93551D6B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7" name="Freeform 38">
                      <a:extLst>
                        <a:ext uri="{FF2B5EF4-FFF2-40B4-BE49-F238E27FC236}">
                          <a16:creationId xmlns:a16="http://schemas.microsoft.com/office/drawing/2014/main" id="{B1940105-47EC-455C-9B5E-02CF21DD33D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54" name="Freeform 39">
                    <a:extLst>
                      <a:ext uri="{FF2B5EF4-FFF2-40B4-BE49-F238E27FC236}">
                        <a16:creationId xmlns:a16="http://schemas.microsoft.com/office/drawing/2014/main" id="{2E20564D-1AA6-4C5F-9E0D-07A7598A8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40">
                    <a:extLst>
                      <a:ext uri="{FF2B5EF4-FFF2-40B4-BE49-F238E27FC236}">
                        <a16:creationId xmlns:a16="http://schemas.microsoft.com/office/drawing/2014/main" id="{0006A2F3-92B1-4798-AA3D-10B2A4D62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52" name="Line 41">
                  <a:extLst>
                    <a:ext uri="{FF2B5EF4-FFF2-40B4-BE49-F238E27FC236}">
                      <a16:creationId xmlns:a16="http://schemas.microsoft.com/office/drawing/2014/main" id="{4E5437D3-C433-4157-A453-C4BFD495A9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49" name="AutoShape 42">
                <a:extLst>
                  <a:ext uri="{FF2B5EF4-FFF2-40B4-BE49-F238E27FC236}">
                    <a16:creationId xmlns:a16="http://schemas.microsoft.com/office/drawing/2014/main" id="{8559D1EB-9BB9-47A6-BB16-EA925DC3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50" name="Line 43">
                <a:extLst>
                  <a:ext uri="{FF2B5EF4-FFF2-40B4-BE49-F238E27FC236}">
                    <a16:creationId xmlns:a16="http://schemas.microsoft.com/office/drawing/2014/main" id="{FC3B1779-8CE0-434D-9BB1-F9FAA6A42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31" name="Group 18">
            <a:extLst>
              <a:ext uri="{FF2B5EF4-FFF2-40B4-BE49-F238E27FC236}">
                <a16:creationId xmlns:a16="http://schemas.microsoft.com/office/drawing/2014/main" id="{9E4F722F-1817-43A4-9279-719DD73C3857}"/>
              </a:ext>
            </a:extLst>
          </p:cNvPr>
          <p:cNvGrpSpPr>
            <a:grpSpLocks/>
          </p:cNvGrpSpPr>
          <p:nvPr/>
        </p:nvGrpSpPr>
        <p:grpSpPr bwMode="auto">
          <a:xfrm rot="13616168" flipH="1">
            <a:off x="3784893" y="1084404"/>
            <a:ext cx="311101" cy="490426"/>
            <a:chOff x="2820" y="264"/>
            <a:chExt cx="420" cy="1452"/>
          </a:xfrm>
        </p:grpSpPr>
        <p:sp>
          <p:nvSpPr>
            <p:cNvPr id="132" name="Line 19">
              <a:extLst>
                <a:ext uri="{FF2B5EF4-FFF2-40B4-BE49-F238E27FC236}">
                  <a16:creationId xmlns:a16="http://schemas.microsoft.com/office/drawing/2014/main" id="{18C10575-42DB-4C76-AFDD-11E7B425B0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33" name="Group 20">
              <a:extLst>
                <a:ext uri="{FF2B5EF4-FFF2-40B4-BE49-F238E27FC236}">
                  <a16:creationId xmlns:a16="http://schemas.microsoft.com/office/drawing/2014/main" id="{1B6A144C-999E-4644-B009-639D732ED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34" name="Group 21">
                <a:extLst>
                  <a:ext uri="{FF2B5EF4-FFF2-40B4-BE49-F238E27FC236}">
                    <a16:creationId xmlns:a16="http://schemas.microsoft.com/office/drawing/2014/main" id="{91AB5101-578E-436F-8EE5-E3D54101DB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37" name="Group 22">
                  <a:extLst>
                    <a:ext uri="{FF2B5EF4-FFF2-40B4-BE49-F238E27FC236}">
                      <a16:creationId xmlns:a16="http://schemas.microsoft.com/office/drawing/2014/main" id="{812DC3BA-E52A-4C5A-AF0E-65C47185F01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39" name="Group 23">
                    <a:extLst>
                      <a:ext uri="{FF2B5EF4-FFF2-40B4-BE49-F238E27FC236}">
                        <a16:creationId xmlns:a16="http://schemas.microsoft.com/office/drawing/2014/main" id="{5C2CE317-3F61-451F-BACD-49D17662DA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2" name="Freeform 24">
                      <a:extLst>
                        <a:ext uri="{FF2B5EF4-FFF2-40B4-BE49-F238E27FC236}">
                          <a16:creationId xmlns:a16="http://schemas.microsoft.com/office/drawing/2014/main" id="{2FE20AB8-93C4-4CF2-9904-5E54649AF1D4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43" name="Freeform 25">
                      <a:extLst>
                        <a:ext uri="{FF2B5EF4-FFF2-40B4-BE49-F238E27FC236}">
                          <a16:creationId xmlns:a16="http://schemas.microsoft.com/office/drawing/2014/main" id="{814CAC0C-0D06-4A98-8CE8-D9C3C9D0A44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40" name="Freeform 26">
                    <a:extLst>
                      <a:ext uri="{FF2B5EF4-FFF2-40B4-BE49-F238E27FC236}">
                        <a16:creationId xmlns:a16="http://schemas.microsoft.com/office/drawing/2014/main" id="{7BBF1480-3021-4B20-B8BE-7A7C231B7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1" name="Freeform 27">
                    <a:extLst>
                      <a:ext uri="{FF2B5EF4-FFF2-40B4-BE49-F238E27FC236}">
                        <a16:creationId xmlns:a16="http://schemas.microsoft.com/office/drawing/2014/main" id="{5ABB4701-3698-427F-9C26-090235DB6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38" name="Line 28">
                  <a:extLst>
                    <a:ext uri="{FF2B5EF4-FFF2-40B4-BE49-F238E27FC236}">
                      <a16:creationId xmlns:a16="http://schemas.microsoft.com/office/drawing/2014/main" id="{1E3387EA-B0DF-4DC6-B1B9-EC2877FF24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35" name="AutoShape 29">
                <a:extLst>
                  <a:ext uri="{FF2B5EF4-FFF2-40B4-BE49-F238E27FC236}">
                    <a16:creationId xmlns:a16="http://schemas.microsoft.com/office/drawing/2014/main" id="{86226218-2628-408F-A112-B9A3F5E28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36" name="Line 30">
                <a:extLst>
                  <a:ext uri="{FF2B5EF4-FFF2-40B4-BE49-F238E27FC236}">
                    <a16:creationId xmlns:a16="http://schemas.microsoft.com/office/drawing/2014/main" id="{F20F4B5D-65EF-48A5-B178-1FBACD574B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14C69DF6-EA73-4906-A806-7B5E6AAB7B22}"/>
              </a:ext>
            </a:extLst>
          </p:cNvPr>
          <p:cNvGrpSpPr/>
          <p:nvPr/>
        </p:nvGrpSpPr>
        <p:grpSpPr>
          <a:xfrm rot="6364966">
            <a:off x="3551113" y="3123172"/>
            <a:ext cx="363957" cy="701627"/>
            <a:chOff x="5307286" y="2854589"/>
            <a:chExt cx="363957" cy="701627"/>
          </a:xfrm>
        </p:grpSpPr>
        <p:sp>
          <p:nvSpPr>
            <p:cNvPr id="306" name="Arc 153">
              <a:extLst>
                <a:ext uri="{FF2B5EF4-FFF2-40B4-BE49-F238E27FC236}">
                  <a16:creationId xmlns:a16="http://schemas.microsoft.com/office/drawing/2014/main" id="{7B125DE2-4E5A-4EDD-9684-D10D1BF65C51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AutoShape 154">
              <a:extLst>
                <a:ext uri="{FF2B5EF4-FFF2-40B4-BE49-F238E27FC236}">
                  <a16:creationId xmlns:a16="http://schemas.microsoft.com/office/drawing/2014/main" id="{5AFA8409-5A2D-4B0D-ABB6-3FD2D4E535B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2" name="Group 57">
            <a:extLst>
              <a:ext uri="{FF2B5EF4-FFF2-40B4-BE49-F238E27FC236}">
                <a16:creationId xmlns:a16="http://schemas.microsoft.com/office/drawing/2014/main" id="{B7E6183E-4781-4467-BCBD-18181B3557F9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6367889" y="3654429"/>
            <a:ext cx="241500" cy="528251"/>
            <a:chOff x="2940" y="264"/>
            <a:chExt cx="300" cy="1452"/>
          </a:xfrm>
        </p:grpSpPr>
        <p:grpSp>
          <p:nvGrpSpPr>
            <p:cNvPr id="196" name="Group 58">
              <a:extLst>
                <a:ext uri="{FF2B5EF4-FFF2-40B4-BE49-F238E27FC236}">
                  <a16:creationId xmlns:a16="http://schemas.microsoft.com/office/drawing/2014/main" id="{54EAC69D-EA60-448F-9E24-3589143F9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199" name="Group 59">
                <a:extLst>
                  <a:ext uri="{FF2B5EF4-FFF2-40B4-BE49-F238E27FC236}">
                    <a16:creationId xmlns:a16="http://schemas.microsoft.com/office/drawing/2014/main" id="{3495F547-0EEE-4CEF-BEF2-DFA83D7BCD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201" name="Group 60">
                  <a:extLst>
                    <a:ext uri="{FF2B5EF4-FFF2-40B4-BE49-F238E27FC236}">
                      <a16:creationId xmlns:a16="http://schemas.microsoft.com/office/drawing/2014/main" id="{216475F0-62A6-446A-9D60-28D7E9EA4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204" name="Freeform 61">
                    <a:extLst>
                      <a:ext uri="{FF2B5EF4-FFF2-40B4-BE49-F238E27FC236}">
                        <a16:creationId xmlns:a16="http://schemas.microsoft.com/office/drawing/2014/main" id="{866FA4DF-502B-48F0-9844-6574FACED0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05" name="Freeform 62">
                    <a:extLst>
                      <a:ext uri="{FF2B5EF4-FFF2-40B4-BE49-F238E27FC236}">
                        <a16:creationId xmlns:a16="http://schemas.microsoft.com/office/drawing/2014/main" id="{A915BFA2-8DFB-4906-8224-227B35E00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02" name="Freeform 63">
                  <a:extLst>
                    <a:ext uri="{FF2B5EF4-FFF2-40B4-BE49-F238E27FC236}">
                      <a16:creationId xmlns:a16="http://schemas.microsoft.com/office/drawing/2014/main" id="{37E19D54-20FD-43CF-BBA2-0628A83E87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03" name="Freeform 64">
                  <a:extLst>
                    <a:ext uri="{FF2B5EF4-FFF2-40B4-BE49-F238E27FC236}">
                      <a16:creationId xmlns:a16="http://schemas.microsoft.com/office/drawing/2014/main" id="{1A86FBDF-47A5-4FC3-AEA4-03DF18E713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00" name="Line 65">
                <a:extLst>
                  <a:ext uri="{FF2B5EF4-FFF2-40B4-BE49-F238E27FC236}">
                    <a16:creationId xmlns:a16="http://schemas.microsoft.com/office/drawing/2014/main" id="{3FB60007-EEDF-4B06-990A-48BEE8C85F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97" name="AutoShape 66">
              <a:extLst>
                <a:ext uri="{FF2B5EF4-FFF2-40B4-BE49-F238E27FC236}">
                  <a16:creationId xmlns:a16="http://schemas.microsoft.com/office/drawing/2014/main" id="{78CB10F0-1891-4B45-8619-57347A4F859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8" name="Line 67">
              <a:extLst>
                <a:ext uri="{FF2B5EF4-FFF2-40B4-BE49-F238E27FC236}">
                  <a16:creationId xmlns:a16="http://schemas.microsoft.com/office/drawing/2014/main" id="{47812A70-3A1D-4F71-8211-5870345CCC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25" name="AutoShape 82">
            <a:extLst>
              <a:ext uri="{FF2B5EF4-FFF2-40B4-BE49-F238E27FC236}">
                <a16:creationId xmlns:a16="http://schemas.microsoft.com/office/drawing/2014/main" id="{A11450D3-BAC6-4D14-9705-517C7D178EB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5594602" y="3852977"/>
            <a:ext cx="502607" cy="196650"/>
          </a:xfrm>
          <a:prstGeom prst="rightArrow">
            <a:avLst>
              <a:gd name="adj1" fmla="val 50000"/>
              <a:gd name="adj2" fmla="val 64468"/>
            </a:avLst>
          </a:prstGeom>
          <a:solidFill>
            <a:srgbClr val="FF3300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314" name="Group 57">
            <a:extLst>
              <a:ext uri="{FF2B5EF4-FFF2-40B4-BE49-F238E27FC236}">
                <a16:creationId xmlns:a16="http://schemas.microsoft.com/office/drawing/2014/main" id="{E61E3131-87EC-449A-8E29-45BED019267A}"/>
              </a:ext>
            </a:extLst>
          </p:cNvPr>
          <p:cNvGrpSpPr>
            <a:grpSpLocks/>
          </p:cNvGrpSpPr>
          <p:nvPr/>
        </p:nvGrpSpPr>
        <p:grpSpPr bwMode="auto">
          <a:xfrm rot="5400000" flipH="1">
            <a:off x="2972560" y="3733835"/>
            <a:ext cx="241500" cy="528251"/>
            <a:chOff x="2940" y="264"/>
            <a:chExt cx="300" cy="1452"/>
          </a:xfrm>
        </p:grpSpPr>
        <p:grpSp>
          <p:nvGrpSpPr>
            <p:cNvPr id="315" name="Group 58">
              <a:extLst>
                <a:ext uri="{FF2B5EF4-FFF2-40B4-BE49-F238E27FC236}">
                  <a16:creationId xmlns:a16="http://schemas.microsoft.com/office/drawing/2014/main" id="{7C9305FE-2132-447E-B73F-7089A70F0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252" cy="1368"/>
              <a:chOff x="3024" y="732"/>
              <a:chExt cx="252" cy="1368"/>
            </a:xfrm>
          </p:grpSpPr>
          <p:grpSp>
            <p:nvGrpSpPr>
              <p:cNvPr id="318" name="Group 59">
                <a:extLst>
                  <a:ext uri="{FF2B5EF4-FFF2-40B4-BE49-F238E27FC236}">
                    <a16:creationId xmlns:a16="http://schemas.microsoft.com/office/drawing/2014/main" id="{9C47A0A8-DFB7-464E-A482-D80AD51882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4" y="732"/>
                <a:ext cx="252" cy="1368"/>
                <a:chOff x="3168" y="1008"/>
                <a:chExt cx="484" cy="2448"/>
              </a:xfrm>
            </p:grpSpPr>
            <p:grpSp>
              <p:nvGrpSpPr>
                <p:cNvPr id="320" name="Group 60">
                  <a:extLst>
                    <a:ext uri="{FF2B5EF4-FFF2-40B4-BE49-F238E27FC236}">
                      <a16:creationId xmlns:a16="http://schemas.microsoft.com/office/drawing/2014/main" id="{3D3AE309-CCE8-4050-8298-E0280D662D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8" y="1008"/>
                  <a:ext cx="484" cy="2448"/>
                  <a:chOff x="2256" y="864"/>
                  <a:chExt cx="532" cy="2448"/>
                </a:xfrm>
              </p:grpSpPr>
              <p:sp>
                <p:nvSpPr>
                  <p:cNvPr id="323" name="Freeform 61">
                    <a:extLst>
                      <a:ext uri="{FF2B5EF4-FFF2-40B4-BE49-F238E27FC236}">
                        <a16:creationId xmlns:a16="http://schemas.microsoft.com/office/drawing/2014/main" id="{8A711468-C795-4EA8-8AA4-B9927AE95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1298" y="1822"/>
                    <a:ext cx="2448" cy="532"/>
                  </a:xfrm>
                  <a:custGeom>
                    <a:avLst/>
                    <a:gdLst>
                      <a:gd name="T0" fmla="*/ 2147483646 w 1153"/>
                      <a:gd name="T1" fmla="*/ 2147483646 h 204"/>
                      <a:gd name="T2" fmla="*/ 2147483646 w 1153"/>
                      <a:gd name="T3" fmla="*/ 2147483646 h 204"/>
                      <a:gd name="T4" fmla="*/ 2147483646 w 1153"/>
                      <a:gd name="T5" fmla="*/ 2147483646 h 204"/>
                      <a:gd name="T6" fmla="*/ 2147483646 w 1153"/>
                      <a:gd name="T7" fmla="*/ 2147483646 h 204"/>
                      <a:gd name="T8" fmla="*/ 2147483646 w 1153"/>
                      <a:gd name="T9" fmla="*/ 2147483646 h 204"/>
                      <a:gd name="T10" fmla="*/ 2147483646 w 1153"/>
                      <a:gd name="T11" fmla="*/ 2147483646 h 204"/>
                      <a:gd name="T12" fmla="*/ 2147483646 w 1153"/>
                      <a:gd name="T13" fmla="*/ 2147483646 h 204"/>
                      <a:gd name="T14" fmla="*/ 2147483646 w 1153"/>
                      <a:gd name="T15" fmla="*/ 2147483646 h 204"/>
                      <a:gd name="T16" fmla="*/ 2147483646 w 1153"/>
                      <a:gd name="T17" fmla="*/ 2147483646 h 204"/>
                      <a:gd name="T18" fmla="*/ 2147483646 w 1153"/>
                      <a:gd name="T19" fmla="*/ 2147483646 h 204"/>
                      <a:gd name="T20" fmla="*/ 2147483646 w 1153"/>
                      <a:gd name="T21" fmla="*/ 2147483646 h 204"/>
                      <a:gd name="T22" fmla="*/ 2147483646 w 1153"/>
                      <a:gd name="T23" fmla="*/ 2147483646 h 204"/>
                      <a:gd name="T24" fmla="*/ 2147483646 w 1153"/>
                      <a:gd name="T25" fmla="*/ 2147483646 h 204"/>
                      <a:gd name="T26" fmla="*/ 2147483646 w 1153"/>
                      <a:gd name="T27" fmla="*/ 2147483646 h 204"/>
                      <a:gd name="T28" fmla="*/ 2147483646 w 1153"/>
                      <a:gd name="T29" fmla="*/ 2147483646 h 204"/>
                      <a:gd name="T30" fmla="*/ 2147483646 w 1153"/>
                      <a:gd name="T31" fmla="*/ 2147483646 h 204"/>
                      <a:gd name="T32" fmla="*/ 2147483646 w 1153"/>
                      <a:gd name="T33" fmla="*/ 2147483646 h 204"/>
                      <a:gd name="T34" fmla="*/ 2147483646 w 1153"/>
                      <a:gd name="T35" fmla="*/ 2147483646 h 204"/>
                      <a:gd name="T36" fmla="*/ 2147483646 w 1153"/>
                      <a:gd name="T37" fmla="*/ 2147483646 h 204"/>
                      <a:gd name="T38" fmla="*/ 2147483646 w 1153"/>
                      <a:gd name="T39" fmla="*/ 2147483646 h 204"/>
                      <a:gd name="T40" fmla="*/ 2147483646 w 1153"/>
                      <a:gd name="T41" fmla="*/ 2147483646 h 204"/>
                      <a:gd name="T42" fmla="*/ 1184487864 w 1153"/>
                      <a:gd name="T43" fmla="*/ 2147483646 h 204"/>
                      <a:gd name="T44" fmla="*/ 557889913 w 1153"/>
                      <a:gd name="T45" fmla="*/ 2147483646 h 204"/>
                      <a:gd name="T46" fmla="*/ 0 w 1153"/>
                      <a:gd name="T47" fmla="*/ 2147483646 h 204"/>
                      <a:gd name="T48" fmla="*/ 2128127511 w 1153"/>
                      <a:gd name="T49" fmla="*/ 2147483646 h 204"/>
                      <a:gd name="T50" fmla="*/ 2147483646 w 1153"/>
                      <a:gd name="T51" fmla="*/ 2147483646 h 204"/>
                      <a:gd name="T52" fmla="*/ 2147483646 w 1153"/>
                      <a:gd name="T53" fmla="*/ 2147483646 h 204"/>
                      <a:gd name="T54" fmla="*/ 2147483646 w 1153"/>
                      <a:gd name="T55" fmla="*/ 2147483646 h 204"/>
                      <a:gd name="T56" fmla="*/ 2147483646 w 1153"/>
                      <a:gd name="T57" fmla="*/ 2147483646 h 204"/>
                      <a:gd name="T58" fmla="*/ 2147483646 w 1153"/>
                      <a:gd name="T59" fmla="*/ 2147483646 h 204"/>
                      <a:gd name="T60" fmla="*/ 2147483646 w 1153"/>
                      <a:gd name="T61" fmla="*/ 2147483646 h 204"/>
                      <a:gd name="T62" fmla="*/ 2147483646 w 1153"/>
                      <a:gd name="T63" fmla="*/ 2147483646 h 204"/>
                      <a:gd name="T64" fmla="*/ 2147483646 w 1153"/>
                      <a:gd name="T65" fmla="*/ 2147483646 h 204"/>
                      <a:gd name="T66" fmla="*/ 2147483646 w 1153"/>
                      <a:gd name="T67" fmla="*/ 2147483646 h 204"/>
                      <a:gd name="T68" fmla="*/ 2147483646 w 1153"/>
                      <a:gd name="T69" fmla="*/ 2147483646 h 204"/>
                      <a:gd name="T70" fmla="*/ 2147483646 w 1153"/>
                      <a:gd name="T71" fmla="*/ 2147483646 h 204"/>
                      <a:gd name="T72" fmla="*/ 2147483646 w 1153"/>
                      <a:gd name="T73" fmla="*/ 2147483646 h 204"/>
                      <a:gd name="T74" fmla="*/ 2147483646 w 1153"/>
                      <a:gd name="T75" fmla="*/ 2147483646 h 204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0" t="0" r="r" b="b"/>
                    <a:pathLst>
                      <a:path w="1153" h="204">
                        <a:moveTo>
                          <a:pt x="904" y="69"/>
                        </a:moveTo>
                        <a:lnTo>
                          <a:pt x="944" y="72"/>
                        </a:lnTo>
                        <a:lnTo>
                          <a:pt x="985" y="74"/>
                        </a:lnTo>
                        <a:lnTo>
                          <a:pt x="1025" y="79"/>
                        </a:lnTo>
                        <a:lnTo>
                          <a:pt x="1061" y="83"/>
                        </a:lnTo>
                        <a:lnTo>
                          <a:pt x="1093" y="86"/>
                        </a:lnTo>
                        <a:lnTo>
                          <a:pt x="1122" y="90"/>
                        </a:lnTo>
                        <a:lnTo>
                          <a:pt x="1140" y="94"/>
                        </a:lnTo>
                        <a:lnTo>
                          <a:pt x="1152" y="97"/>
                        </a:lnTo>
                        <a:lnTo>
                          <a:pt x="1153" y="97"/>
                        </a:lnTo>
                        <a:lnTo>
                          <a:pt x="1153" y="99"/>
                        </a:lnTo>
                        <a:lnTo>
                          <a:pt x="1153" y="100"/>
                        </a:lnTo>
                        <a:lnTo>
                          <a:pt x="1153" y="134"/>
                        </a:lnTo>
                        <a:lnTo>
                          <a:pt x="1152" y="136"/>
                        </a:lnTo>
                        <a:lnTo>
                          <a:pt x="1152" y="138"/>
                        </a:lnTo>
                        <a:lnTo>
                          <a:pt x="1149" y="140"/>
                        </a:lnTo>
                        <a:lnTo>
                          <a:pt x="1147" y="140"/>
                        </a:lnTo>
                        <a:lnTo>
                          <a:pt x="1146" y="141"/>
                        </a:lnTo>
                        <a:lnTo>
                          <a:pt x="1146" y="143"/>
                        </a:lnTo>
                        <a:lnTo>
                          <a:pt x="1146" y="151"/>
                        </a:lnTo>
                        <a:lnTo>
                          <a:pt x="1142" y="163"/>
                        </a:lnTo>
                        <a:lnTo>
                          <a:pt x="1137" y="175"/>
                        </a:lnTo>
                        <a:lnTo>
                          <a:pt x="1132" y="185"/>
                        </a:lnTo>
                        <a:lnTo>
                          <a:pt x="1127" y="191"/>
                        </a:lnTo>
                        <a:lnTo>
                          <a:pt x="1123" y="195"/>
                        </a:lnTo>
                        <a:lnTo>
                          <a:pt x="1117" y="198"/>
                        </a:lnTo>
                        <a:lnTo>
                          <a:pt x="1112" y="198"/>
                        </a:lnTo>
                        <a:lnTo>
                          <a:pt x="1061" y="201"/>
                        </a:lnTo>
                        <a:lnTo>
                          <a:pt x="1016" y="203"/>
                        </a:lnTo>
                        <a:lnTo>
                          <a:pt x="975" y="204"/>
                        </a:lnTo>
                        <a:lnTo>
                          <a:pt x="931" y="204"/>
                        </a:lnTo>
                        <a:lnTo>
                          <a:pt x="879" y="203"/>
                        </a:lnTo>
                        <a:lnTo>
                          <a:pt x="812" y="200"/>
                        </a:lnTo>
                        <a:lnTo>
                          <a:pt x="726" y="194"/>
                        </a:lnTo>
                        <a:lnTo>
                          <a:pt x="616" y="188"/>
                        </a:lnTo>
                        <a:lnTo>
                          <a:pt x="205" y="173"/>
                        </a:lnTo>
                        <a:lnTo>
                          <a:pt x="179" y="174"/>
                        </a:lnTo>
                        <a:lnTo>
                          <a:pt x="156" y="177"/>
                        </a:lnTo>
                        <a:lnTo>
                          <a:pt x="133" y="180"/>
                        </a:lnTo>
                        <a:lnTo>
                          <a:pt x="115" y="181"/>
                        </a:lnTo>
                        <a:lnTo>
                          <a:pt x="15" y="181"/>
                        </a:lnTo>
                        <a:lnTo>
                          <a:pt x="13" y="180"/>
                        </a:lnTo>
                        <a:lnTo>
                          <a:pt x="8" y="180"/>
                        </a:lnTo>
                        <a:lnTo>
                          <a:pt x="6" y="178"/>
                        </a:lnTo>
                        <a:lnTo>
                          <a:pt x="4" y="175"/>
                        </a:lnTo>
                        <a:lnTo>
                          <a:pt x="1" y="170"/>
                        </a:lnTo>
                        <a:lnTo>
                          <a:pt x="0" y="163"/>
                        </a:lnTo>
                        <a:lnTo>
                          <a:pt x="13" y="12"/>
                        </a:lnTo>
                        <a:lnTo>
                          <a:pt x="14" y="8"/>
                        </a:lnTo>
                        <a:lnTo>
                          <a:pt x="15" y="3"/>
                        </a:lnTo>
                        <a:lnTo>
                          <a:pt x="18" y="2"/>
                        </a:lnTo>
                        <a:lnTo>
                          <a:pt x="23" y="0"/>
                        </a:lnTo>
                        <a:lnTo>
                          <a:pt x="77" y="2"/>
                        </a:lnTo>
                        <a:lnTo>
                          <a:pt x="89" y="3"/>
                        </a:lnTo>
                        <a:lnTo>
                          <a:pt x="101" y="8"/>
                        </a:lnTo>
                        <a:lnTo>
                          <a:pt x="112" y="12"/>
                        </a:lnTo>
                        <a:lnTo>
                          <a:pt x="124" y="19"/>
                        </a:lnTo>
                        <a:lnTo>
                          <a:pt x="210" y="72"/>
                        </a:lnTo>
                        <a:lnTo>
                          <a:pt x="217" y="76"/>
                        </a:lnTo>
                        <a:lnTo>
                          <a:pt x="224" y="79"/>
                        </a:lnTo>
                        <a:lnTo>
                          <a:pt x="232" y="80"/>
                        </a:lnTo>
                        <a:lnTo>
                          <a:pt x="239" y="83"/>
                        </a:lnTo>
                        <a:lnTo>
                          <a:pt x="256" y="84"/>
                        </a:lnTo>
                        <a:lnTo>
                          <a:pt x="273" y="83"/>
                        </a:lnTo>
                        <a:lnTo>
                          <a:pt x="657" y="56"/>
                        </a:lnTo>
                        <a:lnTo>
                          <a:pt x="660" y="62"/>
                        </a:lnTo>
                        <a:lnTo>
                          <a:pt x="682" y="83"/>
                        </a:lnTo>
                        <a:lnTo>
                          <a:pt x="803" y="97"/>
                        </a:lnTo>
                        <a:lnTo>
                          <a:pt x="817" y="97"/>
                        </a:lnTo>
                        <a:lnTo>
                          <a:pt x="832" y="97"/>
                        </a:lnTo>
                        <a:lnTo>
                          <a:pt x="846" y="96"/>
                        </a:lnTo>
                        <a:lnTo>
                          <a:pt x="860" y="93"/>
                        </a:lnTo>
                        <a:lnTo>
                          <a:pt x="873" y="89"/>
                        </a:lnTo>
                        <a:lnTo>
                          <a:pt x="884" y="83"/>
                        </a:lnTo>
                        <a:lnTo>
                          <a:pt x="896" y="77"/>
                        </a:lnTo>
                        <a:lnTo>
                          <a:pt x="904" y="69"/>
                        </a:lnTo>
                        <a:close/>
                      </a:path>
                    </a:pathLst>
                  </a:custGeom>
                  <a:solidFill>
                    <a:srgbClr val="FFFF66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324" name="Freeform 62">
                    <a:extLst>
                      <a:ext uri="{FF2B5EF4-FFF2-40B4-BE49-F238E27FC236}">
                        <a16:creationId xmlns:a16="http://schemas.microsoft.com/office/drawing/2014/main" id="{11899939-BCB2-433A-B097-BD8F11CB1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89413">
                    <a:off x="2332" y="2426"/>
                    <a:ext cx="539" cy="173"/>
                  </a:xfrm>
                  <a:custGeom>
                    <a:avLst/>
                    <a:gdLst>
                      <a:gd name="T0" fmla="*/ 0 w 247"/>
                      <a:gd name="T1" fmla="*/ 2147483646 h 69"/>
                      <a:gd name="T2" fmla="*/ 2147483646 w 247"/>
                      <a:gd name="T3" fmla="*/ 2147483646 h 69"/>
                      <a:gd name="T4" fmla="*/ 2147483646 w 247"/>
                      <a:gd name="T5" fmla="*/ 2147483646 h 69"/>
                      <a:gd name="T6" fmla="*/ 2147483646 w 247"/>
                      <a:gd name="T7" fmla="*/ 2147483646 h 69"/>
                      <a:gd name="T8" fmla="*/ 2147483646 w 247"/>
                      <a:gd name="T9" fmla="*/ 2147483646 h 69"/>
                      <a:gd name="T10" fmla="*/ 2147483646 w 247"/>
                      <a:gd name="T11" fmla="*/ 2147483646 h 69"/>
                      <a:gd name="T12" fmla="*/ 2147483646 w 247"/>
                      <a:gd name="T13" fmla="*/ 2147483646 h 69"/>
                      <a:gd name="T14" fmla="*/ 2147483646 w 247"/>
                      <a:gd name="T15" fmla="*/ 2147483646 h 69"/>
                      <a:gd name="T16" fmla="*/ 2147483646 w 247"/>
                      <a:gd name="T17" fmla="*/ 2147483646 h 69"/>
                      <a:gd name="T18" fmla="*/ 2147483646 w 247"/>
                      <a:gd name="T19" fmla="*/ 2147483646 h 69"/>
                      <a:gd name="T20" fmla="*/ 2147483646 w 247"/>
                      <a:gd name="T21" fmla="*/ 2147483646 h 69"/>
                      <a:gd name="T22" fmla="*/ 2147483646 w 247"/>
                      <a:gd name="T23" fmla="*/ 0 h 69"/>
                      <a:gd name="T24" fmla="*/ 2147483646 w 247"/>
                      <a:gd name="T25" fmla="*/ 2147483646 h 69"/>
                      <a:gd name="T26" fmla="*/ 2147483646 w 247"/>
                      <a:gd name="T27" fmla="*/ 2147483646 h 69"/>
                      <a:gd name="T28" fmla="*/ 0 w 247"/>
                      <a:gd name="T29" fmla="*/ 2147483646 h 69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0" t="0" r="r" b="b"/>
                    <a:pathLst>
                      <a:path w="247" h="69">
                        <a:moveTo>
                          <a:pt x="0" y="19"/>
                        </a:moveTo>
                        <a:lnTo>
                          <a:pt x="15" y="50"/>
                        </a:lnTo>
                        <a:lnTo>
                          <a:pt x="54" y="55"/>
                        </a:lnTo>
                        <a:lnTo>
                          <a:pt x="148" y="69"/>
                        </a:lnTo>
                        <a:lnTo>
                          <a:pt x="241" y="56"/>
                        </a:lnTo>
                        <a:lnTo>
                          <a:pt x="247" y="32"/>
                        </a:lnTo>
                        <a:lnTo>
                          <a:pt x="227" y="25"/>
                        </a:lnTo>
                        <a:lnTo>
                          <a:pt x="206" y="18"/>
                        </a:lnTo>
                        <a:lnTo>
                          <a:pt x="185" y="12"/>
                        </a:lnTo>
                        <a:lnTo>
                          <a:pt x="165" y="6"/>
                        </a:lnTo>
                        <a:lnTo>
                          <a:pt x="148" y="2"/>
                        </a:lnTo>
                        <a:lnTo>
                          <a:pt x="131" y="0"/>
                        </a:lnTo>
                        <a:lnTo>
                          <a:pt x="111" y="2"/>
                        </a:lnTo>
                        <a:lnTo>
                          <a:pt x="89" y="5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chemeClr val="hlink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321" name="Freeform 63">
                  <a:extLst>
                    <a:ext uri="{FF2B5EF4-FFF2-40B4-BE49-F238E27FC236}">
                      <a16:creationId xmlns:a16="http://schemas.microsoft.com/office/drawing/2014/main" id="{0B86E39F-984E-4779-B882-50FF79EB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5353401">
                  <a:off x="2952" y="2567"/>
                  <a:ext cx="720" cy="96"/>
                </a:xfrm>
                <a:custGeom>
                  <a:avLst/>
                  <a:gdLst>
                    <a:gd name="T0" fmla="*/ 0 w 293"/>
                    <a:gd name="T1" fmla="*/ 2147483646 h 33"/>
                    <a:gd name="T2" fmla="*/ 0 w 293"/>
                    <a:gd name="T3" fmla="*/ 2147483646 h 33"/>
                    <a:gd name="T4" fmla="*/ 2147483646 w 293"/>
                    <a:gd name="T5" fmla="*/ 2147483646 h 33"/>
                    <a:gd name="T6" fmla="*/ 2147483646 w 293"/>
                    <a:gd name="T7" fmla="*/ 2147483646 h 33"/>
                    <a:gd name="T8" fmla="*/ 2147483646 w 293"/>
                    <a:gd name="T9" fmla="*/ 2147483646 h 33"/>
                    <a:gd name="T10" fmla="*/ 2147483646 w 293"/>
                    <a:gd name="T11" fmla="*/ 0 h 33"/>
                    <a:gd name="T12" fmla="*/ 2147483646 w 293"/>
                    <a:gd name="T13" fmla="*/ 0 h 33"/>
                    <a:gd name="T14" fmla="*/ 2147483646 w 293"/>
                    <a:gd name="T15" fmla="*/ 2147483646 h 33"/>
                    <a:gd name="T16" fmla="*/ 2147483646 w 293"/>
                    <a:gd name="T17" fmla="*/ 2147483646 h 33"/>
                    <a:gd name="T18" fmla="*/ 2147483646 w 293"/>
                    <a:gd name="T19" fmla="*/ 2147483646 h 33"/>
                    <a:gd name="T20" fmla="*/ 2147483646 w 293"/>
                    <a:gd name="T21" fmla="*/ 2147483646 h 33"/>
                    <a:gd name="T22" fmla="*/ 2147483646 w 293"/>
                    <a:gd name="T23" fmla="*/ 2147483646 h 33"/>
                    <a:gd name="T24" fmla="*/ 2147483646 w 293"/>
                    <a:gd name="T25" fmla="*/ 2147483646 h 33"/>
                    <a:gd name="T26" fmla="*/ 2147483646 w 293"/>
                    <a:gd name="T27" fmla="*/ 2147483646 h 33"/>
                    <a:gd name="T28" fmla="*/ 2147483646 w 293"/>
                    <a:gd name="T29" fmla="*/ 2147483646 h 33"/>
                    <a:gd name="T30" fmla="*/ 2147483646 w 293"/>
                    <a:gd name="T31" fmla="*/ 2147483646 h 33"/>
                    <a:gd name="T32" fmla="*/ 2147483646 w 293"/>
                    <a:gd name="T33" fmla="*/ 2147483646 h 33"/>
                    <a:gd name="T34" fmla="*/ 2147483646 w 293"/>
                    <a:gd name="T35" fmla="*/ 2147483646 h 33"/>
                    <a:gd name="T36" fmla="*/ 2147483646 w 293"/>
                    <a:gd name="T37" fmla="*/ 2147483646 h 33"/>
                    <a:gd name="T38" fmla="*/ 2147483646 w 293"/>
                    <a:gd name="T39" fmla="*/ 2147483646 h 33"/>
                    <a:gd name="T40" fmla="*/ 2147483646 w 293"/>
                    <a:gd name="T41" fmla="*/ 2147483646 h 33"/>
                    <a:gd name="T42" fmla="*/ 2147483646 w 293"/>
                    <a:gd name="T43" fmla="*/ 2147483646 h 33"/>
                    <a:gd name="T44" fmla="*/ 2147483646 w 293"/>
                    <a:gd name="T45" fmla="*/ 2147483646 h 33"/>
                    <a:gd name="T46" fmla="*/ 2147483646 w 293"/>
                    <a:gd name="T47" fmla="*/ 2147483646 h 33"/>
                    <a:gd name="T48" fmla="*/ 2147483646 w 293"/>
                    <a:gd name="T49" fmla="*/ 2147483646 h 33"/>
                    <a:gd name="T50" fmla="*/ 2147483646 w 293"/>
                    <a:gd name="T51" fmla="*/ 2147483646 h 33"/>
                    <a:gd name="T52" fmla="*/ 2147483646 w 293"/>
                    <a:gd name="T53" fmla="*/ 2147483646 h 33"/>
                    <a:gd name="T54" fmla="*/ 0 w 293"/>
                    <a:gd name="T55" fmla="*/ 2147483646 h 33"/>
                    <a:gd name="T56" fmla="*/ 0 w 293"/>
                    <a:gd name="T57" fmla="*/ 2147483646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2" name="Freeform 64">
                  <a:extLst>
                    <a:ext uri="{FF2B5EF4-FFF2-40B4-BE49-F238E27FC236}">
                      <a16:creationId xmlns:a16="http://schemas.microsoft.com/office/drawing/2014/main" id="{57DC2C2E-FA69-41E5-A885-90021B1740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16173530" flipH="1">
                  <a:off x="3167" y="1271"/>
                  <a:ext cx="289" cy="47"/>
                </a:xfrm>
                <a:custGeom>
                  <a:avLst/>
                  <a:gdLst>
                    <a:gd name="T0" fmla="*/ 0 w 293"/>
                    <a:gd name="T1" fmla="*/ 114639 h 33"/>
                    <a:gd name="T2" fmla="*/ 0 w 293"/>
                    <a:gd name="T3" fmla="*/ 111517 h 33"/>
                    <a:gd name="T4" fmla="*/ 80 w 293"/>
                    <a:gd name="T5" fmla="*/ 31638 h 33"/>
                    <a:gd name="T6" fmla="*/ 97 w 293"/>
                    <a:gd name="T7" fmla="*/ 15597 h 33"/>
                    <a:gd name="T8" fmla="*/ 109 w 293"/>
                    <a:gd name="T9" fmla="*/ 15597 h 33"/>
                    <a:gd name="T10" fmla="*/ 129 w 293"/>
                    <a:gd name="T11" fmla="*/ 0 h 33"/>
                    <a:gd name="T12" fmla="*/ 141 w 293"/>
                    <a:gd name="T13" fmla="*/ 0 h 33"/>
                    <a:gd name="T14" fmla="*/ 157 w 293"/>
                    <a:gd name="T15" fmla="*/ 15597 h 33"/>
                    <a:gd name="T16" fmla="*/ 170 w 293"/>
                    <a:gd name="T17" fmla="*/ 22214 h 33"/>
                    <a:gd name="T18" fmla="*/ 181 w 293"/>
                    <a:gd name="T19" fmla="*/ 31638 h 33"/>
                    <a:gd name="T20" fmla="*/ 190 w 293"/>
                    <a:gd name="T21" fmla="*/ 47020 h 33"/>
                    <a:gd name="T22" fmla="*/ 198 w 293"/>
                    <a:gd name="T23" fmla="*/ 64176 h 33"/>
                    <a:gd name="T24" fmla="*/ 204 w 293"/>
                    <a:gd name="T25" fmla="*/ 80491 h 33"/>
                    <a:gd name="T26" fmla="*/ 207 w 293"/>
                    <a:gd name="T27" fmla="*/ 95379 h 33"/>
                    <a:gd name="T28" fmla="*/ 208 w 293"/>
                    <a:gd name="T29" fmla="*/ 114639 h 33"/>
                    <a:gd name="T30" fmla="*/ 207 w 293"/>
                    <a:gd name="T31" fmla="*/ 130179 h 33"/>
                    <a:gd name="T32" fmla="*/ 204 w 293"/>
                    <a:gd name="T33" fmla="*/ 150802 h 33"/>
                    <a:gd name="T34" fmla="*/ 198 w 293"/>
                    <a:gd name="T35" fmla="*/ 163274 h 33"/>
                    <a:gd name="T36" fmla="*/ 190 w 293"/>
                    <a:gd name="T37" fmla="*/ 185406 h 33"/>
                    <a:gd name="T38" fmla="*/ 181 w 293"/>
                    <a:gd name="T39" fmla="*/ 197410 h 33"/>
                    <a:gd name="T40" fmla="*/ 170 w 293"/>
                    <a:gd name="T41" fmla="*/ 208775 h 33"/>
                    <a:gd name="T42" fmla="*/ 157 w 293"/>
                    <a:gd name="T43" fmla="*/ 224955 h 33"/>
                    <a:gd name="T44" fmla="*/ 141 w 293"/>
                    <a:gd name="T45" fmla="*/ 226208 h 33"/>
                    <a:gd name="T46" fmla="*/ 130 w 293"/>
                    <a:gd name="T47" fmla="*/ 226208 h 33"/>
                    <a:gd name="T48" fmla="*/ 109 w 293"/>
                    <a:gd name="T49" fmla="*/ 226208 h 33"/>
                    <a:gd name="T50" fmla="*/ 97 w 293"/>
                    <a:gd name="T51" fmla="*/ 224955 h 33"/>
                    <a:gd name="T52" fmla="*/ 80 w 293"/>
                    <a:gd name="T53" fmla="*/ 197410 h 33"/>
                    <a:gd name="T54" fmla="*/ 0 w 293"/>
                    <a:gd name="T55" fmla="*/ 114639 h 33"/>
                    <a:gd name="T56" fmla="*/ 0 w 293"/>
                    <a:gd name="T57" fmla="*/ 114639 h 3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93" h="33">
                      <a:moveTo>
                        <a:pt x="0" y="17"/>
                      </a:moveTo>
                      <a:lnTo>
                        <a:pt x="0" y="16"/>
                      </a:lnTo>
                      <a:lnTo>
                        <a:pt x="105" y="4"/>
                      </a:lnTo>
                      <a:lnTo>
                        <a:pt x="135" y="2"/>
                      </a:lnTo>
                      <a:lnTo>
                        <a:pt x="159" y="2"/>
                      </a:lnTo>
                      <a:lnTo>
                        <a:pt x="179" y="0"/>
                      </a:lnTo>
                      <a:lnTo>
                        <a:pt x="195" y="0"/>
                      </a:lnTo>
                      <a:lnTo>
                        <a:pt x="219" y="2"/>
                      </a:lnTo>
                      <a:lnTo>
                        <a:pt x="239" y="3"/>
                      </a:lnTo>
                      <a:lnTo>
                        <a:pt x="256" y="4"/>
                      </a:lnTo>
                      <a:lnTo>
                        <a:pt x="269" y="7"/>
                      </a:lnTo>
                      <a:lnTo>
                        <a:pt x="279" y="9"/>
                      </a:lnTo>
                      <a:lnTo>
                        <a:pt x="287" y="12"/>
                      </a:lnTo>
                      <a:lnTo>
                        <a:pt x="291" y="14"/>
                      </a:lnTo>
                      <a:lnTo>
                        <a:pt x="293" y="17"/>
                      </a:lnTo>
                      <a:lnTo>
                        <a:pt x="291" y="19"/>
                      </a:lnTo>
                      <a:lnTo>
                        <a:pt x="287" y="22"/>
                      </a:lnTo>
                      <a:lnTo>
                        <a:pt x="279" y="24"/>
                      </a:lnTo>
                      <a:lnTo>
                        <a:pt x="269" y="27"/>
                      </a:lnTo>
                      <a:lnTo>
                        <a:pt x="256" y="29"/>
                      </a:lnTo>
                      <a:lnTo>
                        <a:pt x="239" y="30"/>
                      </a:lnTo>
                      <a:lnTo>
                        <a:pt x="219" y="32"/>
                      </a:lnTo>
                      <a:lnTo>
                        <a:pt x="195" y="33"/>
                      </a:lnTo>
                      <a:lnTo>
                        <a:pt x="180" y="33"/>
                      </a:lnTo>
                      <a:lnTo>
                        <a:pt x="159" y="33"/>
                      </a:lnTo>
                      <a:lnTo>
                        <a:pt x="135" y="32"/>
                      </a:lnTo>
                      <a:lnTo>
                        <a:pt x="105" y="29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C00"/>
                </a:solidFill>
                <a:ln w="1588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19" name="Line 65">
                <a:extLst>
                  <a:ext uri="{FF2B5EF4-FFF2-40B4-BE49-F238E27FC236}">
                    <a16:creationId xmlns:a16="http://schemas.microsoft.com/office/drawing/2014/main" id="{A6D08FF0-BAD7-4A2C-9175-6EFB58E2A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6" y="822"/>
                <a:ext cx="21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316" name="AutoShape 66">
              <a:extLst>
                <a:ext uri="{FF2B5EF4-FFF2-40B4-BE49-F238E27FC236}">
                  <a16:creationId xmlns:a16="http://schemas.microsoft.com/office/drawing/2014/main" id="{5B74B8BA-9E30-41AC-9347-DA950FC0444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988" y="1620"/>
              <a:ext cx="72" cy="9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17" name="Line 67">
              <a:extLst>
                <a:ext uri="{FF2B5EF4-FFF2-40B4-BE49-F238E27FC236}">
                  <a16:creationId xmlns:a16="http://schemas.microsoft.com/office/drawing/2014/main" id="{50F1DB3B-3348-49B5-B642-831917D4D5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405C96B8-6B68-49F6-A1C3-CFBD1DC86A41}"/>
              </a:ext>
            </a:extLst>
          </p:cNvPr>
          <p:cNvGrpSpPr/>
          <p:nvPr/>
        </p:nvGrpSpPr>
        <p:grpSpPr>
          <a:xfrm rot="11414346">
            <a:off x="3278256" y="1427155"/>
            <a:ext cx="363957" cy="701627"/>
            <a:chOff x="5307286" y="2854589"/>
            <a:chExt cx="363957" cy="701627"/>
          </a:xfrm>
        </p:grpSpPr>
        <p:sp>
          <p:nvSpPr>
            <p:cNvPr id="326" name="Arc 153">
              <a:extLst>
                <a:ext uri="{FF2B5EF4-FFF2-40B4-BE49-F238E27FC236}">
                  <a16:creationId xmlns:a16="http://schemas.microsoft.com/office/drawing/2014/main" id="{5430888C-F3FF-499B-9EDC-5CF7A6B881F0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AutoShape 154">
              <a:extLst>
                <a:ext uri="{FF2B5EF4-FFF2-40B4-BE49-F238E27FC236}">
                  <a16:creationId xmlns:a16="http://schemas.microsoft.com/office/drawing/2014/main" id="{6645CB38-F83D-4B44-AA0A-9D0E46611CB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28" name="Gruppieren 327">
            <a:extLst>
              <a:ext uri="{FF2B5EF4-FFF2-40B4-BE49-F238E27FC236}">
                <a16:creationId xmlns:a16="http://schemas.microsoft.com/office/drawing/2014/main" id="{44A54220-00EB-4C0B-8784-51B6E0ED1AAC}"/>
              </a:ext>
            </a:extLst>
          </p:cNvPr>
          <p:cNvGrpSpPr/>
          <p:nvPr/>
        </p:nvGrpSpPr>
        <p:grpSpPr>
          <a:xfrm rot="16574988">
            <a:off x="4912378" y="1124586"/>
            <a:ext cx="363957" cy="701627"/>
            <a:chOff x="5307286" y="2854589"/>
            <a:chExt cx="363957" cy="701627"/>
          </a:xfrm>
        </p:grpSpPr>
        <p:sp>
          <p:nvSpPr>
            <p:cNvPr id="329" name="Arc 153">
              <a:extLst>
                <a:ext uri="{FF2B5EF4-FFF2-40B4-BE49-F238E27FC236}">
                  <a16:creationId xmlns:a16="http://schemas.microsoft.com/office/drawing/2014/main" id="{C9A72803-9945-4561-BFC2-986870F6C7F3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AutoShape 154">
              <a:extLst>
                <a:ext uri="{FF2B5EF4-FFF2-40B4-BE49-F238E27FC236}">
                  <a16:creationId xmlns:a16="http://schemas.microsoft.com/office/drawing/2014/main" id="{7B03A74A-844D-4D34-AA3A-71DB4950E44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331" name="Gruppieren 330">
            <a:extLst>
              <a:ext uri="{FF2B5EF4-FFF2-40B4-BE49-F238E27FC236}">
                <a16:creationId xmlns:a16="http://schemas.microsoft.com/office/drawing/2014/main" id="{A8AE197B-9C75-4A39-A16A-448AFCC6A4A0}"/>
              </a:ext>
            </a:extLst>
          </p:cNvPr>
          <p:cNvGrpSpPr/>
          <p:nvPr/>
        </p:nvGrpSpPr>
        <p:grpSpPr>
          <a:xfrm rot="21136465">
            <a:off x="5274591" y="2721162"/>
            <a:ext cx="363957" cy="701627"/>
            <a:chOff x="5307286" y="2854589"/>
            <a:chExt cx="363957" cy="701627"/>
          </a:xfrm>
        </p:grpSpPr>
        <p:sp>
          <p:nvSpPr>
            <p:cNvPr id="332" name="Arc 153">
              <a:extLst>
                <a:ext uri="{FF2B5EF4-FFF2-40B4-BE49-F238E27FC236}">
                  <a16:creationId xmlns:a16="http://schemas.microsoft.com/office/drawing/2014/main" id="{0AF84E44-6758-46B8-B4EB-FE17A728E8EB}"/>
                </a:ext>
              </a:extLst>
            </p:cNvPr>
            <p:cNvSpPr>
              <a:spLocks/>
            </p:cNvSpPr>
            <p:nvPr/>
          </p:nvSpPr>
          <p:spPr bwMode="auto">
            <a:xfrm rot="15841320" flipH="1">
              <a:off x="5081951" y="3079924"/>
              <a:ext cx="673687" cy="223017"/>
            </a:xfrm>
            <a:custGeom>
              <a:avLst/>
              <a:gdLst>
                <a:gd name="T0" fmla="*/ 0 w 21600"/>
                <a:gd name="T1" fmla="*/ 0 h 14058"/>
                <a:gd name="T2" fmla="*/ 0 w 21600"/>
                <a:gd name="T3" fmla="*/ 0 h 14058"/>
                <a:gd name="T4" fmla="*/ 0 w 21600"/>
                <a:gd name="T5" fmla="*/ 0 h 140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00" h="14058" fill="none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</a:path>
                <a:path w="21600" h="14058" stroke="0" extrusionOk="0">
                  <a:moveTo>
                    <a:pt x="16399" y="0"/>
                  </a:moveTo>
                  <a:cubicBezTo>
                    <a:pt x="19755" y="3915"/>
                    <a:pt x="21600" y="8901"/>
                    <a:pt x="21600" y="14058"/>
                  </a:cubicBezTo>
                  <a:lnTo>
                    <a:pt x="0" y="14058"/>
                  </a:lnTo>
                  <a:lnTo>
                    <a:pt x="16399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AutoShape 154">
              <a:extLst>
                <a:ext uri="{FF2B5EF4-FFF2-40B4-BE49-F238E27FC236}">
                  <a16:creationId xmlns:a16="http://schemas.microsoft.com/office/drawing/2014/main" id="{E3AC24E7-316B-43BE-B386-DA2367ECFBA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041320">
              <a:off x="5575858" y="3460832"/>
              <a:ext cx="88643" cy="10212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09" name="Group 18">
            <a:extLst>
              <a:ext uri="{FF2B5EF4-FFF2-40B4-BE49-F238E27FC236}">
                <a16:creationId xmlns:a16="http://schemas.microsoft.com/office/drawing/2014/main" id="{C5ED6771-0095-4FF8-80DB-892A2B8B7617}"/>
              </a:ext>
            </a:extLst>
          </p:cNvPr>
          <p:cNvGrpSpPr>
            <a:grpSpLocks/>
          </p:cNvGrpSpPr>
          <p:nvPr/>
        </p:nvGrpSpPr>
        <p:grpSpPr bwMode="auto">
          <a:xfrm rot="19015255" flipH="1">
            <a:off x="4817404" y="1117503"/>
            <a:ext cx="311101" cy="490426"/>
            <a:chOff x="2820" y="264"/>
            <a:chExt cx="420" cy="1452"/>
          </a:xfrm>
        </p:grpSpPr>
        <p:sp>
          <p:nvSpPr>
            <p:cNvPr id="110" name="Line 19">
              <a:extLst>
                <a:ext uri="{FF2B5EF4-FFF2-40B4-BE49-F238E27FC236}">
                  <a16:creationId xmlns:a16="http://schemas.microsoft.com/office/drawing/2014/main" id="{C7BB10BD-339E-4C73-94BB-EEF7567B0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11" name="Group 20">
              <a:extLst>
                <a:ext uri="{FF2B5EF4-FFF2-40B4-BE49-F238E27FC236}">
                  <a16:creationId xmlns:a16="http://schemas.microsoft.com/office/drawing/2014/main" id="{413D0048-E025-473F-AE25-FC5C8A2D0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12" name="Group 21">
                <a:extLst>
                  <a:ext uri="{FF2B5EF4-FFF2-40B4-BE49-F238E27FC236}">
                    <a16:creationId xmlns:a16="http://schemas.microsoft.com/office/drawing/2014/main" id="{08D75CFE-5D86-4CB8-ABD0-6C7742E82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18" name="Group 22">
                  <a:extLst>
                    <a:ext uri="{FF2B5EF4-FFF2-40B4-BE49-F238E27FC236}">
                      <a16:creationId xmlns:a16="http://schemas.microsoft.com/office/drawing/2014/main" id="{79A31CA3-370F-45DB-9961-E90B0338F5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28" name="Group 23">
                    <a:extLst>
                      <a:ext uri="{FF2B5EF4-FFF2-40B4-BE49-F238E27FC236}">
                        <a16:creationId xmlns:a16="http://schemas.microsoft.com/office/drawing/2014/main" id="{56C09BD2-C5E1-4312-B7A5-E328D6B394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48" name="Freeform 24">
                      <a:extLst>
                        <a:ext uri="{FF2B5EF4-FFF2-40B4-BE49-F238E27FC236}">
                          <a16:creationId xmlns:a16="http://schemas.microsoft.com/office/drawing/2014/main" id="{19ADC69E-6A63-46D6-9AC3-B453E8D0D09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58" name="Freeform 25">
                      <a:extLst>
                        <a:ext uri="{FF2B5EF4-FFF2-40B4-BE49-F238E27FC236}">
                          <a16:creationId xmlns:a16="http://schemas.microsoft.com/office/drawing/2014/main" id="{F800E566-C35A-4D24-B66B-08113C18E88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29" name="Freeform 26">
                    <a:extLst>
                      <a:ext uri="{FF2B5EF4-FFF2-40B4-BE49-F238E27FC236}">
                        <a16:creationId xmlns:a16="http://schemas.microsoft.com/office/drawing/2014/main" id="{4E01A502-FF46-4B87-9318-5F0441D5CF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27">
                    <a:extLst>
                      <a:ext uri="{FF2B5EF4-FFF2-40B4-BE49-F238E27FC236}">
                        <a16:creationId xmlns:a16="http://schemas.microsoft.com/office/drawing/2014/main" id="{1CA7D6A2-2B40-4FDD-9E94-E92224EBD4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23" name="Line 28">
                  <a:extLst>
                    <a:ext uri="{FF2B5EF4-FFF2-40B4-BE49-F238E27FC236}">
                      <a16:creationId xmlns:a16="http://schemas.microsoft.com/office/drawing/2014/main" id="{B04BE647-FA9D-4BB7-A30E-CF272538E9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13" name="AutoShape 29">
                <a:extLst>
                  <a:ext uri="{FF2B5EF4-FFF2-40B4-BE49-F238E27FC236}">
                    <a16:creationId xmlns:a16="http://schemas.microsoft.com/office/drawing/2014/main" id="{F36F7E03-88B9-4E5E-B71A-86270CC4A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15" name="Line 30">
                <a:extLst>
                  <a:ext uri="{FF2B5EF4-FFF2-40B4-BE49-F238E27FC236}">
                    <a16:creationId xmlns:a16="http://schemas.microsoft.com/office/drawing/2014/main" id="{EF12DF5E-8203-4964-A367-FDBF4214A0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159" name="Group 31">
            <a:extLst>
              <a:ext uri="{FF2B5EF4-FFF2-40B4-BE49-F238E27FC236}">
                <a16:creationId xmlns:a16="http://schemas.microsoft.com/office/drawing/2014/main" id="{44735180-85E3-4F48-B5AD-B2530C2DB162}"/>
              </a:ext>
            </a:extLst>
          </p:cNvPr>
          <p:cNvGrpSpPr>
            <a:grpSpLocks/>
          </p:cNvGrpSpPr>
          <p:nvPr/>
        </p:nvGrpSpPr>
        <p:grpSpPr bwMode="auto">
          <a:xfrm rot="8087527" flipH="1" flipV="1">
            <a:off x="5396691" y="1691855"/>
            <a:ext cx="311079" cy="490461"/>
            <a:chOff x="2820" y="264"/>
            <a:chExt cx="420" cy="1452"/>
          </a:xfrm>
        </p:grpSpPr>
        <p:sp>
          <p:nvSpPr>
            <p:cNvPr id="160" name="Line 32">
              <a:extLst>
                <a:ext uri="{FF2B5EF4-FFF2-40B4-BE49-F238E27FC236}">
                  <a16:creationId xmlns:a16="http://schemas.microsoft.com/office/drawing/2014/main" id="{946BE7A7-82B8-4076-86A6-21AB0AA272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161" name="Group 33">
              <a:extLst>
                <a:ext uri="{FF2B5EF4-FFF2-40B4-BE49-F238E27FC236}">
                  <a16:creationId xmlns:a16="http://schemas.microsoft.com/office/drawing/2014/main" id="{00B45157-B022-4CA0-93AF-1A8D38491E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186" name="Group 34">
                <a:extLst>
                  <a:ext uri="{FF2B5EF4-FFF2-40B4-BE49-F238E27FC236}">
                    <a16:creationId xmlns:a16="http://schemas.microsoft.com/office/drawing/2014/main" id="{09B9FD8F-5461-4888-B59B-7EDBFEBF39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189" name="Group 35">
                  <a:extLst>
                    <a:ext uri="{FF2B5EF4-FFF2-40B4-BE49-F238E27FC236}">
                      <a16:creationId xmlns:a16="http://schemas.microsoft.com/office/drawing/2014/main" id="{B42F9BED-B509-4EA2-8931-B78D62E6D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191" name="Group 36">
                    <a:extLst>
                      <a:ext uri="{FF2B5EF4-FFF2-40B4-BE49-F238E27FC236}">
                        <a16:creationId xmlns:a16="http://schemas.microsoft.com/office/drawing/2014/main" id="{5C947719-727C-4027-AE63-D8D7E33724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194" name="Freeform 37">
                      <a:extLst>
                        <a:ext uri="{FF2B5EF4-FFF2-40B4-BE49-F238E27FC236}">
                          <a16:creationId xmlns:a16="http://schemas.microsoft.com/office/drawing/2014/main" id="{BEE8D518-8703-4661-8E05-F18F6A006F6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195" name="Freeform 38">
                      <a:extLst>
                        <a:ext uri="{FF2B5EF4-FFF2-40B4-BE49-F238E27FC236}">
                          <a16:creationId xmlns:a16="http://schemas.microsoft.com/office/drawing/2014/main" id="{80FBB618-C5D7-49D0-A1FA-FB32036688F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192" name="Freeform 39">
                    <a:extLst>
                      <a:ext uri="{FF2B5EF4-FFF2-40B4-BE49-F238E27FC236}">
                        <a16:creationId xmlns:a16="http://schemas.microsoft.com/office/drawing/2014/main" id="{D3EC2C1E-3F94-4536-A0EE-1755047EC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93" name="Freeform 40">
                    <a:extLst>
                      <a:ext uri="{FF2B5EF4-FFF2-40B4-BE49-F238E27FC236}">
                        <a16:creationId xmlns:a16="http://schemas.microsoft.com/office/drawing/2014/main" id="{15DE9421-878E-4337-B8E6-7E2F2A2674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190" name="Line 41">
                  <a:extLst>
                    <a:ext uri="{FF2B5EF4-FFF2-40B4-BE49-F238E27FC236}">
                      <a16:creationId xmlns:a16="http://schemas.microsoft.com/office/drawing/2014/main" id="{40C31FFD-AAC9-4DC2-B48A-820FC19081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187" name="AutoShape 42">
                <a:extLst>
                  <a:ext uri="{FF2B5EF4-FFF2-40B4-BE49-F238E27FC236}">
                    <a16:creationId xmlns:a16="http://schemas.microsoft.com/office/drawing/2014/main" id="{8A2A3CF2-7C5C-4EC6-9F7A-CEF23EE83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88" name="Line 43">
                <a:extLst>
                  <a:ext uri="{FF2B5EF4-FFF2-40B4-BE49-F238E27FC236}">
                    <a16:creationId xmlns:a16="http://schemas.microsoft.com/office/drawing/2014/main" id="{18B43E84-1157-4D88-88AD-180C6108F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08" name="Group 31">
            <a:extLst>
              <a:ext uri="{FF2B5EF4-FFF2-40B4-BE49-F238E27FC236}">
                <a16:creationId xmlns:a16="http://schemas.microsoft.com/office/drawing/2014/main" id="{CE6D2939-6E59-4C91-86D1-C5ACE27A6DB2}"/>
              </a:ext>
            </a:extLst>
          </p:cNvPr>
          <p:cNvGrpSpPr>
            <a:grpSpLocks/>
          </p:cNvGrpSpPr>
          <p:nvPr/>
        </p:nvGrpSpPr>
        <p:grpSpPr bwMode="auto">
          <a:xfrm rot="13161004" flipH="1" flipV="1">
            <a:off x="5477178" y="2655483"/>
            <a:ext cx="311079" cy="490461"/>
            <a:chOff x="2820" y="264"/>
            <a:chExt cx="420" cy="1452"/>
          </a:xfrm>
        </p:grpSpPr>
        <p:sp>
          <p:nvSpPr>
            <p:cNvPr id="209" name="Line 32">
              <a:extLst>
                <a:ext uri="{FF2B5EF4-FFF2-40B4-BE49-F238E27FC236}">
                  <a16:creationId xmlns:a16="http://schemas.microsoft.com/office/drawing/2014/main" id="{0BAA8E90-C2B1-45F8-A620-252798E9D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10" name="Group 33">
              <a:extLst>
                <a:ext uri="{FF2B5EF4-FFF2-40B4-BE49-F238E27FC236}">
                  <a16:creationId xmlns:a16="http://schemas.microsoft.com/office/drawing/2014/main" id="{85EF0D0A-9D43-4B63-B1B9-75053BB46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11" name="Group 34">
                <a:extLst>
                  <a:ext uri="{FF2B5EF4-FFF2-40B4-BE49-F238E27FC236}">
                    <a16:creationId xmlns:a16="http://schemas.microsoft.com/office/drawing/2014/main" id="{2D18A11E-E25A-4687-92E2-F76B9BC864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14" name="Group 35">
                  <a:extLst>
                    <a:ext uri="{FF2B5EF4-FFF2-40B4-BE49-F238E27FC236}">
                      <a16:creationId xmlns:a16="http://schemas.microsoft.com/office/drawing/2014/main" id="{D2C3EB73-5538-4879-BA02-744FD1130C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16" name="Group 36">
                    <a:extLst>
                      <a:ext uri="{FF2B5EF4-FFF2-40B4-BE49-F238E27FC236}">
                        <a16:creationId xmlns:a16="http://schemas.microsoft.com/office/drawing/2014/main" id="{9D165355-BC7E-4B25-A384-FEF7D4D695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19" name="Freeform 37">
                      <a:extLst>
                        <a:ext uri="{FF2B5EF4-FFF2-40B4-BE49-F238E27FC236}">
                          <a16:creationId xmlns:a16="http://schemas.microsoft.com/office/drawing/2014/main" id="{F54CAF94-622F-49A4-82A1-1B23856D61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20" name="Freeform 38">
                      <a:extLst>
                        <a:ext uri="{FF2B5EF4-FFF2-40B4-BE49-F238E27FC236}">
                          <a16:creationId xmlns:a16="http://schemas.microsoft.com/office/drawing/2014/main" id="{FD0A2D21-F636-4079-B98F-8A020D6C574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17" name="Freeform 39">
                    <a:extLst>
                      <a:ext uri="{FF2B5EF4-FFF2-40B4-BE49-F238E27FC236}">
                        <a16:creationId xmlns:a16="http://schemas.microsoft.com/office/drawing/2014/main" id="{C238F4D7-D042-4EF7-9C39-2A6741064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18" name="Freeform 40">
                    <a:extLst>
                      <a:ext uri="{FF2B5EF4-FFF2-40B4-BE49-F238E27FC236}">
                        <a16:creationId xmlns:a16="http://schemas.microsoft.com/office/drawing/2014/main" id="{1B34D65C-3651-4B81-9CA8-A758A77585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15" name="Line 41">
                  <a:extLst>
                    <a:ext uri="{FF2B5EF4-FFF2-40B4-BE49-F238E27FC236}">
                      <a16:creationId xmlns:a16="http://schemas.microsoft.com/office/drawing/2014/main" id="{EAD54620-77A6-41D4-8F09-3C594F9877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12" name="AutoShape 42">
                <a:extLst>
                  <a:ext uri="{FF2B5EF4-FFF2-40B4-BE49-F238E27FC236}">
                    <a16:creationId xmlns:a16="http://schemas.microsoft.com/office/drawing/2014/main" id="{4719807E-6165-4B43-8B75-4D964B274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3" name="Line 43">
                <a:extLst>
                  <a:ext uri="{FF2B5EF4-FFF2-40B4-BE49-F238E27FC236}">
                    <a16:creationId xmlns:a16="http://schemas.microsoft.com/office/drawing/2014/main" id="{105FD107-202D-4D32-BF2D-A299D306AC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221" name="Group 18">
            <a:extLst>
              <a:ext uri="{FF2B5EF4-FFF2-40B4-BE49-F238E27FC236}">
                <a16:creationId xmlns:a16="http://schemas.microsoft.com/office/drawing/2014/main" id="{5AE9FC23-B761-46B9-8C79-95BF54D42050}"/>
              </a:ext>
            </a:extLst>
          </p:cNvPr>
          <p:cNvGrpSpPr>
            <a:grpSpLocks/>
          </p:cNvGrpSpPr>
          <p:nvPr/>
        </p:nvGrpSpPr>
        <p:grpSpPr bwMode="auto">
          <a:xfrm rot="2658455" flipH="1">
            <a:off x="4888812" y="3331946"/>
            <a:ext cx="311079" cy="490461"/>
            <a:chOff x="2820" y="264"/>
            <a:chExt cx="420" cy="1452"/>
          </a:xfrm>
        </p:grpSpPr>
        <p:sp>
          <p:nvSpPr>
            <p:cNvPr id="222" name="Line 19">
              <a:extLst>
                <a:ext uri="{FF2B5EF4-FFF2-40B4-BE49-F238E27FC236}">
                  <a16:creationId xmlns:a16="http://schemas.microsoft.com/office/drawing/2014/main" id="{28DB6E31-31C4-400D-A39F-39FC581D7F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0" y="1620"/>
              <a:ext cx="20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223" name="Group 20">
              <a:extLst>
                <a:ext uri="{FF2B5EF4-FFF2-40B4-BE49-F238E27FC236}">
                  <a16:creationId xmlns:a16="http://schemas.microsoft.com/office/drawing/2014/main" id="{C7F16D93-9BBD-4361-8301-EDACEB4C1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40" y="264"/>
              <a:ext cx="300" cy="1452"/>
              <a:chOff x="2940" y="264"/>
              <a:chExt cx="300" cy="1452"/>
            </a:xfrm>
          </p:grpSpPr>
          <p:grpSp>
            <p:nvGrpSpPr>
              <p:cNvPr id="224" name="Group 21">
                <a:extLst>
                  <a:ext uri="{FF2B5EF4-FFF2-40B4-BE49-F238E27FC236}">
                    <a16:creationId xmlns:a16="http://schemas.microsoft.com/office/drawing/2014/main" id="{9D0A2CC2-3C03-4B27-90B8-744745B061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0" y="264"/>
                <a:ext cx="252" cy="1368"/>
                <a:chOff x="3024" y="732"/>
                <a:chExt cx="252" cy="1368"/>
              </a:xfrm>
            </p:grpSpPr>
            <p:grpSp>
              <p:nvGrpSpPr>
                <p:cNvPr id="227" name="Group 22">
                  <a:extLst>
                    <a:ext uri="{FF2B5EF4-FFF2-40B4-BE49-F238E27FC236}">
                      <a16:creationId xmlns:a16="http://schemas.microsoft.com/office/drawing/2014/main" id="{B0F1302B-97E1-4E14-A396-8BDBF06B4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024" y="732"/>
                  <a:ext cx="252" cy="1368"/>
                  <a:chOff x="3168" y="1008"/>
                  <a:chExt cx="484" cy="2448"/>
                </a:xfrm>
              </p:grpSpPr>
              <p:grpSp>
                <p:nvGrpSpPr>
                  <p:cNvPr id="229" name="Group 23">
                    <a:extLst>
                      <a:ext uri="{FF2B5EF4-FFF2-40B4-BE49-F238E27FC236}">
                        <a16:creationId xmlns:a16="http://schemas.microsoft.com/office/drawing/2014/main" id="{779FF2D3-E587-4187-99E3-9851065547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3168" y="1008"/>
                    <a:ext cx="484" cy="2448"/>
                    <a:chOff x="2256" y="864"/>
                    <a:chExt cx="532" cy="2448"/>
                  </a:xfrm>
                </p:grpSpPr>
                <p:sp>
                  <p:nvSpPr>
                    <p:cNvPr id="232" name="Freeform 24">
                      <a:extLst>
                        <a:ext uri="{FF2B5EF4-FFF2-40B4-BE49-F238E27FC236}">
                          <a16:creationId xmlns:a16="http://schemas.microsoft.com/office/drawing/2014/main" id="{F8B5A8EA-98A7-486C-BE29-FCFE9AB05823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1298" y="1822"/>
                      <a:ext cx="2448" cy="532"/>
                    </a:xfrm>
                    <a:custGeom>
                      <a:avLst/>
                      <a:gdLst>
                        <a:gd name="T0" fmla="*/ 2147483646 w 1153"/>
                        <a:gd name="T1" fmla="*/ 2147483646 h 204"/>
                        <a:gd name="T2" fmla="*/ 2147483646 w 1153"/>
                        <a:gd name="T3" fmla="*/ 2147483646 h 204"/>
                        <a:gd name="T4" fmla="*/ 2147483646 w 1153"/>
                        <a:gd name="T5" fmla="*/ 2147483646 h 204"/>
                        <a:gd name="T6" fmla="*/ 2147483646 w 1153"/>
                        <a:gd name="T7" fmla="*/ 2147483646 h 204"/>
                        <a:gd name="T8" fmla="*/ 2147483646 w 1153"/>
                        <a:gd name="T9" fmla="*/ 2147483646 h 204"/>
                        <a:gd name="T10" fmla="*/ 2147483646 w 1153"/>
                        <a:gd name="T11" fmla="*/ 2147483646 h 204"/>
                        <a:gd name="T12" fmla="*/ 2147483646 w 1153"/>
                        <a:gd name="T13" fmla="*/ 2147483646 h 204"/>
                        <a:gd name="T14" fmla="*/ 2147483646 w 1153"/>
                        <a:gd name="T15" fmla="*/ 2147483646 h 204"/>
                        <a:gd name="T16" fmla="*/ 2147483646 w 1153"/>
                        <a:gd name="T17" fmla="*/ 2147483646 h 204"/>
                        <a:gd name="T18" fmla="*/ 2147483646 w 1153"/>
                        <a:gd name="T19" fmla="*/ 2147483646 h 204"/>
                        <a:gd name="T20" fmla="*/ 2147483646 w 1153"/>
                        <a:gd name="T21" fmla="*/ 2147483646 h 204"/>
                        <a:gd name="T22" fmla="*/ 2147483646 w 1153"/>
                        <a:gd name="T23" fmla="*/ 2147483646 h 204"/>
                        <a:gd name="T24" fmla="*/ 2147483646 w 1153"/>
                        <a:gd name="T25" fmla="*/ 2147483646 h 204"/>
                        <a:gd name="T26" fmla="*/ 2147483646 w 1153"/>
                        <a:gd name="T27" fmla="*/ 2147483646 h 204"/>
                        <a:gd name="T28" fmla="*/ 2147483646 w 1153"/>
                        <a:gd name="T29" fmla="*/ 2147483646 h 204"/>
                        <a:gd name="T30" fmla="*/ 2147483646 w 1153"/>
                        <a:gd name="T31" fmla="*/ 2147483646 h 204"/>
                        <a:gd name="T32" fmla="*/ 2147483646 w 1153"/>
                        <a:gd name="T33" fmla="*/ 2147483646 h 204"/>
                        <a:gd name="T34" fmla="*/ 2147483646 w 1153"/>
                        <a:gd name="T35" fmla="*/ 2147483646 h 204"/>
                        <a:gd name="T36" fmla="*/ 2147483646 w 1153"/>
                        <a:gd name="T37" fmla="*/ 2147483646 h 204"/>
                        <a:gd name="T38" fmla="*/ 2147483646 w 1153"/>
                        <a:gd name="T39" fmla="*/ 2147483646 h 204"/>
                        <a:gd name="T40" fmla="*/ 2147483646 w 1153"/>
                        <a:gd name="T41" fmla="*/ 2147483646 h 204"/>
                        <a:gd name="T42" fmla="*/ 1184487864 w 1153"/>
                        <a:gd name="T43" fmla="*/ 2147483646 h 204"/>
                        <a:gd name="T44" fmla="*/ 557889913 w 1153"/>
                        <a:gd name="T45" fmla="*/ 2147483646 h 204"/>
                        <a:gd name="T46" fmla="*/ 0 w 1153"/>
                        <a:gd name="T47" fmla="*/ 2147483646 h 204"/>
                        <a:gd name="T48" fmla="*/ 2128127511 w 1153"/>
                        <a:gd name="T49" fmla="*/ 2147483646 h 204"/>
                        <a:gd name="T50" fmla="*/ 2147483646 w 1153"/>
                        <a:gd name="T51" fmla="*/ 2147483646 h 204"/>
                        <a:gd name="T52" fmla="*/ 2147483646 w 1153"/>
                        <a:gd name="T53" fmla="*/ 2147483646 h 204"/>
                        <a:gd name="T54" fmla="*/ 2147483646 w 1153"/>
                        <a:gd name="T55" fmla="*/ 2147483646 h 204"/>
                        <a:gd name="T56" fmla="*/ 2147483646 w 1153"/>
                        <a:gd name="T57" fmla="*/ 2147483646 h 204"/>
                        <a:gd name="T58" fmla="*/ 2147483646 w 1153"/>
                        <a:gd name="T59" fmla="*/ 2147483646 h 204"/>
                        <a:gd name="T60" fmla="*/ 2147483646 w 1153"/>
                        <a:gd name="T61" fmla="*/ 2147483646 h 204"/>
                        <a:gd name="T62" fmla="*/ 2147483646 w 1153"/>
                        <a:gd name="T63" fmla="*/ 2147483646 h 204"/>
                        <a:gd name="T64" fmla="*/ 2147483646 w 1153"/>
                        <a:gd name="T65" fmla="*/ 2147483646 h 204"/>
                        <a:gd name="T66" fmla="*/ 2147483646 w 1153"/>
                        <a:gd name="T67" fmla="*/ 2147483646 h 204"/>
                        <a:gd name="T68" fmla="*/ 2147483646 w 1153"/>
                        <a:gd name="T69" fmla="*/ 2147483646 h 204"/>
                        <a:gd name="T70" fmla="*/ 2147483646 w 1153"/>
                        <a:gd name="T71" fmla="*/ 2147483646 h 204"/>
                        <a:gd name="T72" fmla="*/ 2147483646 w 1153"/>
                        <a:gd name="T73" fmla="*/ 2147483646 h 204"/>
                        <a:gd name="T74" fmla="*/ 2147483646 w 1153"/>
                        <a:gd name="T75" fmla="*/ 2147483646 h 204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</a:gdLst>
                      <a:ahLst/>
                      <a:cxnLst>
                        <a:cxn ang="T76">
                          <a:pos x="T0" y="T1"/>
                        </a:cxn>
                        <a:cxn ang="T77">
                          <a:pos x="T2" y="T3"/>
                        </a:cxn>
                        <a:cxn ang="T78">
                          <a:pos x="T4" y="T5"/>
                        </a:cxn>
                        <a:cxn ang="T79">
                          <a:pos x="T6" y="T7"/>
                        </a:cxn>
                        <a:cxn ang="T80">
                          <a:pos x="T8" y="T9"/>
                        </a:cxn>
                        <a:cxn ang="T81">
                          <a:pos x="T10" y="T11"/>
                        </a:cxn>
                        <a:cxn ang="T82">
                          <a:pos x="T12" y="T13"/>
                        </a:cxn>
                        <a:cxn ang="T83">
                          <a:pos x="T14" y="T15"/>
                        </a:cxn>
                        <a:cxn ang="T84">
                          <a:pos x="T16" y="T17"/>
                        </a:cxn>
                        <a:cxn ang="T85">
                          <a:pos x="T18" y="T19"/>
                        </a:cxn>
                        <a:cxn ang="T86">
                          <a:pos x="T20" y="T21"/>
                        </a:cxn>
                        <a:cxn ang="T87">
                          <a:pos x="T22" y="T23"/>
                        </a:cxn>
                        <a:cxn ang="T88">
                          <a:pos x="T24" y="T25"/>
                        </a:cxn>
                        <a:cxn ang="T89">
                          <a:pos x="T26" y="T27"/>
                        </a:cxn>
                        <a:cxn ang="T90">
                          <a:pos x="T28" y="T29"/>
                        </a:cxn>
                        <a:cxn ang="T91">
                          <a:pos x="T30" y="T31"/>
                        </a:cxn>
                        <a:cxn ang="T92">
                          <a:pos x="T32" y="T33"/>
                        </a:cxn>
                        <a:cxn ang="T93">
                          <a:pos x="T34" y="T35"/>
                        </a:cxn>
                        <a:cxn ang="T94">
                          <a:pos x="T36" y="T37"/>
                        </a:cxn>
                        <a:cxn ang="T95">
                          <a:pos x="T38" y="T39"/>
                        </a:cxn>
                        <a:cxn ang="T96">
                          <a:pos x="T40" y="T41"/>
                        </a:cxn>
                        <a:cxn ang="T97">
                          <a:pos x="T42" y="T43"/>
                        </a:cxn>
                        <a:cxn ang="T98">
                          <a:pos x="T44" y="T45"/>
                        </a:cxn>
                        <a:cxn ang="T99">
                          <a:pos x="T46" y="T47"/>
                        </a:cxn>
                        <a:cxn ang="T100">
                          <a:pos x="T48" y="T49"/>
                        </a:cxn>
                        <a:cxn ang="T101">
                          <a:pos x="T50" y="T51"/>
                        </a:cxn>
                        <a:cxn ang="T102">
                          <a:pos x="T52" y="T53"/>
                        </a:cxn>
                        <a:cxn ang="T103">
                          <a:pos x="T54" y="T55"/>
                        </a:cxn>
                        <a:cxn ang="T104">
                          <a:pos x="T56" y="T57"/>
                        </a:cxn>
                        <a:cxn ang="T105">
                          <a:pos x="T58" y="T59"/>
                        </a:cxn>
                        <a:cxn ang="T106">
                          <a:pos x="T60" y="T61"/>
                        </a:cxn>
                        <a:cxn ang="T107">
                          <a:pos x="T62" y="T63"/>
                        </a:cxn>
                        <a:cxn ang="T108">
                          <a:pos x="T64" y="T65"/>
                        </a:cxn>
                        <a:cxn ang="T109">
                          <a:pos x="T66" y="T67"/>
                        </a:cxn>
                        <a:cxn ang="T110">
                          <a:pos x="T68" y="T69"/>
                        </a:cxn>
                        <a:cxn ang="T111">
                          <a:pos x="T70" y="T71"/>
                        </a:cxn>
                        <a:cxn ang="T112">
                          <a:pos x="T72" y="T73"/>
                        </a:cxn>
                        <a:cxn ang="T113">
                          <a:pos x="T74" y="T75"/>
                        </a:cxn>
                      </a:cxnLst>
                      <a:rect l="0" t="0" r="r" b="b"/>
                      <a:pathLst>
                        <a:path w="1153" h="204">
                          <a:moveTo>
                            <a:pt x="904" y="69"/>
                          </a:moveTo>
                          <a:lnTo>
                            <a:pt x="944" y="72"/>
                          </a:lnTo>
                          <a:lnTo>
                            <a:pt x="985" y="74"/>
                          </a:lnTo>
                          <a:lnTo>
                            <a:pt x="1025" y="79"/>
                          </a:lnTo>
                          <a:lnTo>
                            <a:pt x="1061" y="83"/>
                          </a:lnTo>
                          <a:lnTo>
                            <a:pt x="1093" y="86"/>
                          </a:lnTo>
                          <a:lnTo>
                            <a:pt x="1122" y="90"/>
                          </a:lnTo>
                          <a:lnTo>
                            <a:pt x="1140" y="94"/>
                          </a:lnTo>
                          <a:lnTo>
                            <a:pt x="1152" y="97"/>
                          </a:lnTo>
                          <a:lnTo>
                            <a:pt x="1153" y="97"/>
                          </a:lnTo>
                          <a:lnTo>
                            <a:pt x="1153" y="99"/>
                          </a:lnTo>
                          <a:lnTo>
                            <a:pt x="1153" y="100"/>
                          </a:lnTo>
                          <a:lnTo>
                            <a:pt x="1153" y="134"/>
                          </a:lnTo>
                          <a:lnTo>
                            <a:pt x="1152" y="136"/>
                          </a:lnTo>
                          <a:lnTo>
                            <a:pt x="1152" y="138"/>
                          </a:lnTo>
                          <a:lnTo>
                            <a:pt x="1149" y="140"/>
                          </a:lnTo>
                          <a:lnTo>
                            <a:pt x="1147" y="140"/>
                          </a:lnTo>
                          <a:lnTo>
                            <a:pt x="1146" y="141"/>
                          </a:lnTo>
                          <a:lnTo>
                            <a:pt x="1146" y="143"/>
                          </a:lnTo>
                          <a:lnTo>
                            <a:pt x="1146" y="151"/>
                          </a:lnTo>
                          <a:lnTo>
                            <a:pt x="1142" y="163"/>
                          </a:lnTo>
                          <a:lnTo>
                            <a:pt x="1137" y="175"/>
                          </a:lnTo>
                          <a:lnTo>
                            <a:pt x="1132" y="185"/>
                          </a:lnTo>
                          <a:lnTo>
                            <a:pt x="1127" y="191"/>
                          </a:lnTo>
                          <a:lnTo>
                            <a:pt x="1123" y="195"/>
                          </a:lnTo>
                          <a:lnTo>
                            <a:pt x="1117" y="198"/>
                          </a:lnTo>
                          <a:lnTo>
                            <a:pt x="1112" y="198"/>
                          </a:lnTo>
                          <a:lnTo>
                            <a:pt x="1061" y="201"/>
                          </a:lnTo>
                          <a:lnTo>
                            <a:pt x="1016" y="203"/>
                          </a:lnTo>
                          <a:lnTo>
                            <a:pt x="975" y="204"/>
                          </a:lnTo>
                          <a:lnTo>
                            <a:pt x="931" y="204"/>
                          </a:lnTo>
                          <a:lnTo>
                            <a:pt x="879" y="203"/>
                          </a:lnTo>
                          <a:lnTo>
                            <a:pt x="812" y="200"/>
                          </a:lnTo>
                          <a:lnTo>
                            <a:pt x="726" y="194"/>
                          </a:lnTo>
                          <a:lnTo>
                            <a:pt x="616" y="188"/>
                          </a:lnTo>
                          <a:lnTo>
                            <a:pt x="205" y="173"/>
                          </a:lnTo>
                          <a:lnTo>
                            <a:pt x="179" y="174"/>
                          </a:lnTo>
                          <a:lnTo>
                            <a:pt x="156" y="177"/>
                          </a:lnTo>
                          <a:lnTo>
                            <a:pt x="133" y="180"/>
                          </a:lnTo>
                          <a:lnTo>
                            <a:pt x="115" y="181"/>
                          </a:lnTo>
                          <a:lnTo>
                            <a:pt x="15" y="181"/>
                          </a:lnTo>
                          <a:lnTo>
                            <a:pt x="13" y="180"/>
                          </a:lnTo>
                          <a:lnTo>
                            <a:pt x="8" y="180"/>
                          </a:lnTo>
                          <a:lnTo>
                            <a:pt x="6" y="178"/>
                          </a:lnTo>
                          <a:lnTo>
                            <a:pt x="4" y="175"/>
                          </a:lnTo>
                          <a:lnTo>
                            <a:pt x="1" y="170"/>
                          </a:lnTo>
                          <a:lnTo>
                            <a:pt x="0" y="163"/>
                          </a:lnTo>
                          <a:lnTo>
                            <a:pt x="13" y="12"/>
                          </a:lnTo>
                          <a:lnTo>
                            <a:pt x="14" y="8"/>
                          </a:lnTo>
                          <a:lnTo>
                            <a:pt x="15" y="3"/>
                          </a:lnTo>
                          <a:lnTo>
                            <a:pt x="18" y="2"/>
                          </a:lnTo>
                          <a:lnTo>
                            <a:pt x="23" y="0"/>
                          </a:lnTo>
                          <a:lnTo>
                            <a:pt x="77" y="2"/>
                          </a:lnTo>
                          <a:lnTo>
                            <a:pt x="89" y="3"/>
                          </a:lnTo>
                          <a:lnTo>
                            <a:pt x="101" y="8"/>
                          </a:lnTo>
                          <a:lnTo>
                            <a:pt x="112" y="12"/>
                          </a:lnTo>
                          <a:lnTo>
                            <a:pt x="124" y="19"/>
                          </a:lnTo>
                          <a:lnTo>
                            <a:pt x="210" y="72"/>
                          </a:lnTo>
                          <a:lnTo>
                            <a:pt x="217" y="76"/>
                          </a:lnTo>
                          <a:lnTo>
                            <a:pt x="224" y="79"/>
                          </a:lnTo>
                          <a:lnTo>
                            <a:pt x="232" y="80"/>
                          </a:lnTo>
                          <a:lnTo>
                            <a:pt x="239" y="83"/>
                          </a:lnTo>
                          <a:lnTo>
                            <a:pt x="256" y="84"/>
                          </a:lnTo>
                          <a:lnTo>
                            <a:pt x="273" y="83"/>
                          </a:lnTo>
                          <a:lnTo>
                            <a:pt x="657" y="56"/>
                          </a:lnTo>
                          <a:lnTo>
                            <a:pt x="660" y="62"/>
                          </a:lnTo>
                          <a:lnTo>
                            <a:pt x="682" y="83"/>
                          </a:lnTo>
                          <a:lnTo>
                            <a:pt x="803" y="97"/>
                          </a:lnTo>
                          <a:lnTo>
                            <a:pt x="817" y="97"/>
                          </a:lnTo>
                          <a:lnTo>
                            <a:pt x="832" y="97"/>
                          </a:lnTo>
                          <a:lnTo>
                            <a:pt x="846" y="96"/>
                          </a:lnTo>
                          <a:lnTo>
                            <a:pt x="860" y="93"/>
                          </a:lnTo>
                          <a:lnTo>
                            <a:pt x="873" y="89"/>
                          </a:lnTo>
                          <a:lnTo>
                            <a:pt x="884" y="83"/>
                          </a:lnTo>
                          <a:lnTo>
                            <a:pt x="896" y="77"/>
                          </a:lnTo>
                          <a:lnTo>
                            <a:pt x="904" y="69"/>
                          </a:lnTo>
                          <a:close/>
                        </a:path>
                      </a:pathLst>
                    </a:custGeom>
                    <a:solidFill>
                      <a:srgbClr val="FFFF66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  <p:sp>
                  <p:nvSpPr>
                    <p:cNvPr id="233" name="Freeform 25">
                      <a:extLst>
                        <a:ext uri="{FF2B5EF4-FFF2-40B4-BE49-F238E27FC236}">
                          <a16:creationId xmlns:a16="http://schemas.microsoft.com/office/drawing/2014/main" id="{83988F61-D016-4096-9EED-17BE77C8651B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 rot="5389413">
                      <a:off x="2332" y="2426"/>
                      <a:ext cx="539" cy="173"/>
                    </a:xfrm>
                    <a:custGeom>
                      <a:avLst/>
                      <a:gdLst>
                        <a:gd name="T0" fmla="*/ 0 w 247"/>
                        <a:gd name="T1" fmla="*/ 2147483646 h 69"/>
                        <a:gd name="T2" fmla="*/ 2147483646 w 247"/>
                        <a:gd name="T3" fmla="*/ 2147483646 h 69"/>
                        <a:gd name="T4" fmla="*/ 2147483646 w 247"/>
                        <a:gd name="T5" fmla="*/ 2147483646 h 69"/>
                        <a:gd name="T6" fmla="*/ 2147483646 w 247"/>
                        <a:gd name="T7" fmla="*/ 2147483646 h 69"/>
                        <a:gd name="T8" fmla="*/ 2147483646 w 247"/>
                        <a:gd name="T9" fmla="*/ 2147483646 h 69"/>
                        <a:gd name="T10" fmla="*/ 2147483646 w 247"/>
                        <a:gd name="T11" fmla="*/ 2147483646 h 69"/>
                        <a:gd name="T12" fmla="*/ 2147483646 w 247"/>
                        <a:gd name="T13" fmla="*/ 2147483646 h 69"/>
                        <a:gd name="T14" fmla="*/ 2147483646 w 247"/>
                        <a:gd name="T15" fmla="*/ 2147483646 h 69"/>
                        <a:gd name="T16" fmla="*/ 2147483646 w 247"/>
                        <a:gd name="T17" fmla="*/ 2147483646 h 69"/>
                        <a:gd name="T18" fmla="*/ 2147483646 w 247"/>
                        <a:gd name="T19" fmla="*/ 2147483646 h 69"/>
                        <a:gd name="T20" fmla="*/ 2147483646 w 247"/>
                        <a:gd name="T21" fmla="*/ 2147483646 h 69"/>
                        <a:gd name="T22" fmla="*/ 2147483646 w 247"/>
                        <a:gd name="T23" fmla="*/ 0 h 69"/>
                        <a:gd name="T24" fmla="*/ 2147483646 w 247"/>
                        <a:gd name="T25" fmla="*/ 2147483646 h 69"/>
                        <a:gd name="T26" fmla="*/ 2147483646 w 247"/>
                        <a:gd name="T27" fmla="*/ 2147483646 h 69"/>
                        <a:gd name="T28" fmla="*/ 0 w 247"/>
                        <a:gd name="T29" fmla="*/ 2147483646 h 69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</a:gdLst>
                      <a:ahLst/>
                      <a:cxnLst>
                        <a:cxn ang="T30">
                          <a:pos x="T0" y="T1"/>
                        </a:cxn>
                        <a:cxn ang="T31">
                          <a:pos x="T2" y="T3"/>
                        </a:cxn>
                        <a:cxn ang="T32">
                          <a:pos x="T4" y="T5"/>
                        </a:cxn>
                        <a:cxn ang="T33">
                          <a:pos x="T6" y="T7"/>
                        </a:cxn>
                        <a:cxn ang="T34">
                          <a:pos x="T8" y="T9"/>
                        </a:cxn>
                        <a:cxn ang="T35">
                          <a:pos x="T10" y="T11"/>
                        </a:cxn>
                        <a:cxn ang="T36">
                          <a:pos x="T12" y="T13"/>
                        </a:cxn>
                        <a:cxn ang="T37">
                          <a:pos x="T14" y="T15"/>
                        </a:cxn>
                        <a:cxn ang="T38">
                          <a:pos x="T16" y="T17"/>
                        </a:cxn>
                        <a:cxn ang="T39">
                          <a:pos x="T18" y="T19"/>
                        </a:cxn>
                        <a:cxn ang="T40">
                          <a:pos x="T20" y="T21"/>
                        </a:cxn>
                        <a:cxn ang="T41">
                          <a:pos x="T22" y="T23"/>
                        </a:cxn>
                        <a:cxn ang="T42">
                          <a:pos x="T24" y="T25"/>
                        </a:cxn>
                        <a:cxn ang="T43">
                          <a:pos x="T26" y="T27"/>
                        </a:cxn>
                        <a:cxn ang="T44">
                          <a:pos x="T28" y="T29"/>
                        </a:cxn>
                      </a:cxnLst>
                      <a:rect l="0" t="0" r="r" b="b"/>
                      <a:pathLst>
                        <a:path w="247" h="69">
                          <a:moveTo>
                            <a:pt x="0" y="19"/>
                          </a:moveTo>
                          <a:lnTo>
                            <a:pt x="15" y="50"/>
                          </a:lnTo>
                          <a:lnTo>
                            <a:pt x="54" y="55"/>
                          </a:lnTo>
                          <a:lnTo>
                            <a:pt x="148" y="69"/>
                          </a:lnTo>
                          <a:lnTo>
                            <a:pt x="241" y="56"/>
                          </a:lnTo>
                          <a:lnTo>
                            <a:pt x="247" y="32"/>
                          </a:lnTo>
                          <a:lnTo>
                            <a:pt x="227" y="25"/>
                          </a:lnTo>
                          <a:lnTo>
                            <a:pt x="206" y="18"/>
                          </a:lnTo>
                          <a:lnTo>
                            <a:pt x="185" y="12"/>
                          </a:lnTo>
                          <a:lnTo>
                            <a:pt x="165" y="6"/>
                          </a:lnTo>
                          <a:lnTo>
                            <a:pt x="148" y="2"/>
                          </a:lnTo>
                          <a:lnTo>
                            <a:pt x="131" y="0"/>
                          </a:lnTo>
                          <a:lnTo>
                            <a:pt x="111" y="2"/>
                          </a:lnTo>
                          <a:lnTo>
                            <a:pt x="89" y="5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chemeClr val="hlink"/>
                    </a:solidFill>
                    <a:ln w="9525">
                      <a:solidFill>
                        <a:schemeClr val="tx1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de-DE"/>
                    </a:p>
                  </p:txBody>
                </p:sp>
              </p:grpSp>
              <p:sp>
                <p:nvSpPr>
                  <p:cNvPr id="230" name="Freeform 26">
                    <a:extLst>
                      <a:ext uri="{FF2B5EF4-FFF2-40B4-BE49-F238E27FC236}">
                        <a16:creationId xmlns:a16="http://schemas.microsoft.com/office/drawing/2014/main" id="{975EC324-D6FE-45BD-8D94-F95B7BD08A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5353401">
                    <a:off x="2952" y="2567"/>
                    <a:ext cx="720" cy="96"/>
                  </a:xfrm>
                  <a:custGeom>
                    <a:avLst/>
                    <a:gdLst>
                      <a:gd name="T0" fmla="*/ 0 w 293"/>
                      <a:gd name="T1" fmla="*/ 2147483646 h 33"/>
                      <a:gd name="T2" fmla="*/ 0 w 293"/>
                      <a:gd name="T3" fmla="*/ 2147483646 h 33"/>
                      <a:gd name="T4" fmla="*/ 2147483646 w 293"/>
                      <a:gd name="T5" fmla="*/ 2147483646 h 33"/>
                      <a:gd name="T6" fmla="*/ 2147483646 w 293"/>
                      <a:gd name="T7" fmla="*/ 2147483646 h 33"/>
                      <a:gd name="T8" fmla="*/ 2147483646 w 293"/>
                      <a:gd name="T9" fmla="*/ 2147483646 h 33"/>
                      <a:gd name="T10" fmla="*/ 2147483646 w 293"/>
                      <a:gd name="T11" fmla="*/ 0 h 33"/>
                      <a:gd name="T12" fmla="*/ 2147483646 w 293"/>
                      <a:gd name="T13" fmla="*/ 0 h 33"/>
                      <a:gd name="T14" fmla="*/ 2147483646 w 293"/>
                      <a:gd name="T15" fmla="*/ 2147483646 h 33"/>
                      <a:gd name="T16" fmla="*/ 2147483646 w 293"/>
                      <a:gd name="T17" fmla="*/ 2147483646 h 33"/>
                      <a:gd name="T18" fmla="*/ 2147483646 w 293"/>
                      <a:gd name="T19" fmla="*/ 2147483646 h 33"/>
                      <a:gd name="T20" fmla="*/ 2147483646 w 293"/>
                      <a:gd name="T21" fmla="*/ 2147483646 h 33"/>
                      <a:gd name="T22" fmla="*/ 2147483646 w 293"/>
                      <a:gd name="T23" fmla="*/ 2147483646 h 33"/>
                      <a:gd name="T24" fmla="*/ 2147483646 w 293"/>
                      <a:gd name="T25" fmla="*/ 2147483646 h 33"/>
                      <a:gd name="T26" fmla="*/ 2147483646 w 293"/>
                      <a:gd name="T27" fmla="*/ 2147483646 h 33"/>
                      <a:gd name="T28" fmla="*/ 2147483646 w 293"/>
                      <a:gd name="T29" fmla="*/ 2147483646 h 33"/>
                      <a:gd name="T30" fmla="*/ 2147483646 w 293"/>
                      <a:gd name="T31" fmla="*/ 2147483646 h 33"/>
                      <a:gd name="T32" fmla="*/ 2147483646 w 293"/>
                      <a:gd name="T33" fmla="*/ 2147483646 h 33"/>
                      <a:gd name="T34" fmla="*/ 2147483646 w 293"/>
                      <a:gd name="T35" fmla="*/ 2147483646 h 33"/>
                      <a:gd name="T36" fmla="*/ 2147483646 w 293"/>
                      <a:gd name="T37" fmla="*/ 2147483646 h 33"/>
                      <a:gd name="T38" fmla="*/ 2147483646 w 293"/>
                      <a:gd name="T39" fmla="*/ 2147483646 h 33"/>
                      <a:gd name="T40" fmla="*/ 2147483646 w 293"/>
                      <a:gd name="T41" fmla="*/ 2147483646 h 33"/>
                      <a:gd name="T42" fmla="*/ 2147483646 w 293"/>
                      <a:gd name="T43" fmla="*/ 2147483646 h 33"/>
                      <a:gd name="T44" fmla="*/ 2147483646 w 293"/>
                      <a:gd name="T45" fmla="*/ 2147483646 h 33"/>
                      <a:gd name="T46" fmla="*/ 2147483646 w 293"/>
                      <a:gd name="T47" fmla="*/ 2147483646 h 33"/>
                      <a:gd name="T48" fmla="*/ 2147483646 w 293"/>
                      <a:gd name="T49" fmla="*/ 2147483646 h 33"/>
                      <a:gd name="T50" fmla="*/ 2147483646 w 293"/>
                      <a:gd name="T51" fmla="*/ 2147483646 h 33"/>
                      <a:gd name="T52" fmla="*/ 2147483646 w 293"/>
                      <a:gd name="T53" fmla="*/ 2147483646 h 33"/>
                      <a:gd name="T54" fmla="*/ 0 w 293"/>
                      <a:gd name="T55" fmla="*/ 2147483646 h 33"/>
                      <a:gd name="T56" fmla="*/ 0 w 293"/>
                      <a:gd name="T57" fmla="*/ 2147483646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231" name="Freeform 27">
                    <a:extLst>
                      <a:ext uri="{FF2B5EF4-FFF2-40B4-BE49-F238E27FC236}">
                        <a16:creationId xmlns:a16="http://schemas.microsoft.com/office/drawing/2014/main" id="{24A1B156-766A-4215-81C5-A2D8A6762E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rot="16173530" flipH="1">
                    <a:off x="3167" y="1271"/>
                    <a:ext cx="289" cy="47"/>
                  </a:xfrm>
                  <a:custGeom>
                    <a:avLst/>
                    <a:gdLst>
                      <a:gd name="T0" fmla="*/ 0 w 293"/>
                      <a:gd name="T1" fmla="*/ 114639 h 33"/>
                      <a:gd name="T2" fmla="*/ 0 w 293"/>
                      <a:gd name="T3" fmla="*/ 111517 h 33"/>
                      <a:gd name="T4" fmla="*/ 80 w 293"/>
                      <a:gd name="T5" fmla="*/ 31638 h 33"/>
                      <a:gd name="T6" fmla="*/ 97 w 293"/>
                      <a:gd name="T7" fmla="*/ 15597 h 33"/>
                      <a:gd name="T8" fmla="*/ 109 w 293"/>
                      <a:gd name="T9" fmla="*/ 15597 h 33"/>
                      <a:gd name="T10" fmla="*/ 129 w 293"/>
                      <a:gd name="T11" fmla="*/ 0 h 33"/>
                      <a:gd name="T12" fmla="*/ 141 w 293"/>
                      <a:gd name="T13" fmla="*/ 0 h 33"/>
                      <a:gd name="T14" fmla="*/ 157 w 293"/>
                      <a:gd name="T15" fmla="*/ 15597 h 33"/>
                      <a:gd name="T16" fmla="*/ 170 w 293"/>
                      <a:gd name="T17" fmla="*/ 22214 h 33"/>
                      <a:gd name="T18" fmla="*/ 181 w 293"/>
                      <a:gd name="T19" fmla="*/ 31638 h 33"/>
                      <a:gd name="T20" fmla="*/ 190 w 293"/>
                      <a:gd name="T21" fmla="*/ 47020 h 33"/>
                      <a:gd name="T22" fmla="*/ 198 w 293"/>
                      <a:gd name="T23" fmla="*/ 64176 h 33"/>
                      <a:gd name="T24" fmla="*/ 204 w 293"/>
                      <a:gd name="T25" fmla="*/ 80491 h 33"/>
                      <a:gd name="T26" fmla="*/ 207 w 293"/>
                      <a:gd name="T27" fmla="*/ 95379 h 33"/>
                      <a:gd name="T28" fmla="*/ 208 w 293"/>
                      <a:gd name="T29" fmla="*/ 114639 h 33"/>
                      <a:gd name="T30" fmla="*/ 207 w 293"/>
                      <a:gd name="T31" fmla="*/ 130179 h 33"/>
                      <a:gd name="T32" fmla="*/ 204 w 293"/>
                      <a:gd name="T33" fmla="*/ 150802 h 33"/>
                      <a:gd name="T34" fmla="*/ 198 w 293"/>
                      <a:gd name="T35" fmla="*/ 163274 h 33"/>
                      <a:gd name="T36" fmla="*/ 190 w 293"/>
                      <a:gd name="T37" fmla="*/ 185406 h 33"/>
                      <a:gd name="T38" fmla="*/ 181 w 293"/>
                      <a:gd name="T39" fmla="*/ 197410 h 33"/>
                      <a:gd name="T40" fmla="*/ 170 w 293"/>
                      <a:gd name="T41" fmla="*/ 208775 h 33"/>
                      <a:gd name="T42" fmla="*/ 157 w 293"/>
                      <a:gd name="T43" fmla="*/ 224955 h 33"/>
                      <a:gd name="T44" fmla="*/ 141 w 293"/>
                      <a:gd name="T45" fmla="*/ 226208 h 33"/>
                      <a:gd name="T46" fmla="*/ 130 w 293"/>
                      <a:gd name="T47" fmla="*/ 226208 h 33"/>
                      <a:gd name="T48" fmla="*/ 109 w 293"/>
                      <a:gd name="T49" fmla="*/ 226208 h 33"/>
                      <a:gd name="T50" fmla="*/ 97 w 293"/>
                      <a:gd name="T51" fmla="*/ 224955 h 33"/>
                      <a:gd name="T52" fmla="*/ 80 w 293"/>
                      <a:gd name="T53" fmla="*/ 197410 h 33"/>
                      <a:gd name="T54" fmla="*/ 0 w 293"/>
                      <a:gd name="T55" fmla="*/ 114639 h 33"/>
                      <a:gd name="T56" fmla="*/ 0 w 293"/>
                      <a:gd name="T57" fmla="*/ 114639 h 33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</a:gdLst>
                    <a:ahLst/>
                    <a:cxnLst>
                      <a:cxn ang="T58">
                        <a:pos x="T0" y="T1"/>
                      </a:cxn>
                      <a:cxn ang="T59">
                        <a:pos x="T2" y="T3"/>
                      </a:cxn>
                      <a:cxn ang="T60">
                        <a:pos x="T4" y="T5"/>
                      </a:cxn>
                      <a:cxn ang="T61">
                        <a:pos x="T6" y="T7"/>
                      </a:cxn>
                      <a:cxn ang="T62">
                        <a:pos x="T8" y="T9"/>
                      </a:cxn>
                      <a:cxn ang="T63">
                        <a:pos x="T10" y="T11"/>
                      </a:cxn>
                      <a:cxn ang="T64">
                        <a:pos x="T12" y="T13"/>
                      </a:cxn>
                      <a:cxn ang="T65">
                        <a:pos x="T14" y="T15"/>
                      </a:cxn>
                      <a:cxn ang="T66">
                        <a:pos x="T16" y="T17"/>
                      </a:cxn>
                      <a:cxn ang="T67">
                        <a:pos x="T18" y="T19"/>
                      </a:cxn>
                      <a:cxn ang="T68">
                        <a:pos x="T20" y="T21"/>
                      </a:cxn>
                      <a:cxn ang="T69">
                        <a:pos x="T22" y="T23"/>
                      </a:cxn>
                      <a:cxn ang="T70">
                        <a:pos x="T24" y="T25"/>
                      </a:cxn>
                      <a:cxn ang="T71">
                        <a:pos x="T26" y="T27"/>
                      </a:cxn>
                      <a:cxn ang="T72">
                        <a:pos x="T28" y="T29"/>
                      </a:cxn>
                      <a:cxn ang="T73">
                        <a:pos x="T30" y="T31"/>
                      </a:cxn>
                      <a:cxn ang="T74">
                        <a:pos x="T32" y="T33"/>
                      </a:cxn>
                      <a:cxn ang="T75">
                        <a:pos x="T34" y="T35"/>
                      </a:cxn>
                      <a:cxn ang="T76">
                        <a:pos x="T36" y="T37"/>
                      </a:cxn>
                      <a:cxn ang="T77">
                        <a:pos x="T38" y="T39"/>
                      </a:cxn>
                      <a:cxn ang="T78">
                        <a:pos x="T40" y="T41"/>
                      </a:cxn>
                      <a:cxn ang="T79">
                        <a:pos x="T42" y="T43"/>
                      </a:cxn>
                      <a:cxn ang="T80">
                        <a:pos x="T44" y="T45"/>
                      </a:cxn>
                      <a:cxn ang="T81">
                        <a:pos x="T46" y="T47"/>
                      </a:cxn>
                      <a:cxn ang="T82">
                        <a:pos x="T48" y="T49"/>
                      </a:cxn>
                      <a:cxn ang="T83">
                        <a:pos x="T50" y="T51"/>
                      </a:cxn>
                      <a:cxn ang="T84">
                        <a:pos x="T52" y="T53"/>
                      </a:cxn>
                      <a:cxn ang="T85">
                        <a:pos x="T54" y="T55"/>
                      </a:cxn>
                      <a:cxn ang="T86">
                        <a:pos x="T56" y="T57"/>
                      </a:cxn>
                    </a:cxnLst>
                    <a:rect l="0" t="0" r="r" b="b"/>
                    <a:pathLst>
                      <a:path w="293" h="33">
                        <a:moveTo>
                          <a:pt x="0" y="17"/>
                        </a:moveTo>
                        <a:lnTo>
                          <a:pt x="0" y="16"/>
                        </a:lnTo>
                        <a:lnTo>
                          <a:pt x="105" y="4"/>
                        </a:lnTo>
                        <a:lnTo>
                          <a:pt x="135" y="2"/>
                        </a:lnTo>
                        <a:lnTo>
                          <a:pt x="159" y="2"/>
                        </a:lnTo>
                        <a:lnTo>
                          <a:pt x="179" y="0"/>
                        </a:lnTo>
                        <a:lnTo>
                          <a:pt x="195" y="0"/>
                        </a:lnTo>
                        <a:lnTo>
                          <a:pt x="219" y="2"/>
                        </a:lnTo>
                        <a:lnTo>
                          <a:pt x="239" y="3"/>
                        </a:lnTo>
                        <a:lnTo>
                          <a:pt x="256" y="4"/>
                        </a:lnTo>
                        <a:lnTo>
                          <a:pt x="269" y="7"/>
                        </a:lnTo>
                        <a:lnTo>
                          <a:pt x="279" y="9"/>
                        </a:lnTo>
                        <a:lnTo>
                          <a:pt x="287" y="12"/>
                        </a:lnTo>
                        <a:lnTo>
                          <a:pt x="291" y="14"/>
                        </a:lnTo>
                        <a:lnTo>
                          <a:pt x="293" y="17"/>
                        </a:lnTo>
                        <a:lnTo>
                          <a:pt x="291" y="19"/>
                        </a:lnTo>
                        <a:lnTo>
                          <a:pt x="287" y="22"/>
                        </a:lnTo>
                        <a:lnTo>
                          <a:pt x="279" y="24"/>
                        </a:lnTo>
                        <a:lnTo>
                          <a:pt x="269" y="27"/>
                        </a:lnTo>
                        <a:lnTo>
                          <a:pt x="256" y="29"/>
                        </a:lnTo>
                        <a:lnTo>
                          <a:pt x="239" y="30"/>
                        </a:lnTo>
                        <a:lnTo>
                          <a:pt x="219" y="32"/>
                        </a:lnTo>
                        <a:lnTo>
                          <a:pt x="195" y="33"/>
                        </a:lnTo>
                        <a:lnTo>
                          <a:pt x="180" y="33"/>
                        </a:lnTo>
                        <a:lnTo>
                          <a:pt x="159" y="33"/>
                        </a:lnTo>
                        <a:lnTo>
                          <a:pt x="135" y="32"/>
                        </a:lnTo>
                        <a:lnTo>
                          <a:pt x="105" y="29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FFCC00"/>
                  </a:solidFill>
                  <a:ln w="1588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sp>
              <p:nvSpPr>
                <p:cNvPr id="228" name="Line 28">
                  <a:extLst>
                    <a:ext uri="{FF2B5EF4-FFF2-40B4-BE49-F238E27FC236}">
                      <a16:creationId xmlns:a16="http://schemas.microsoft.com/office/drawing/2014/main" id="{A4D560C8-D247-4D32-B0CB-7DBEDDAA66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66" y="822"/>
                  <a:ext cx="210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225" name="AutoShape 29">
                <a:extLst>
                  <a:ext uri="{FF2B5EF4-FFF2-40B4-BE49-F238E27FC236}">
                    <a16:creationId xmlns:a16="http://schemas.microsoft.com/office/drawing/2014/main" id="{CFA98BC4-5C98-400E-8ABF-0EE43E753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988" y="1620"/>
                <a:ext cx="72" cy="96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6" name="Line 30">
                <a:extLst>
                  <a:ext uri="{FF2B5EF4-FFF2-40B4-BE49-F238E27FC236}">
                    <a16:creationId xmlns:a16="http://schemas.microsoft.com/office/drawing/2014/main" id="{03FAA824-4D47-4B56-980C-D59E777D9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36" y="1620"/>
                <a:ext cx="20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234" name="Text Box 540">
            <a:extLst>
              <a:ext uri="{FF2B5EF4-FFF2-40B4-BE49-F238E27FC236}">
                <a16:creationId xmlns:a16="http://schemas.microsoft.com/office/drawing/2014/main" id="{567148CE-3E62-44E8-A42A-94C74C97E1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570" y="3365469"/>
            <a:ext cx="102628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</a:t>
            </a:r>
            <a:r>
              <a:rPr lang="de-DE" altLang="de-DE" sz="1600" b="1" dirty="0" err="1"/>
              <a:t>Rollee</a:t>
            </a:r>
            <a:endParaRPr lang="de-DE" altLang="de-DE" sz="1600" b="1" dirty="0"/>
          </a:p>
        </p:txBody>
      </p:sp>
      <p:sp>
        <p:nvSpPr>
          <p:cNvPr id="235" name="Text Box 540">
            <a:extLst>
              <a:ext uri="{FF2B5EF4-FFF2-40B4-BE49-F238E27FC236}">
                <a16:creationId xmlns:a16="http://schemas.microsoft.com/office/drawing/2014/main" id="{3D518B39-916C-4579-B3A3-D2E2E22D4F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1036" y="1242821"/>
            <a:ext cx="106120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</a:t>
            </a:r>
            <a:r>
              <a:rPr lang="de-DE" altLang="de-DE" sz="1600" b="1" dirty="0" err="1"/>
              <a:t>Rollee</a:t>
            </a:r>
            <a:endParaRPr lang="de-DE" altLang="de-DE" sz="1600" b="1" dirty="0"/>
          </a:p>
        </p:txBody>
      </p:sp>
      <p:sp>
        <p:nvSpPr>
          <p:cNvPr id="236" name="Text Box 540">
            <a:extLst>
              <a:ext uri="{FF2B5EF4-FFF2-40B4-BE49-F238E27FC236}">
                <a16:creationId xmlns:a16="http://schemas.microsoft.com/office/drawing/2014/main" id="{02D2244E-78CF-4C22-956F-374CA779F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1508" y="1123494"/>
            <a:ext cx="1020999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</a:t>
            </a:r>
            <a:r>
              <a:rPr lang="de-DE" altLang="de-DE" sz="1600" b="1" dirty="0" err="1"/>
              <a:t>Rollee</a:t>
            </a:r>
            <a:endParaRPr lang="de-DE" altLang="de-DE" sz="1600" b="1" dirty="0"/>
          </a:p>
        </p:txBody>
      </p:sp>
      <p:sp>
        <p:nvSpPr>
          <p:cNvPr id="237" name="Text Box 540">
            <a:extLst>
              <a:ext uri="{FF2B5EF4-FFF2-40B4-BE49-F238E27FC236}">
                <a16:creationId xmlns:a16="http://schemas.microsoft.com/office/drawing/2014/main" id="{0F7B4728-1DC5-418E-A259-CCFADB8D1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4802" y="3234320"/>
            <a:ext cx="1137946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de-DE" altLang="de-DE" sz="1600" b="1" dirty="0"/>
              <a:t>½ </a:t>
            </a:r>
            <a:r>
              <a:rPr lang="de-DE" altLang="de-DE" sz="1600" b="1" dirty="0" err="1"/>
              <a:t>Rollee</a:t>
            </a:r>
            <a:endParaRPr lang="de-DE" altLang="de-DE" sz="1600" b="1" dirty="0"/>
          </a:p>
        </p:txBody>
      </p:sp>
    </p:spTree>
    <p:extLst>
      <p:ext uri="{BB962C8B-B14F-4D97-AF65-F5344CB8AC3E}">
        <p14:creationId xmlns:p14="http://schemas.microsoft.com/office/powerpoint/2010/main" val="4053382999"/>
      </p:ext>
    </p:extLst>
  </p:cSld>
  <p:clrMapOvr>
    <a:masterClrMapping/>
  </p:clrMapOvr>
  <p:transition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1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1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3000"/>
                            </p:stCondLst>
                            <p:childTnLst>
                              <p:par>
                                <p:cTn id="1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1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1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4" grpId="0" autoUpdateAnimBg="0"/>
      <p:bldP spid="235" grpId="0" autoUpdateAnimBg="0"/>
      <p:bldP spid="236" grpId="0" autoUpdateAnimBg="0"/>
      <p:bldP spid="237" grpId="0" autoUpdateAnimBg="0"/>
    </p:bldLst>
  </p:timing>
</p:sld>
</file>

<file path=ppt/theme/theme1.xml><?xml version="1.0" encoding="utf-8"?>
<a:theme xmlns:a="http://schemas.openxmlformats.org/drawingml/2006/main" name="leer">
  <a:themeElements>
    <a:clrScheme name="2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2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tandarddesign">
  <a:themeElements>
    <a:clrScheme name="Standard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Standard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tandard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tandard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F3A right">
  <a:themeElements>
    <a:clrScheme name="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F3A left">
  <a:themeElements>
    <a:clrScheme name="1_Benutzerdefiniertes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enutzerdefiniertes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793750" rtl="0" eaLnBrk="0" fontAlgn="base" latinLnBrk="0" hangingPunct="0">
          <a:lnSpc>
            <a:spcPct val="8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de-DE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</a:defRPr>
        </a:defPPr>
      </a:lstStyle>
    </a:lnDef>
  </a:objectDefaults>
  <a:extraClrSchemeLst>
    <a:extraClrScheme>
      <a:clrScheme name="1_Benutzerdefiniertes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enutzerdefiniertes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enutzerdefiniertes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2080</Words>
  <Application>Microsoft Office PowerPoint</Application>
  <PresentationFormat>Bildschirmpräsentation (4:3)</PresentationFormat>
  <Paragraphs>277</Paragraphs>
  <Slides>43</Slides>
  <Notes>1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4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43</vt:i4>
      </vt:variant>
    </vt:vector>
  </HeadingPairs>
  <TitlesOfParts>
    <vt:vector size="55" baseType="lpstr">
      <vt:lpstr>Arial</vt:lpstr>
      <vt:lpstr>Arial Black</vt:lpstr>
      <vt:lpstr>Arioso</vt:lpstr>
      <vt:lpstr>Balloon</vt:lpstr>
      <vt:lpstr>Calibri</vt:lpstr>
      <vt:lpstr>CommonBullets</vt:lpstr>
      <vt:lpstr>Times New Roman</vt:lpstr>
      <vt:lpstr>leer</vt:lpstr>
      <vt:lpstr>Standarddesign</vt:lpstr>
      <vt:lpstr>F3A right</vt:lpstr>
      <vt:lpstr>F3A left</vt:lpstr>
      <vt:lpstr>Designer Zeichnung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Programmfolge P-19</dc:title>
  <dc:subject>Figurenbeschreibung</dc:subject>
  <dc:creator>Peter Uhlig</dc:creator>
  <dc:description>Nach einer Idee von Bob Skinner erstellte Präsentation der F3A Figurenfolge P-19</dc:description>
  <cp:lastModifiedBy>Peter Uhlig</cp:lastModifiedBy>
  <cp:revision>627</cp:revision>
  <dcterms:created xsi:type="dcterms:W3CDTF">2005-02-27T08:44:22Z</dcterms:created>
  <dcterms:modified xsi:type="dcterms:W3CDTF">2023-11-08T12:29:07Z</dcterms:modified>
</cp:coreProperties>
</file>